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Layouts/slideLayout275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259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14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04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08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.xml" ContentType="application/vnd.openxmlformats-officedocument.theme+xml"/>
  <Override PartName="/ppt/slideLayouts/slideLayout218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3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114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5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18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75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156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 strictFirstAndLastChars="0">
  <p:sldMasterIdLst>
    <p:sldMasterId id="2147483648" r:id="rId1"/>
    <p:sldMasterId id="2147483838" r:id="rId2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12192000" cy="68580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120" d="116"/>
          <a:sy n="100" d="105"/>
        </p:scale>
        <p:origin x="101" y="115"/>
      </p:cViewPr>
      <p:guideLst>
        <p:guide pos="3840"/>
        <p:guide pos="2160" orient="horz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theme" Target="theme/theme1.xml"/><Relationship Id="rId4" Type="http://schemas.openxmlformats.org/officeDocument/2006/relationships/theme" Target="theme/theme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presProps" Target="presProps.xml" /><Relationship Id="rId15" Type="http://schemas.openxmlformats.org/officeDocument/2006/relationships/tableStyles" Target="tableStyles.xml" /><Relationship Id="rId16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Layouts/_rels/slideLayout17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Layouts/_rels/slideLayout17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Layouts/_rels/slideLayout17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Layouts/_rels/slideLayout17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Layouts/_rels/slideLayout17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Layouts/_rels/slideLayout17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Layouts/_rels/slideLayout18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Layouts/_rels/slideLayout18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8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8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8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8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8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/Relationships>
</file>

<file path=ppt/slideLayouts/_rels/slideLayout19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/Relationships>
</file>

<file path=ppt/slideLayouts/_rels/slideLayout19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/Relationships>
</file>

<file path=ppt/slideLayouts/_rels/slideLayout19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/Relationships>
</file>

<file path=ppt/slideLayouts/_rels/slideLayout19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/Relationships>
</file>

<file path=ppt/slideLayouts/_rels/slideLayout19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19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19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/Relationships>
</file>

<file path=ppt/slideLayouts/_rels/slideLayout20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png"/></Relationships>
</file>

<file path=ppt/slideLayouts/_rels/slideLayout20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/Relationships>
</file>

<file path=ppt/slideLayouts/_rels/slideLayout20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20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2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/Relationships>
</file>

<file path=ppt/slideLayouts/_rels/slideLayout2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png"/></Relationships>
</file>

<file path=ppt/slideLayouts/_rels/slideLayout2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3.png"/></Relationships>
</file>

<file path=ppt/slideLayouts/_rels/slideLayout2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png"/></Relationships>
</file>

<file path=ppt/slideLayouts/_rels/slideLayout2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/Relationships>
</file>

<file path=ppt/slideLayouts/_rels/slideLayout2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5.png"/></Relationships>
</file>

<file path=ppt/slideLayouts/_rels/slideLayout23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23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23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23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png"/></Relationships>
</file>

<file path=ppt/slideLayouts/_rels/slideLayout24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7.png"/></Relationships>
</file>

<file path=ppt/slideLayouts/_rels/slideLayout24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png"/></Relationships>
</file>

<file path=ppt/slideLayouts/_rels/slideLayout24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9.png"/><Relationship Id="rId3" Type="http://schemas.openxmlformats.org/officeDocument/2006/relationships/image" Target="../media/image13.png"/></Relationships>
</file>

<file path=ppt/slideLayouts/_rels/slideLayout24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13.png"/></Relationships>
</file>

<file path=ppt/slideLayouts/_rels/slideLayout25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/Relationships>
</file>

<file path=ppt/slideLayouts/_rels/slideLayout25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0.png"/><Relationship Id="rId3" Type="http://schemas.openxmlformats.org/officeDocument/2006/relationships/image" Target="../media/image13.png"/></Relationships>
</file>

<file path=ppt/slideLayouts/_rels/slideLayout25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/Relationships>
</file>

<file path=ppt/slideLayouts/_rels/slideLayout25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png"/></Relationships>
</file>

<file path=ppt/slideLayouts/_rels/slideLayout25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4.png"/><Relationship Id="rId3" Type="http://schemas.openxmlformats.org/officeDocument/2006/relationships/image" Target="../media/image13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/Relationships>
</file>

<file path=ppt/slideLayouts/_rels/slideLayout25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/Relationships>
</file>

<file path=ppt/slideLayouts/_rels/slideLayout25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13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/Relationships>
</file>

<file path=ppt/slideLayouts/_rels/slideLayout25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5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7.png"/></Relationships>
</file>

<file path=ppt/slideLayouts/_rels/slideLayout26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/Relationships>
</file>

<file path=ppt/slideLayouts/_rels/slideLayout26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27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0 Пустой слайд с заголовком" preserve="0" showMasterPhAnim="0" userDrawn="1">
  <p:cSld name="Пустой слайд с заголовком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2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 Титул" preserve="0" showMasterPhAnim="0" userDrawn="1">
  <p:cSld name="Титул">
    <p:bg>
      <p:bgPr shadeToTitle="0">
        <a:solidFill>
          <a:schemeClr val="accent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" name="Google Shape;24;p3" descr="Изображение выглядит как снимок экрана, синий, искусство, дизайн&#10;&#10;Автоматически созданное описание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0" y="-29496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3"/>
          <p:cNvSpPr txBox="1"/>
          <p:nvPr>
            <p:ph type="title"/>
          </p:nvPr>
        </p:nvSpPr>
        <p:spPr bwMode="auto">
          <a:xfrm>
            <a:off x="258039" y="370975"/>
            <a:ext cx="106575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pic>
        <p:nvPicPr>
          <p:cNvPr id="26" name="Google Shape;26;p3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9811405" y="6387330"/>
            <a:ext cx="2079906" cy="21368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"/>
          <p:cNvSpPr txBox="1"/>
          <p:nvPr>
            <p:ph type="body" idx="1"/>
          </p:nvPr>
        </p:nvSpPr>
        <p:spPr bwMode="auto">
          <a:xfrm>
            <a:off x="291047" y="6293014"/>
            <a:ext cx="8610741" cy="330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2 Титул" preserve="0" showMasterPhAnim="0" userDrawn="1">
  <p:cSld name="Титул_2">
    <p:bg>
      <p:bgPr shadeToTitle="0">
        <a:solidFill>
          <a:schemeClr val="accent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title"/>
          </p:nvPr>
        </p:nvSpPr>
        <p:spPr bwMode="auto">
          <a:xfrm>
            <a:off x="258039" y="370975"/>
            <a:ext cx="106575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pic>
        <p:nvPicPr>
          <p:cNvPr id="31" name="Google Shape;31;p4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9811405" y="6387330"/>
            <a:ext cx="2079906" cy="213689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/>
          <p:nvPr>
            <p:ph type="body" idx="1"/>
          </p:nvPr>
        </p:nvSpPr>
        <p:spPr bwMode="auto">
          <a:xfrm>
            <a:off x="291047" y="6293014"/>
            <a:ext cx="8610741" cy="330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 Титул без лого" preserve="0" showMasterPhAnim="0" userDrawn="1">
  <p:cSld name="Титул_3_без лого">
    <p:bg>
      <p:bgPr shadeToTitle="0">
        <a:solidFill>
          <a:schemeClr val="accent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title"/>
          </p:nvPr>
        </p:nvSpPr>
        <p:spPr bwMode="auto">
          <a:xfrm>
            <a:off x="258039" y="370975"/>
            <a:ext cx="106575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36" name="Google Shape;36;p5"/>
          <p:cNvSpPr txBox="1"/>
          <p:nvPr>
            <p:ph type="body" idx="1"/>
          </p:nvPr>
        </p:nvSpPr>
        <p:spPr bwMode="auto">
          <a:xfrm>
            <a:off x="291047" y="6293014"/>
            <a:ext cx="8610741" cy="330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4 Титул" preserve="0" showMasterPhAnim="0" userDrawn="1">
  <p:cSld name="Титул_4">
    <p:bg>
      <p:bgPr shadeToTitle="0">
        <a:solidFill>
          <a:srgbClr val="9687E5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8" name="Google Shape;38;p6" descr="Изображение выглядит как Красочность, Графика, снимок экрана, графический дизайн&#10;&#10;Автоматически созданное описание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6"/>
          <p:cNvSpPr txBox="1"/>
          <p:nvPr>
            <p:ph type="title"/>
          </p:nvPr>
        </p:nvSpPr>
        <p:spPr bwMode="auto">
          <a:xfrm>
            <a:off x="258039" y="370975"/>
            <a:ext cx="106575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40" name="Google Shape;40;p6"/>
          <p:cNvSpPr txBox="1"/>
          <p:nvPr>
            <p:ph type="body" idx="1"/>
          </p:nvPr>
        </p:nvSpPr>
        <p:spPr bwMode="auto">
          <a:xfrm>
            <a:off x="291047" y="6293014"/>
            <a:ext cx="8610741" cy="330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41" name="Google Shape;41;p6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9811405" y="6387330"/>
            <a:ext cx="2079906" cy="213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5 Титул" preserve="0" showMasterPhAnim="0" userDrawn="1">
  <p:cSld name="Титул_5">
    <p:bg>
      <p:bgPr shadeToTitle="0">
        <a:solidFill>
          <a:srgbClr val="9687E5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3" name="Google Shape;43;p7" descr="Изображение выглядит как Графика, векторная графика, искусство&#10;&#10;Автоматически созданное описание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7"/>
          <p:cNvSpPr txBox="1"/>
          <p:nvPr>
            <p:ph type="title"/>
          </p:nvPr>
        </p:nvSpPr>
        <p:spPr bwMode="auto">
          <a:xfrm>
            <a:off x="258039" y="370975"/>
            <a:ext cx="106575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45" name="Google Shape;45;p7"/>
          <p:cNvSpPr txBox="1"/>
          <p:nvPr>
            <p:ph type="body" idx="1"/>
          </p:nvPr>
        </p:nvSpPr>
        <p:spPr bwMode="auto">
          <a:xfrm>
            <a:off x="291047" y="6293014"/>
            <a:ext cx="8610741" cy="330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46" name="Google Shape;46;p7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9811405" y="6387330"/>
            <a:ext cx="2079906" cy="213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6 Титул" preserve="0" showMasterPhAnim="0" userDrawn="1">
  <p:cSld name="Титул_6">
    <p:bg>
      <p:bgPr shadeToTitle="0">
        <a:solidFill>
          <a:srgbClr val="9687E5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8" name="Google Shape;48;p8" descr="Изображение выглядит как Графика, Красочность, Фиолетовый, искусство&#10;&#10;Автоматически созданное описание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8"/>
          <p:cNvSpPr txBox="1"/>
          <p:nvPr>
            <p:ph type="title"/>
          </p:nvPr>
        </p:nvSpPr>
        <p:spPr bwMode="auto">
          <a:xfrm>
            <a:off x="258039" y="370975"/>
            <a:ext cx="106575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50" name="Google Shape;50;p8"/>
          <p:cNvSpPr txBox="1"/>
          <p:nvPr>
            <p:ph type="body" idx="1"/>
          </p:nvPr>
        </p:nvSpPr>
        <p:spPr bwMode="auto">
          <a:xfrm>
            <a:off x="291047" y="6293014"/>
            <a:ext cx="8610741" cy="330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51" name="Google Shape;51;p8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9811405" y="6387330"/>
            <a:ext cx="2079906" cy="213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1 Титул" preserve="0" showMasterPhAnim="0" userDrawn="1">
  <p:cSld name="Титул_11">
    <p:bg>
      <p:bgPr shadeToTitle="0">
        <a:solidFill>
          <a:srgbClr val="FEB59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/>
          <p:nvPr>
            <p:ph type="title"/>
          </p:nvPr>
        </p:nvSpPr>
        <p:spPr bwMode="auto">
          <a:xfrm>
            <a:off x="258039" y="370975"/>
            <a:ext cx="10356300" cy="8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800"/>
              <a:buFont typeface="Arial"/>
              <a:buNone/>
              <a:defRPr sz="7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cxnSp>
        <p:nvCxnSpPr>
          <p:cNvPr id="54" name="Google Shape;54;p9"/>
          <p:cNvCxnSpPr>
            <a:cxnSpLocks/>
          </p:cNvCxnSpPr>
          <p:nvPr/>
        </p:nvCxnSpPr>
        <p:spPr bwMode="auto">
          <a:xfrm>
            <a:off x="300038" y="3949898"/>
            <a:ext cx="6815137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5" name="Google Shape;55;p9"/>
          <p:cNvCxnSpPr>
            <a:cxnSpLocks/>
          </p:cNvCxnSpPr>
          <p:nvPr/>
        </p:nvCxnSpPr>
        <p:spPr bwMode="auto">
          <a:xfrm>
            <a:off x="9721690" y="3949898"/>
            <a:ext cx="217027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6" name="Google Shape;56;p9"/>
          <p:cNvCxnSpPr>
            <a:cxnSpLocks/>
          </p:cNvCxnSpPr>
          <p:nvPr/>
        </p:nvCxnSpPr>
        <p:spPr bwMode="auto">
          <a:xfrm>
            <a:off x="9643219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7" name="Google Shape;57;p9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811405" y="6387330"/>
            <a:ext cx="2079906" cy="2136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8" name="Google Shape;58;p9"/>
          <p:cNvCxnSpPr>
            <a:cxnSpLocks/>
          </p:cNvCxnSpPr>
          <p:nvPr/>
        </p:nvCxnSpPr>
        <p:spPr bwMode="auto">
          <a:xfrm>
            <a:off x="7219102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9" name="Google Shape;59;p9"/>
          <p:cNvCxnSpPr>
            <a:cxnSpLocks/>
          </p:cNvCxnSpPr>
          <p:nvPr/>
        </p:nvCxnSpPr>
        <p:spPr bwMode="auto">
          <a:xfrm>
            <a:off x="7321550" y="3949898"/>
            <a:ext cx="222848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0" name="Google Shape;60;p9"/>
          <p:cNvSpPr txBox="1"/>
          <p:nvPr>
            <p:ph type="body" idx="1"/>
          </p:nvPr>
        </p:nvSpPr>
        <p:spPr bwMode="auto">
          <a:xfrm>
            <a:off x="312563" y="4146117"/>
            <a:ext cx="6498781" cy="2413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1" name="Google Shape;61;p9"/>
          <p:cNvSpPr txBox="1"/>
          <p:nvPr>
            <p:ph type="body" idx="2"/>
          </p:nvPr>
        </p:nvSpPr>
        <p:spPr bwMode="auto">
          <a:xfrm>
            <a:off x="7392986" y="4146117"/>
            <a:ext cx="2010660" cy="2413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2 Титул" preserve="0" showMasterPhAnim="0" userDrawn="1">
  <p:cSld name="Титул_12">
    <p:bg>
      <p:bgPr shadeToTitle="0">
        <a:solidFill>
          <a:srgbClr val="DAD06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/>
          <p:nvPr>
            <p:ph type="title"/>
          </p:nvPr>
        </p:nvSpPr>
        <p:spPr bwMode="auto">
          <a:xfrm>
            <a:off x="258039" y="370975"/>
            <a:ext cx="10356300" cy="8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800"/>
              <a:buFont typeface="Arial"/>
              <a:buNone/>
              <a:defRPr sz="7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cxnSp>
        <p:nvCxnSpPr>
          <p:cNvPr id="64" name="Google Shape;64;p10"/>
          <p:cNvCxnSpPr>
            <a:cxnSpLocks/>
          </p:cNvCxnSpPr>
          <p:nvPr/>
        </p:nvCxnSpPr>
        <p:spPr bwMode="auto">
          <a:xfrm>
            <a:off x="300038" y="3949898"/>
            <a:ext cx="6815137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5" name="Google Shape;65;p10"/>
          <p:cNvCxnSpPr>
            <a:cxnSpLocks/>
          </p:cNvCxnSpPr>
          <p:nvPr/>
        </p:nvCxnSpPr>
        <p:spPr bwMode="auto">
          <a:xfrm>
            <a:off x="9721690" y="3949898"/>
            <a:ext cx="217027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6" name="Google Shape;66;p10"/>
          <p:cNvCxnSpPr>
            <a:cxnSpLocks/>
          </p:cNvCxnSpPr>
          <p:nvPr/>
        </p:nvCxnSpPr>
        <p:spPr bwMode="auto">
          <a:xfrm>
            <a:off x="9643219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7" name="Google Shape;67;p10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811405" y="6387330"/>
            <a:ext cx="2079906" cy="2136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8" name="Google Shape;68;p10"/>
          <p:cNvCxnSpPr>
            <a:cxnSpLocks/>
          </p:cNvCxnSpPr>
          <p:nvPr/>
        </p:nvCxnSpPr>
        <p:spPr bwMode="auto">
          <a:xfrm>
            <a:off x="7219102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9" name="Google Shape;69;p10"/>
          <p:cNvCxnSpPr>
            <a:cxnSpLocks/>
          </p:cNvCxnSpPr>
          <p:nvPr/>
        </p:nvCxnSpPr>
        <p:spPr bwMode="auto">
          <a:xfrm>
            <a:off x="7321550" y="3949898"/>
            <a:ext cx="222848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0" name="Google Shape;70;p10"/>
          <p:cNvSpPr txBox="1"/>
          <p:nvPr>
            <p:ph type="body" idx="1"/>
          </p:nvPr>
        </p:nvSpPr>
        <p:spPr bwMode="auto">
          <a:xfrm>
            <a:off x="312563" y="4146117"/>
            <a:ext cx="6498781" cy="2413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1" name="Google Shape;71;p10"/>
          <p:cNvSpPr txBox="1"/>
          <p:nvPr>
            <p:ph type="body" idx="2"/>
          </p:nvPr>
        </p:nvSpPr>
        <p:spPr bwMode="auto">
          <a:xfrm>
            <a:off x="7392986" y="4146117"/>
            <a:ext cx="2010660" cy="2413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3 Титул" preserve="0" showMasterPhAnim="0" userDrawn="1">
  <p:cSld name="Титул_13">
    <p:bg>
      <p:bgPr shadeToTitle="0">
        <a:solidFill>
          <a:schemeClr val="accent2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 bwMode="auto">
          <a:xfrm>
            <a:off x="258039" y="370975"/>
            <a:ext cx="10356300" cy="8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800"/>
              <a:buFont typeface="Arial"/>
              <a:buNone/>
              <a:defRPr sz="7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cxnSp>
        <p:nvCxnSpPr>
          <p:cNvPr id="74" name="Google Shape;74;p11"/>
          <p:cNvCxnSpPr>
            <a:cxnSpLocks/>
          </p:cNvCxnSpPr>
          <p:nvPr/>
        </p:nvCxnSpPr>
        <p:spPr bwMode="auto">
          <a:xfrm>
            <a:off x="300038" y="3949898"/>
            <a:ext cx="6815137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5" name="Google Shape;75;p11"/>
          <p:cNvCxnSpPr>
            <a:cxnSpLocks/>
          </p:cNvCxnSpPr>
          <p:nvPr/>
        </p:nvCxnSpPr>
        <p:spPr bwMode="auto">
          <a:xfrm>
            <a:off x="9721690" y="3949898"/>
            <a:ext cx="217027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6" name="Google Shape;76;p11"/>
          <p:cNvCxnSpPr>
            <a:cxnSpLocks/>
          </p:cNvCxnSpPr>
          <p:nvPr/>
        </p:nvCxnSpPr>
        <p:spPr bwMode="auto">
          <a:xfrm>
            <a:off x="9643219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7" name="Google Shape;77;p11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811405" y="6387330"/>
            <a:ext cx="2079906" cy="2136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" name="Google Shape;78;p11"/>
          <p:cNvCxnSpPr>
            <a:cxnSpLocks/>
          </p:cNvCxnSpPr>
          <p:nvPr/>
        </p:nvCxnSpPr>
        <p:spPr bwMode="auto">
          <a:xfrm>
            <a:off x="7219102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9" name="Google Shape;79;p11"/>
          <p:cNvCxnSpPr>
            <a:cxnSpLocks/>
          </p:cNvCxnSpPr>
          <p:nvPr/>
        </p:nvCxnSpPr>
        <p:spPr bwMode="auto">
          <a:xfrm>
            <a:off x="7321550" y="3949898"/>
            <a:ext cx="222848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0" name="Google Shape;80;p11"/>
          <p:cNvSpPr txBox="1"/>
          <p:nvPr>
            <p:ph type="body" idx="1"/>
          </p:nvPr>
        </p:nvSpPr>
        <p:spPr bwMode="auto">
          <a:xfrm>
            <a:off x="312563" y="4146117"/>
            <a:ext cx="6498781" cy="2413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1" name="Google Shape;81;p11"/>
          <p:cNvSpPr txBox="1"/>
          <p:nvPr>
            <p:ph type="body" idx="2"/>
          </p:nvPr>
        </p:nvSpPr>
        <p:spPr bwMode="auto">
          <a:xfrm>
            <a:off x="7392986" y="4146117"/>
            <a:ext cx="2010660" cy="2413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4 Титул" preserve="0" showMasterPhAnim="0" userDrawn="1">
  <p:cSld name="Титул_14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" name="Google Shape;83;p12"/>
          <p:cNvSpPr txBox="1"/>
          <p:nvPr>
            <p:ph type="title"/>
          </p:nvPr>
        </p:nvSpPr>
        <p:spPr bwMode="auto">
          <a:xfrm>
            <a:off x="258039" y="370975"/>
            <a:ext cx="10356300" cy="8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800"/>
              <a:buFont typeface="Arial"/>
              <a:buNone/>
              <a:defRPr sz="7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cxnSp>
        <p:nvCxnSpPr>
          <p:cNvPr id="84" name="Google Shape;84;p12"/>
          <p:cNvCxnSpPr>
            <a:cxnSpLocks/>
          </p:cNvCxnSpPr>
          <p:nvPr/>
        </p:nvCxnSpPr>
        <p:spPr bwMode="auto">
          <a:xfrm>
            <a:off x="300038" y="3949898"/>
            <a:ext cx="6815137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5" name="Google Shape;85;p12"/>
          <p:cNvCxnSpPr>
            <a:cxnSpLocks/>
          </p:cNvCxnSpPr>
          <p:nvPr/>
        </p:nvCxnSpPr>
        <p:spPr bwMode="auto">
          <a:xfrm>
            <a:off x="9721690" y="3949898"/>
            <a:ext cx="217027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6" name="Google Shape;86;p12"/>
          <p:cNvCxnSpPr>
            <a:cxnSpLocks/>
          </p:cNvCxnSpPr>
          <p:nvPr/>
        </p:nvCxnSpPr>
        <p:spPr bwMode="auto">
          <a:xfrm>
            <a:off x="9643219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7" name="Google Shape;87;p12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811405" y="6387330"/>
            <a:ext cx="2079906" cy="2136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8" name="Google Shape;88;p12"/>
          <p:cNvCxnSpPr>
            <a:cxnSpLocks/>
          </p:cNvCxnSpPr>
          <p:nvPr/>
        </p:nvCxnSpPr>
        <p:spPr bwMode="auto">
          <a:xfrm>
            <a:off x="7219102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9" name="Google Shape;89;p12"/>
          <p:cNvCxnSpPr>
            <a:cxnSpLocks/>
          </p:cNvCxnSpPr>
          <p:nvPr/>
        </p:nvCxnSpPr>
        <p:spPr bwMode="auto">
          <a:xfrm>
            <a:off x="7321550" y="3949898"/>
            <a:ext cx="222848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0" name="Google Shape;90;p12"/>
          <p:cNvSpPr txBox="1"/>
          <p:nvPr>
            <p:ph type="body" idx="1"/>
          </p:nvPr>
        </p:nvSpPr>
        <p:spPr bwMode="auto">
          <a:xfrm>
            <a:off x="312563" y="4146117"/>
            <a:ext cx="6498781" cy="2413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1" name="Google Shape;91;p12"/>
          <p:cNvSpPr txBox="1"/>
          <p:nvPr>
            <p:ph type="body" idx="2"/>
          </p:nvPr>
        </p:nvSpPr>
        <p:spPr bwMode="auto">
          <a:xfrm>
            <a:off x="7392986" y="4146117"/>
            <a:ext cx="2010660" cy="2413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7 Титул" preserve="0" showMasterPhAnim="0" userDrawn="1">
  <p:cSld name="Титул_7">
    <p:bg>
      <p:bgPr shadeToTitle="0">
        <a:solidFill>
          <a:srgbClr val="FEB59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3" name="Google Shape;93;p13"/>
          <p:cNvSpPr txBox="1"/>
          <p:nvPr>
            <p:ph type="title"/>
          </p:nvPr>
        </p:nvSpPr>
        <p:spPr bwMode="auto">
          <a:xfrm>
            <a:off x="258039" y="370975"/>
            <a:ext cx="6155399" cy="17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800"/>
              <a:buFont typeface="Arial"/>
              <a:buNone/>
              <a:defRPr sz="7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94" name="Google Shape;94;p13"/>
          <p:cNvSpPr txBox="1"/>
          <p:nvPr>
            <p:ph type="body" idx="1"/>
          </p:nvPr>
        </p:nvSpPr>
        <p:spPr bwMode="auto">
          <a:xfrm>
            <a:off x="312564" y="4146117"/>
            <a:ext cx="3925556" cy="2413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5" name="Google Shape;95;p13"/>
          <p:cNvSpPr txBox="1"/>
          <p:nvPr>
            <p:ph type="body" idx="2"/>
          </p:nvPr>
        </p:nvSpPr>
        <p:spPr bwMode="auto">
          <a:xfrm>
            <a:off x="4470766" y="4146117"/>
            <a:ext cx="3366779" cy="2413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96" name="Google Shape;96;p13"/>
          <p:cNvCxnSpPr>
            <a:cxnSpLocks/>
          </p:cNvCxnSpPr>
          <p:nvPr/>
        </p:nvCxnSpPr>
        <p:spPr bwMode="auto">
          <a:xfrm>
            <a:off x="300037" y="3949899"/>
            <a:ext cx="3965600" cy="24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7" name="Google Shape;97;p13"/>
          <p:cNvCxnSpPr>
            <a:cxnSpLocks/>
          </p:cNvCxnSpPr>
          <p:nvPr/>
        </p:nvCxnSpPr>
        <p:spPr bwMode="auto">
          <a:xfrm>
            <a:off x="4470767" y="3949899"/>
            <a:ext cx="3466400" cy="108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8" name="Google Shape;98;p13"/>
          <p:cNvCxnSpPr>
            <a:cxnSpLocks/>
          </p:cNvCxnSpPr>
          <p:nvPr/>
        </p:nvCxnSpPr>
        <p:spPr bwMode="auto">
          <a:xfrm>
            <a:off x="8162296" y="3949899"/>
            <a:ext cx="3728000" cy="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9" name="Google Shape;99;p13"/>
          <p:cNvCxnSpPr>
            <a:cxnSpLocks/>
          </p:cNvCxnSpPr>
          <p:nvPr/>
        </p:nvCxnSpPr>
        <p:spPr bwMode="auto">
          <a:xfrm>
            <a:off x="8040759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0" name="Google Shape;100;p13"/>
          <p:cNvCxnSpPr>
            <a:cxnSpLocks/>
          </p:cNvCxnSpPr>
          <p:nvPr/>
        </p:nvCxnSpPr>
        <p:spPr bwMode="auto">
          <a:xfrm>
            <a:off x="4354443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8 Титул" preserve="0" showMasterPhAnim="0" userDrawn="1">
  <p:cSld name="Титул_8">
    <p:bg>
      <p:bgPr shadeToTitle="0">
        <a:solidFill>
          <a:schemeClr val="accen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" name="Google Shape;102;p14"/>
          <p:cNvSpPr txBox="1"/>
          <p:nvPr>
            <p:ph type="title"/>
          </p:nvPr>
        </p:nvSpPr>
        <p:spPr bwMode="auto">
          <a:xfrm>
            <a:off x="258039" y="370975"/>
            <a:ext cx="6155399" cy="17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800"/>
              <a:buFont typeface="Arial"/>
              <a:buNone/>
              <a:defRPr sz="7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03" name="Google Shape;103;p14"/>
          <p:cNvSpPr txBox="1"/>
          <p:nvPr>
            <p:ph type="body" idx="1"/>
          </p:nvPr>
        </p:nvSpPr>
        <p:spPr bwMode="auto">
          <a:xfrm>
            <a:off x="312564" y="4146117"/>
            <a:ext cx="3925556" cy="2413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4" name="Google Shape;104;p14"/>
          <p:cNvSpPr txBox="1"/>
          <p:nvPr>
            <p:ph type="body" idx="2"/>
          </p:nvPr>
        </p:nvSpPr>
        <p:spPr bwMode="auto">
          <a:xfrm>
            <a:off x="4470766" y="4146117"/>
            <a:ext cx="3366779" cy="2413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05" name="Google Shape;105;p14"/>
          <p:cNvCxnSpPr>
            <a:cxnSpLocks/>
          </p:cNvCxnSpPr>
          <p:nvPr/>
        </p:nvCxnSpPr>
        <p:spPr bwMode="auto">
          <a:xfrm>
            <a:off x="300037" y="3949899"/>
            <a:ext cx="3965600" cy="24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6" name="Google Shape;106;p14"/>
          <p:cNvCxnSpPr>
            <a:cxnSpLocks/>
          </p:cNvCxnSpPr>
          <p:nvPr/>
        </p:nvCxnSpPr>
        <p:spPr bwMode="auto">
          <a:xfrm>
            <a:off x="4470767" y="3949899"/>
            <a:ext cx="3466400" cy="108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7" name="Google Shape;107;p14"/>
          <p:cNvCxnSpPr>
            <a:cxnSpLocks/>
          </p:cNvCxnSpPr>
          <p:nvPr/>
        </p:nvCxnSpPr>
        <p:spPr bwMode="auto">
          <a:xfrm>
            <a:off x="8162296" y="3949899"/>
            <a:ext cx="3728000" cy="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8" name="Google Shape;108;p14"/>
          <p:cNvCxnSpPr>
            <a:cxnSpLocks/>
          </p:cNvCxnSpPr>
          <p:nvPr/>
        </p:nvCxnSpPr>
        <p:spPr bwMode="auto">
          <a:xfrm>
            <a:off x="8040759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9" name="Google Shape;109;p14"/>
          <p:cNvCxnSpPr>
            <a:cxnSpLocks/>
          </p:cNvCxnSpPr>
          <p:nvPr/>
        </p:nvCxnSpPr>
        <p:spPr bwMode="auto">
          <a:xfrm>
            <a:off x="4354443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9 Титул" preserve="0" showMasterPhAnim="0" userDrawn="1">
  <p:cSld name="Титул_9">
    <p:bg>
      <p:bgPr shadeToTitle="0">
        <a:solidFill>
          <a:schemeClr val="accent2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/>
          <p:nvPr>
            <p:ph type="title"/>
          </p:nvPr>
        </p:nvSpPr>
        <p:spPr bwMode="auto">
          <a:xfrm>
            <a:off x="258039" y="370975"/>
            <a:ext cx="6155399" cy="17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800"/>
              <a:buFont typeface="Arial"/>
              <a:buNone/>
              <a:defRPr sz="7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12" name="Google Shape;112;p15"/>
          <p:cNvSpPr txBox="1"/>
          <p:nvPr>
            <p:ph type="body" idx="1"/>
          </p:nvPr>
        </p:nvSpPr>
        <p:spPr bwMode="auto">
          <a:xfrm>
            <a:off x="312564" y="4146117"/>
            <a:ext cx="3925556" cy="2413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3" name="Google Shape;113;p15"/>
          <p:cNvSpPr txBox="1"/>
          <p:nvPr>
            <p:ph type="body" idx="2"/>
          </p:nvPr>
        </p:nvSpPr>
        <p:spPr bwMode="auto">
          <a:xfrm>
            <a:off x="4470766" y="4146117"/>
            <a:ext cx="3366779" cy="2413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14" name="Google Shape;114;p15"/>
          <p:cNvCxnSpPr>
            <a:cxnSpLocks/>
          </p:cNvCxnSpPr>
          <p:nvPr/>
        </p:nvCxnSpPr>
        <p:spPr bwMode="auto">
          <a:xfrm>
            <a:off x="300037" y="3949899"/>
            <a:ext cx="3965600" cy="24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5" name="Google Shape;115;p15"/>
          <p:cNvCxnSpPr>
            <a:cxnSpLocks/>
          </p:cNvCxnSpPr>
          <p:nvPr/>
        </p:nvCxnSpPr>
        <p:spPr bwMode="auto">
          <a:xfrm>
            <a:off x="4470767" y="3949899"/>
            <a:ext cx="3466400" cy="108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6" name="Google Shape;116;p15"/>
          <p:cNvCxnSpPr>
            <a:cxnSpLocks/>
          </p:cNvCxnSpPr>
          <p:nvPr/>
        </p:nvCxnSpPr>
        <p:spPr bwMode="auto">
          <a:xfrm>
            <a:off x="8162296" y="3949899"/>
            <a:ext cx="3728000" cy="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7" name="Google Shape;117;p15"/>
          <p:cNvCxnSpPr>
            <a:cxnSpLocks/>
          </p:cNvCxnSpPr>
          <p:nvPr/>
        </p:nvCxnSpPr>
        <p:spPr bwMode="auto">
          <a:xfrm>
            <a:off x="8040759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8" name="Google Shape;118;p15"/>
          <p:cNvCxnSpPr>
            <a:cxnSpLocks/>
          </p:cNvCxnSpPr>
          <p:nvPr/>
        </p:nvCxnSpPr>
        <p:spPr bwMode="auto">
          <a:xfrm>
            <a:off x="4354443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0 Титул" preserve="0" showMasterPhAnim="0" userDrawn="1">
  <p:cSld name="Титул_10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/>
          <p:nvPr>
            <p:ph type="title"/>
          </p:nvPr>
        </p:nvSpPr>
        <p:spPr bwMode="auto">
          <a:xfrm>
            <a:off x="258039" y="370975"/>
            <a:ext cx="6155399" cy="17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800"/>
              <a:buFont typeface="Arial"/>
              <a:buNone/>
              <a:defRPr sz="7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21" name="Google Shape;121;p16"/>
          <p:cNvSpPr txBox="1"/>
          <p:nvPr>
            <p:ph type="body" idx="1"/>
          </p:nvPr>
        </p:nvSpPr>
        <p:spPr bwMode="auto">
          <a:xfrm>
            <a:off x="312564" y="4146117"/>
            <a:ext cx="3925556" cy="2413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2" name="Google Shape;122;p16"/>
          <p:cNvSpPr txBox="1"/>
          <p:nvPr>
            <p:ph type="body" idx="2"/>
          </p:nvPr>
        </p:nvSpPr>
        <p:spPr bwMode="auto">
          <a:xfrm>
            <a:off x="4470766" y="4146117"/>
            <a:ext cx="3366779" cy="2413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23" name="Google Shape;123;p16"/>
          <p:cNvCxnSpPr>
            <a:cxnSpLocks/>
          </p:cNvCxnSpPr>
          <p:nvPr/>
        </p:nvCxnSpPr>
        <p:spPr bwMode="auto">
          <a:xfrm>
            <a:off x="300037" y="3949899"/>
            <a:ext cx="3965600" cy="24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4" name="Google Shape;124;p16"/>
          <p:cNvCxnSpPr>
            <a:cxnSpLocks/>
          </p:cNvCxnSpPr>
          <p:nvPr/>
        </p:nvCxnSpPr>
        <p:spPr bwMode="auto">
          <a:xfrm>
            <a:off x="4470767" y="3949899"/>
            <a:ext cx="3466400" cy="108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5" name="Google Shape;125;p16"/>
          <p:cNvCxnSpPr>
            <a:cxnSpLocks/>
          </p:cNvCxnSpPr>
          <p:nvPr/>
        </p:nvCxnSpPr>
        <p:spPr bwMode="auto">
          <a:xfrm>
            <a:off x="8162296" y="3949899"/>
            <a:ext cx="372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6" name="Google Shape;126;p16"/>
          <p:cNvCxnSpPr>
            <a:cxnSpLocks/>
          </p:cNvCxnSpPr>
          <p:nvPr/>
        </p:nvCxnSpPr>
        <p:spPr bwMode="auto">
          <a:xfrm>
            <a:off x="8040759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7" name="Google Shape;127;p16"/>
          <p:cNvCxnSpPr>
            <a:cxnSpLocks/>
          </p:cNvCxnSpPr>
          <p:nvPr/>
        </p:nvCxnSpPr>
        <p:spPr bwMode="auto">
          <a:xfrm>
            <a:off x="4354443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5 Титул" preserve="0" showMasterPhAnim="0" userDrawn="1">
  <p:cSld name="Титул_15">
    <p:bg>
      <p:bgPr shadeToTitle="0">
        <a:solidFill>
          <a:srgbClr val="FEB59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" name="Google Shape;129;p17"/>
          <p:cNvSpPr txBox="1"/>
          <p:nvPr>
            <p:ph type="title"/>
          </p:nvPr>
        </p:nvSpPr>
        <p:spPr bwMode="auto">
          <a:xfrm>
            <a:off x="258039" y="370975"/>
            <a:ext cx="6155399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cxnSp>
        <p:nvCxnSpPr>
          <p:cNvPr id="130" name="Google Shape;130;p17"/>
          <p:cNvCxnSpPr>
            <a:cxnSpLocks/>
          </p:cNvCxnSpPr>
          <p:nvPr/>
        </p:nvCxnSpPr>
        <p:spPr bwMode="auto">
          <a:xfrm>
            <a:off x="300038" y="3949898"/>
            <a:ext cx="4663997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1" name="Google Shape;131;p17"/>
          <p:cNvSpPr txBox="1"/>
          <p:nvPr>
            <p:ph type="body" idx="1"/>
          </p:nvPr>
        </p:nvSpPr>
        <p:spPr bwMode="auto">
          <a:xfrm>
            <a:off x="5283440" y="4146117"/>
            <a:ext cx="6671782" cy="1172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32" name="Google Shape;132;p17"/>
          <p:cNvCxnSpPr>
            <a:cxnSpLocks/>
          </p:cNvCxnSpPr>
          <p:nvPr/>
        </p:nvCxnSpPr>
        <p:spPr bwMode="auto">
          <a:xfrm>
            <a:off x="5277080" y="3949898"/>
            <a:ext cx="661488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3" name="Google Shape;133;p17"/>
          <p:cNvCxnSpPr>
            <a:cxnSpLocks/>
          </p:cNvCxnSpPr>
          <p:nvPr/>
        </p:nvCxnSpPr>
        <p:spPr bwMode="auto">
          <a:xfrm>
            <a:off x="5123737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4" name="Google Shape;134;p17"/>
          <p:cNvSpPr/>
          <p:nvPr>
            <p:ph type="pic" idx="2"/>
          </p:nvPr>
        </p:nvSpPr>
        <p:spPr bwMode="auto">
          <a:xfrm>
            <a:off x="300689" y="4146118"/>
            <a:ext cx="4663345" cy="241502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6 Титул" preserve="0" showMasterPhAnim="0" userDrawn="1">
  <p:cSld name="Титул_16">
    <p:bg>
      <p:bgPr shadeToTitle="0">
        <a:solidFill>
          <a:srgbClr val="DAD06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>
            <p:ph type="title"/>
          </p:nvPr>
        </p:nvSpPr>
        <p:spPr bwMode="auto">
          <a:xfrm>
            <a:off x="258039" y="370975"/>
            <a:ext cx="6155399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cxnSp>
        <p:nvCxnSpPr>
          <p:cNvPr id="137" name="Google Shape;137;p18"/>
          <p:cNvCxnSpPr>
            <a:cxnSpLocks/>
          </p:cNvCxnSpPr>
          <p:nvPr/>
        </p:nvCxnSpPr>
        <p:spPr bwMode="auto">
          <a:xfrm>
            <a:off x="300038" y="3949898"/>
            <a:ext cx="4663997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8" name="Google Shape;138;p18"/>
          <p:cNvSpPr txBox="1"/>
          <p:nvPr>
            <p:ph type="body" idx="1"/>
          </p:nvPr>
        </p:nvSpPr>
        <p:spPr bwMode="auto">
          <a:xfrm>
            <a:off x="5283440" y="4146117"/>
            <a:ext cx="6671782" cy="1172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39" name="Google Shape;139;p18"/>
          <p:cNvCxnSpPr>
            <a:cxnSpLocks/>
          </p:cNvCxnSpPr>
          <p:nvPr/>
        </p:nvCxnSpPr>
        <p:spPr bwMode="auto">
          <a:xfrm>
            <a:off x="5277080" y="3949898"/>
            <a:ext cx="661488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0" name="Google Shape;140;p18"/>
          <p:cNvCxnSpPr>
            <a:cxnSpLocks/>
          </p:cNvCxnSpPr>
          <p:nvPr/>
        </p:nvCxnSpPr>
        <p:spPr bwMode="auto">
          <a:xfrm>
            <a:off x="5123737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1" name="Google Shape;141;p18"/>
          <p:cNvSpPr/>
          <p:nvPr>
            <p:ph type="pic" idx="2"/>
          </p:nvPr>
        </p:nvSpPr>
        <p:spPr bwMode="auto">
          <a:xfrm>
            <a:off x="300689" y="4146118"/>
            <a:ext cx="4663345" cy="241502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7 Титул" preserve="0" showMasterPhAnim="0" userDrawn="1">
  <p:cSld name="Титул_17">
    <p:bg>
      <p:bgPr shadeToTitle="0">
        <a:solidFill>
          <a:schemeClr val="accent2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/>
          <p:nvPr>
            <p:ph type="title"/>
          </p:nvPr>
        </p:nvSpPr>
        <p:spPr bwMode="auto">
          <a:xfrm>
            <a:off x="258039" y="370975"/>
            <a:ext cx="6155399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cxnSp>
        <p:nvCxnSpPr>
          <p:cNvPr id="144" name="Google Shape;144;p19"/>
          <p:cNvCxnSpPr>
            <a:cxnSpLocks/>
          </p:cNvCxnSpPr>
          <p:nvPr/>
        </p:nvCxnSpPr>
        <p:spPr bwMode="auto">
          <a:xfrm>
            <a:off x="300038" y="3949898"/>
            <a:ext cx="4663997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5" name="Google Shape;145;p19"/>
          <p:cNvSpPr txBox="1"/>
          <p:nvPr>
            <p:ph type="body" idx="1"/>
          </p:nvPr>
        </p:nvSpPr>
        <p:spPr bwMode="auto">
          <a:xfrm>
            <a:off x="5283440" y="4146117"/>
            <a:ext cx="6671782" cy="1172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46" name="Google Shape;146;p19"/>
          <p:cNvCxnSpPr>
            <a:cxnSpLocks/>
          </p:cNvCxnSpPr>
          <p:nvPr/>
        </p:nvCxnSpPr>
        <p:spPr bwMode="auto">
          <a:xfrm>
            <a:off x="5277080" y="3949898"/>
            <a:ext cx="661488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7" name="Google Shape;147;p19"/>
          <p:cNvCxnSpPr>
            <a:cxnSpLocks/>
          </p:cNvCxnSpPr>
          <p:nvPr/>
        </p:nvCxnSpPr>
        <p:spPr bwMode="auto">
          <a:xfrm>
            <a:off x="5123737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8" name="Google Shape;148;p19"/>
          <p:cNvSpPr/>
          <p:nvPr>
            <p:ph type="pic" idx="2"/>
          </p:nvPr>
        </p:nvSpPr>
        <p:spPr bwMode="auto">
          <a:xfrm>
            <a:off x="300689" y="4146118"/>
            <a:ext cx="4663345" cy="241502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8 Титул" preserve="0" showMasterPhAnim="0" userDrawn="1">
  <p:cSld name="Титул_18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" name="Google Shape;150;p20"/>
          <p:cNvSpPr txBox="1"/>
          <p:nvPr>
            <p:ph type="title"/>
          </p:nvPr>
        </p:nvSpPr>
        <p:spPr bwMode="auto">
          <a:xfrm>
            <a:off x="258039" y="370975"/>
            <a:ext cx="6155399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cxnSp>
        <p:nvCxnSpPr>
          <p:cNvPr id="151" name="Google Shape;151;p20"/>
          <p:cNvCxnSpPr>
            <a:cxnSpLocks/>
          </p:cNvCxnSpPr>
          <p:nvPr/>
        </p:nvCxnSpPr>
        <p:spPr bwMode="auto">
          <a:xfrm>
            <a:off x="300038" y="3949898"/>
            <a:ext cx="4663997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2" name="Google Shape;152;p20"/>
          <p:cNvSpPr txBox="1"/>
          <p:nvPr>
            <p:ph type="body" idx="1"/>
          </p:nvPr>
        </p:nvSpPr>
        <p:spPr bwMode="auto">
          <a:xfrm>
            <a:off x="5283440" y="4146117"/>
            <a:ext cx="6671782" cy="1172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53" name="Google Shape;153;p20"/>
          <p:cNvCxnSpPr>
            <a:cxnSpLocks/>
          </p:cNvCxnSpPr>
          <p:nvPr/>
        </p:nvCxnSpPr>
        <p:spPr bwMode="auto">
          <a:xfrm>
            <a:off x="5277080" y="3949898"/>
            <a:ext cx="661488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4" name="Google Shape;154;p20"/>
          <p:cNvCxnSpPr>
            <a:cxnSpLocks/>
          </p:cNvCxnSpPr>
          <p:nvPr/>
        </p:nvCxnSpPr>
        <p:spPr bwMode="auto">
          <a:xfrm>
            <a:off x="5123737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5" name="Google Shape;155;p20"/>
          <p:cNvSpPr/>
          <p:nvPr>
            <p:ph type="pic" idx="2"/>
          </p:nvPr>
        </p:nvSpPr>
        <p:spPr bwMode="auto">
          <a:xfrm>
            <a:off x="300689" y="4146118"/>
            <a:ext cx="4663345" cy="241502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9 Титул" preserve="0" showMasterPhAnim="0" userDrawn="1">
  <p:cSld name="Титул_19">
    <p:bg>
      <p:bgPr shadeToTitle="0">
        <a:solidFill>
          <a:srgbClr val="FEB59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/>
          <p:nvPr>
            <p:ph type="title"/>
          </p:nvPr>
        </p:nvSpPr>
        <p:spPr bwMode="auto">
          <a:xfrm>
            <a:off x="258039" y="370975"/>
            <a:ext cx="6155399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cxnSp>
        <p:nvCxnSpPr>
          <p:cNvPr id="158" name="Google Shape;158;p21"/>
          <p:cNvCxnSpPr>
            <a:cxnSpLocks/>
          </p:cNvCxnSpPr>
          <p:nvPr/>
        </p:nvCxnSpPr>
        <p:spPr bwMode="auto">
          <a:xfrm>
            <a:off x="300038" y="3883238"/>
            <a:ext cx="611328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9" name="Google Shape;159;p21"/>
          <p:cNvSpPr txBox="1"/>
          <p:nvPr>
            <p:ph type="body" idx="1"/>
          </p:nvPr>
        </p:nvSpPr>
        <p:spPr bwMode="auto">
          <a:xfrm>
            <a:off x="300038" y="4080015"/>
            <a:ext cx="6113282" cy="1450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60" name="Google Shape;160;p21"/>
          <p:cNvCxnSpPr>
            <a:cxnSpLocks/>
          </p:cNvCxnSpPr>
          <p:nvPr/>
        </p:nvCxnSpPr>
        <p:spPr bwMode="auto">
          <a:xfrm rot="10800000">
            <a:off x="6588087" y="296863"/>
            <a:ext cx="0" cy="3426838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1" name="Google Shape;161;p21"/>
          <p:cNvCxnSpPr>
            <a:cxnSpLocks/>
          </p:cNvCxnSpPr>
          <p:nvPr/>
        </p:nvCxnSpPr>
        <p:spPr bwMode="auto">
          <a:xfrm>
            <a:off x="6588087" y="4042774"/>
            <a:ext cx="0" cy="2137687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62" name="Google Shape;162;p21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811405" y="6387330"/>
            <a:ext cx="2079906" cy="21368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1"/>
          <p:cNvSpPr/>
          <p:nvPr>
            <p:ph type="pic" idx="2"/>
          </p:nvPr>
        </p:nvSpPr>
        <p:spPr bwMode="auto">
          <a:xfrm>
            <a:off x="6762849" y="312378"/>
            <a:ext cx="5128463" cy="5868084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20 Титул" preserve="0" showMasterPhAnim="0" userDrawn="1">
  <p:cSld name="Титул_20">
    <p:bg>
      <p:bgPr shadeToTitle="0">
        <a:solidFill>
          <a:srgbClr val="DAD06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" name="Google Shape;165;p22"/>
          <p:cNvSpPr txBox="1"/>
          <p:nvPr>
            <p:ph type="title"/>
          </p:nvPr>
        </p:nvSpPr>
        <p:spPr bwMode="auto">
          <a:xfrm>
            <a:off x="258039" y="370975"/>
            <a:ext cx="6155399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cxnSp>
        <p:nvCxnSpPr>
          <p:cNvPr id="166" name="Google Shape;166;p22"/>
          <p:cNvCxnSpPr>
            <a:cxnSpLocks/>
          </p:cNvCxnSpPr>
          <p:nvPr/>
        </p:nvCxnSpPr>
        <p:spPr bwMode="auto">
          <a:xfrm>
            <a:off x="300038" y="3883238"/>
            <a:ext cx="611328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7" name="Google Shape;167;p22"/>
          <p:cNvSpPr txBox="1"/>
          <p:nvPr>
            <p:ph type="body" idx="1"/>
          </p:nvPr>
        </p:nvSpPr>
        <p:spPr bwMode="auto">
          <a:xfrm>
            <a:off x="300038" y="4080015"/>
            <a:ext cx="6113282" cy="1450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68" name="Google Shape;168;p22"/>
          <p:cNvCxnSpPr>
            <a:cxnSpLocks/>
          </p:cNvCxnSpPr>
          <p:nvPr/>
        </p:nvCxnSpPr>
        <p:spPr bwMode="auto">
          <a:xfrm rot="10800000">
            <a:off x="6588087" y="296863"/>
            <a:ext cx="0" cy="3426838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9" name="Google Shape;169;p22"/>
          <p:cNvCxnSpPr>
            <a:cxnSpLocks/>
          </p:cNvCxnSpPr>
          <p:nvPr/>
        </p:nvCxnSpPr>
        <p:spPr bwMode="auto">
          <a:xfrm>
            <a:off x="6588087" y="4042774"/>
            <a:ext cx="0" cy="2137687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70" name="Google Shape;170;p22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811405" y="6387330"/>
            <a:ext cx="2079906" cy="213689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2"/>
          <p:cNvSpPr/>
          <p:nvPr>
            <p:ph type="pic" idx="2"/>
          </p:nvPr>
        </p:nvSpPr>
        <p:spPr bwMode="auto">
          <a:xfrm>
            <a:off x="6762849" y="312378"/>
            <a:ext cx="5128463" cy="5868084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21 Титул" preserve="0" showMasterPhAnim="0" userDrawn="1">
  <p:cSld name="Титул_21">
    <p:bg>
      <p:bgPr shadeToTitle="0">
        <a:solidFill>
          <a:schemeClr val="accent2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3" name="Google Shape;173;p23"/>
          <p:cNvSpPr txBox="1"/>
          <p:nvPr>
            <p:ph type="title"/>
          </p:nvPr>
        </p:nvSpPr>
        <p:spPr bwMode="auto">
          <a:xfrm>
            <a:off x="258039" y="370975"/>
            <a:ext cx="6155399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cxnSp>
        <p:nvCxnSpPr>
          <p:cNvPr id="174" name="Google Shape;174;p23"/>
          <p:cNvCxnSpPr>
            <a:cxnSpLocks/>
          </p:cNvCxnSpPr>
          <p:nvPr/>
        </p:nvCxnSpPr>
        <p:spPr bwMode="auto">
          <a:xfrm>
            <a:off x="300038" y="3883238"/>
            <a:ext cx="611328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5" name="Google Shape;175;p23"/>
          <p:cNvSpPr txBox="1"/>
          <p:nvPr>
            <p:ph type="body" idx="1"/>
          </p:nvPr>
        </p:nvSpPr>
        <p:spPr bwMode="auto">
          <a:xfrm>
            <a:off x="300038" y="4080015"/>
            <a:ext cx="6113282" cy="1450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76" name="Google Shape;176;p23"/>
          <p:cNvCxnSpPr>
            <a:cxnSpLocks/>
          </p:cNvCxnSpPr>
          <p:nvPr/>
        </p:nvCxnSpPr>
        <p:spPr bwMode="auto">
          <a:xfrm rot="10800000">
            <a:off x="6588087" y="296863"/>
            <a:ext cx="0" cy="3426838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7" name="Google Shape;177;p23"/>
          <p:cNvCxnSpPr>
            <a:cxnSpLocks/>
          </p:cNvCxnSpPr>
          <p:nvPr/>
        </p:nvCxnSpPr>
        <p:spPr bwMode="auto">
          <a:xfrm>
            <a:off x="6588087" y="4042774"/>
            <a:ext cx="0" cy="2137687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78" name="Google Shape;178;p23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811405" y="6387330"/>
            <a:ext cx="2079906" cy="213689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3"/>
          <p:cNvSpPr/>
          <p:nvPr>
            <p:ph type="pic" idx="2"/>
          </p:nvPr>
        </p:nvSpPr>
        <p:spPr bwMode="auto">
          <a:xfrm>
            <a:off x="6762849" y="312378"/>
            <a:ext cx="5128463" cy="5868084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22 Титул" preserve="0" showMasterPhAnim="0" userDrawn="1">
  <p:cSld name="Титул_22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1" name="Google Shape;181;p24"/>
          <p:cNvSpPr txBox="1"/>
          <p:nvPr>
            <p:ph type="title"/>
          </p:nvPr>
        </p:nvSpPr>
        <p:spPr bwMode="auto">
          <a:xfrm>
            <a:off x="258039" y="370975"/>
            <a:ext cx="6155399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cxnSp>
        <p:nvCxnSpPr>
          <p:cNvPr id="182" name="Google Shape;182;p24"/>
          <p:cNvCxnSpPr>
            <a:cxnSpLocks/>
          </p:cNvCxnSpPr>
          <p:nvPr/>
        </p:nvCxnSpPr>
        <p:spPr bwMode="auto">
          <a:xfrm>
            <a:off x="300038" y="3883238"/>
            <a:ext cx="611328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3" name="Google Shape;183;p24"/>
          <p:cNvSpPr txBox="1"/>
          <p:nvPr>
            <p:ph type="body" idx="1"/>
          </p:nvPr>
        </p:nvSpPr>
        <p:spPr bwMode="auto">
          <a:xfrm>
            <a:off x="300038" y="4080015"/>
            <a:ext cx="6113282" cy="1450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84" name="Google Shape;184;p24"/>
          <p:cNvCxnSpPr>
            <a:cxnSpLocks/>
          </p:cNvCxnSpPr>
          <p:nvPr/>
        </p:nvCxnSpPr>
        <p:spPr bwMode="auto">
          <a:xfrm rot="10800000">
            <a:off x="6588087" y="296863"/>
            <a:ext cx="0" cy="3426838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5" name="Google Shape;185;p24"/>
          <p:cNvCxnSpPr>
            <a:cxnSpLocks/>
          </p:cNvCxnSpPr>
          <p:nvPr/>
        </p:nvCxnSpPr>
        <p:spPr bwMode="auto">
          <a:xfrm>
            <a:off x="6588087" y="4042774"/>
            <a:ext cx="0" cy="2137687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86" name="Google Shape;186;p24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811405" y="6387330"/>
            <a:ext cx="2079906" cy="213689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4"/>
          <p:cNvSpPr/>
          <p:nvPr>
            <p:ph type="pic" idx="2"/>
          </p:nvPr>
        </p:nvSpPr>
        <p:spPr bwMode="auto">
          <a:xfrm>
            <a:off x="6762849" y="312378"/>
            <a:ext cx="5128463" cy="5868084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23 Отбивка" preserve="0" showMasterPhAnim="0" userDrawn="1">
  <p:cSld name="Отбивка_1">
    <p:bg>
      <p:bgPr shadeToTitle="0">
        <a:solidFill>
          <a:srgbClr val="FEB59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" name="Google Shape;189;p25"/>
          <p:cNvSpPr txBox="1"/>
          <p:nvPr>
            <p:ph type="body" idx="1"/>
          </p:nvPr>
        </p:nvSpPr>
        <p:spPr bwMode="auto">
          <a:xfrm>
            <a:off x="299988" y="193653"/>
            <a:ext cx="2443199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0" name="Google Shape;190;p25"/>
          <p:cNvSpPr txBox="1"/>
          <p:nvPr>
            <p:ph type="title"/>
          </p:nvPr>
        </p:nvSpPr>
        <p:spPr bwMode="auto">
          <a:xfrm>
            <a:off x="258000" y="4649725"/>
            <a:ext cx="78921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24 Отбивка" preserve="0" showMasterPhAnim="0" userDrawn="1">
  <p:cSld name="Отбивка_2">
    <p:bg>
      <p:bgPr shadeToTitle="0">
        <a:solidFill>
          <a:srgbClr val="DAD06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" name="Google Shape;192;p26"/>
          <p:cNvSpPr txBox="1"/>
          <p:nvPr>
            <p:ph type="title"/>
          </p:nvPr>
        </p:nvSpPr>
        <p:spPr bwMode="auto">
          <a:xfrm>
            <a:off x="258050" y="4649725"/>
            <a:ext cx="78921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93" name="Google Shape;193;p26"/>
          <p:cNvSpPr txBox="1"/>
          <p:nvPr>
            <p:ph type="body" idx="1"/>
          </p:nvPr>
        </p:nvSpPr>
        <p:spPr bwMode="auto">
          <a:xfrm>
            <a:off x="299988" y="193653"/>
            <a:ext cx="2443199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25 Отбивка" preserve="0" showMasterPhAnim="0" userDrawn="1">
  <p:cSld name="Отбивка_3">
    <p:bg>
      <p:bgPr shadeToTitle="0">
        <a:solidFill>
          <a:schemeClr val="accent2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" name="Google Shape;195;p27"/>
          <p:cNvSpPr txBox="1"/>
          <p:nvPr>
            <p:ph type="title"/>
          </p:nvPr>
        </p:nvSpPr>
        <p:spPr bwMode="auto">
          <a:xfrm>
            <a:off x="258053" y="4649725"/>
            <a:ext cx="78921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96" name="Google Shape;196;p27"/>
          <p:cNvSpPr txBox="1"/>
          <p:nvPr>
            <p:ph type="body" idx="1"/>
          </p:nvPr>
        </p:nvSpPr>
        <p:spPr bwMode="auto">
          <a:xfrm>
            <a:off x="299988" y="193653"/>
            <a:ext cx="2443199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26 Отбивка" preserve="0" showMasterPhAnim="0" userDrawn="1">
  <p:cSld name="Отбивка_4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" name="Google Shape;198;p28"/>
          <p:cNvSpPr txBox="1"/>
          <p:nvPr>
            <p:ph type="title"/>
          </p:nvPr>
        </p:nvSpPr>
        <p:spPr bwMode="auto">
          <a:xfrm>
            <a:off x="258053" y="4649725"/>
            <a:ext cx="78921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99" name="Google Shape;199;p28"/>
          <p:cNvSpPr txBox="1"/>
          <p:nvPr>
            <p:ph type="body" idx="1"/>
          </p:nvPr>
        </p:nvSpPr>
        <p:spPr bwMode="auto">
          <a:xfrm>
            <a:off x="299988" y="193653"/>
            <a:ext cx="2443199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27 Содержание" preserve="0" showMasterPhAnim="0" userDrawn="1">
  <p:cSld name="Содержание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" name="Google Shape;201;p29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202" name="Google Shape;202;p29"/>
          <p:cNvSpPr txBox="1"/>
          <p:nvPr>
            <p:ph type="body" idx="1"/>
          </p:nvPr>
        </p:nvSpPr>
        <p:spPr bwMode="auto">
          <a:xfrm>
            <a:off x="614362" y="2002417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3" name="Google Shape;203;p29"/>
          <p:cNvSpPr txBox="1"/>
          <p:nvPr>
            <p:ph type="body" idx="2"/>
          </p:nvPr>
        </p:nvSpPr>
        <p:spPr bwMode="auto">
          <a:xfrm>
            <a:off x="1479918" y="2002417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4" name="Google Shape;204;p29"/>
          <p:cNvSpPr txBox="1"/>
          <p:nvPr>
            <p:ph type="body" idx="3"/>
          </p:nvPr>
        </p:nvSpPr>
        <p:spPr bwMode="auto">
          <a:xfrm>
            <a:off x="614362" y="3262806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5" name="Google Shape;205;p29"/>
          <p:cNvSpPr txBox="1"/>
          <p:nvPr>
            <p:ph type="body" idx="4"/>
          </p:nvPr>
        </p:nvSpPr>
        <p:spPr bwMode="auto">
          <a:xfrm>
            <a:off x="1479918" y="3262806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6" name="Google Shape;206;p29"/>
          <p:cNvSpPr txBox="1"/>
          <p:nvPr>
            <p:ph type="body" idx="5"/>
          </p:nvPr>
        </p:nvSpPr>
        <p:spPr bwMode="auto">
          <a:xfrm>
            <a:off x="614362" y="4498482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7" name="Google Shape;207;p29"/>
          <p:cNvSpPr txBox="1"/>
          <p:nvPr>
            <p:ph type="body" idx="6"/>
          </p:nvPr>
        </p:nvSpPr>
        <p:spPr bwMode="auto">
          <a:xfrm>
            <a:off x="1479918" y="4498482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8" name="Google Shape;208;p29"/>
          <p:cNvSpPr txBox="1"/>
          <p:nvPr>
            <p:ph type="body" idx="7"/>
          </p:nvPr>
        </p:nvSpPr>
        <p:spPr bwMode="auto">
          <a:xfrm>
            <a:off x="614362" y="5721801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9" name="Google Shape;209;p29"/>
          <p:cNvSpPr txBox="1"/>
          <p:nvPr>
            <p:ph type="body" idx="8"/>
          </p:nvPr>
        </p:nvSpPr>
        <p:spPr bwMode="auto">
          <a:xfrm>
            <a:off x="1479918" y="5721801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0" name="Google Shape;210;p29"/>
          <p:cNvSpPr txBox="1"/>
          <p:nvPr>
            <p:ph type="body" idx="9"/>
          </p:nvPr>
        </p:nvSpPr>
        <p:spPr bwMode="auto">
          <a:xfrm>
            <a:off x="6500449" y="2002417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1" name="Google Shape;211;p29"/>
          <p:cNvSpPr txBox="1"/>
          <p:nvPr>
            <p:ph type="body" idx="13"/>
          </p:nvPr>
        </p:nvSpPr>
        <p:spPr bwMode="auto">
          <a:xfrm>
            <a:off x="7366005" y="2002417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2" name="Google Shape;212;p29"/>
          <p:cNvSpPr txBox="1"/>
          <p:nvPr>
            <p:ph type="body" idx="14"/>
          </p:nvPr>
        </p:nvSpPr>
        <p:spPr bwMode="auto">
          <a:xfrm>
            <a:off x="6500449" y="3262806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3" name="Google Shape;213;p29"/>
          <p:cNvSpPr txBox="1"/>
          <p:nvPr>
            <p:ph type="body" idx="15"/>
          </p:nvPr>
        </p:nvSpPr>
        <p:spPr bwMode="auto">
          <a:xfrm>
            <a:off x="7366005" y="3262806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4" name="Google Shape;214;p29"/>
          <p:cNvSpPr txBox="1"/>
          <p:nvPr>
            <p:ph type="body" idx="16"/>
          </p:nvPr>
        </p:nvSpPr>
        <p:spPr bwMode="auto">
          <a:xfrm>
            <a:off x="6500449" y="4498482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5" name="Google Shape;215;p29"/>
          <p:cNvSpPr txBox="1"/>
          <p:nvPr>
            <p:ph type="body" idx="17"/>
          </p:nvPr>
        </p:nvSpPr>
        <p:spPr bwMode="auto">
          <a:xfrm>
            <a:off x="7366005" y="4498482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6" name="Google Shape;216;p29"/>
          <p:cNvSpPr txBox="1"/>
          <p:nvPr>
            <p:ph type="body" idx="18"/>
          </p:nvPr>
        </p:nvSpPr>
        <p:spPr bwMode="auto">
          <a:xfrm>
            <a:off x="6500449" y="5721801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7" name="Google Shape;217;p29"/>
          <p:cNvSpPr txBox="1"/>
          <p:nvPr>
            <p:ph type="body" idx="19"/>
          </p:nvPr>
        </p:nvSpPr>
        <p:spPr bwMode="auto">
          <a:xfrm>
            <a:off x="7366005" y="5721801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218" name="Google Shape;218;p29"/>
          <p:cNvCxnSpPr>
            <a:cxnSpLocks/>
          </p:cNvCxnSpPr>
          <p:nvPr/>
        </p:nvCxnSpPr>
        <p:spPr bwMode="auto">
          <a:xfrm>
            <a:off x="6096001" y="1761565"/>
            <a:ext cx="0" cy="4799573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9" name="Google Shape;219;p29"/>
          <p:cNvCxnSpPr>
            <a:cxnSpLocks/>
          </p:cNvCxnSpPr>
          <p:nvPr/>
        </p:nvCxnSpPr>
        <p:spPr bwMode="auto">
          <a:xfrm rot="10800000">
            <a:off x="300038" y="1627094"/>
            <a:ext cx="568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0" name="Google Shape;220;p29"/>
          <p:cNvCxnSpPr>
            <a:cxnSpLocks/>
          </p:cNvCxnSpPr>
          <p:nvPr/>
        </p:nvCxnSpPr>
        <p:spPr bwMode="auto">
          <a:xfrm rot="10800000">
            <a:off x="6203963" y="1627094"/>
            <a:ext cx="568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28 Содержание" preserve="0" showMasterPhAnim="0" userDrawn="1">
  <p:cSld name="Содержание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2" name="Google Shape;222;p30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223" name="Google Shape;223;p30"/>
          <p:cNvSpPr txBox="1"/>
          <p:nvPr>
            <p:ph type="body" idx="1"/>
          </p:nvPr>
        </p:nvSpPr>
        <p:spPr bwMode="auto">
          <a:xfrm>
            <a:off x="614362" y="2002417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4" name="Google Shape;224;p30"/>
          <p:cNvSpPr txBox="1"/>
          <p:nvPr>
            <p:ph type="body" idx="2"/>
          </p:nvPr>
        </p:nvSpPr>
        <p:spPr bwMode="auto">
          <a:xfrm>
            <a:off x="1479918" y="2002417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5" name="Google Shape;225;p30"/>
          <p:cNvSpPr txBox="1"/>
          <p:nvPr>
            <p:ph type="body" idx="3"/>
          </p:nvPr>
        </p:nvSpPr>
        <p:spPr bwMode="auto">
          <a:xfrm>
            <a:off x="614362" y="3262806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6" name="Google Shape;226;p30"/>
          <p:cNvSpPr txBox="1"/>
          <p:nvPr>
            <p:ph type="body" idx="4"/>
          </p:nvPr>
        </p:nvSpPr>
        <p:spPr bwMode="auto">
          <a:xfrm>
            <a:off x="1479918" y="3262806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7" name="Google Shape;227;p30"/>
          <p:cNvSpPr txBox="1"/>
          <p:nvPr>
            <p:ph type="body" idx="5"/>
          </p:nvPr>
        </p:nvSpPr>
        <p:spPr bwMode="auto">
          <a:xfrm>
            <a:off x="614362" y="4498482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8" name="Google Shape;228;p30"/>
          <p:cNvSpPr txBox="1"/>
          <p:nvPr>
            <p:ph type="body" idx="6"/>
          </p:nvPr>
        </p:nvSpPr>
        <p:spPr bwMode="auto">
          <a:xfrm>
            <a:off x="1479918" y="4498482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9" name="Google Shape;229;p30"/>
          <p:cNvSpPr txBox="1"/>
          <p:nvPr>
            <p:ph type="body" idx="7"/>
          </p:nvPr>
        </p:nvSpPr>
        <p:spPr bwMode="auto">
          <a:xfrm>
            <a:off x="614362" y="5721801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0" name="Google Shape;230;p30"/>
          <p:cNvSpPr txBox="1"/>
          <p:nvPr>
            <p:ph type="body" idx="8"/>
          </p:nvPr>
        </p:nvSpPr>
        <p:spPr bwMode="auto">
          <a:xfrm>
            <a:off x="1479918" y="5721801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1" name="Google Shape;231;p30"/>
          <p:cNvSpPr txBox="1"/>
          <p:nvPr>
            <p:ph type="body" idx="9"/>
          </p:nvPr>
        </p:nvSpPr>
        <p:spPr bwMode="auto">
          <a:xfrm>
            <a:off x="6500449" y="2002417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2" name="Google Shape;232;p30"/>
          <p:cNvSpPr txBox="1"/>
          <p:nvPr>
            <p:ph type="body" idx="13"/>
          </p:nvPr>
        </p:nvSpPr>
        <p:spPr bwMode="auto">
          <a:xfrm>
            <a:off x="7366005" y="2002417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3" name="Google Shape;233;p30"/>
          <p:cNvSpPr txBox="1"/>
          <p:nvPr>
            <p:ph type="body" idx="14"/>
          </p:nvPr>
        </p:nvSpPr>
        <p:spPr bwMode="auto">
          <a:xfrm>
            <a:off x="6500449" y="3262806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4" name="Google Shape;234;p30"/>
          <p:cNvSpPr txBox="1"/>
          <p:nvPr>
            <p:ph type="body" idx="15"/>
          </p:nvPr>
        </p:nvSpPr>
        <p:spPr bwMode="auto">
          <a:xfrm>
            <a:off x="7366005" y="3262806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5" name="Google Shape;235;p30"/>
          <p:cNvSpPr txBox="1"/>
          <p:nvPr>
            <p:ph type="body" idx="16"/>
          </p:nvPr>
        </p:nvSpPr>
        <p:spPr bwMode="auto">
          <a:xfrm>
            <a:off x="6500449" y="4498482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6" name="Google Shape;236;p30"/>
          <p:cNvSpPr txBox="1"/>
          <p:nvPr>
            <p:ph type="body" idx="17"/>
          </p:nvPr>
        </p:nvSpPr>
        <p:spPr bwMode="auto">
          <a:xfrm>
            <a:off x="7366005" y="4498482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7" name="Google Shape;237;p30"/>
          <p:cNvSpPr txBox="1"/>
          <p:nvPr>
            <p:ph type="body" idx="18"/>
          </p:nvPr>
        </p:nvSpPr>
        <p:spPr bwMode="auto">
          <a:xfrm>
            <a:off x="6500449" y="5721801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8" name="Google Shape;238;p30"/>
          <p:cNvSpPr txBox="1"/>
          <p:nvPr>
            <p:ph type="body" idx="19"/>
          </p:nvPr>
        </p:nvSpPr>
        <p:spPr bwMode="auto">
          <a:xfrm>
            <a:off x="7366005" y="5721801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239" name="Google Shape;239;p30"/>
          <p:cNvCxnSpPr>
            <a:cxnSpLocks/>
          </p:cNvCxnSpPr>
          <p:nvPr/>
        </p:nvCxnSpPr>
        <p:spPr bwMode="auto">
          <a:xfrm>
            <a:off x="6096001" y="1761565"/>
            <a:ext cx="0" cy="4799573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0" name="Google Shape;240;p30"/>
          <p:cNvCxnSpPr>
            <a:cxnSpLocks/>
          </p:cNvCxnSpPr>
          <p:nvPr/>
        </p:nvCxnSpPr>
        <p:spPr bwMode="auto">
          <a:xfrm rot="10800000">
            <a:off x="300038" y="1627094"/>
            <a:ext cx="568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1" name="Google Shape;241;p30"/>
          <p:cNvCxnSpPr>
            <a:cxnSpLocks/>
          </p:cNvCxnSpPr>
          <p:nvPr/>
        </p:nvCxnSpPr>
        <p:spPr bwMode="auto">
          <a:xfrm rot="10800000">
            <a:off x="6203963" y="1627094"/>
            <a:ext cx="568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29 Содержание" preserve="0" showMasterPhAnim="0" userDrawn="1">
  <p:cSld name="Содержание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3" name="Google Shape;243;p31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244" name="Google Shape;244;p31"/>
          <p:cNvSpPr txBox="1"/>
          <p:nvPr>
            <p:ph type="body" idx="1"/>
          </p:nvPr>
        </p:nvSpPr>
        <p:spPr bwMode="auto">
          <a:xfrm>
            <a:off x="614362" y="2002417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5" name="Google Shape;245;p31"/>
          <p:cNvSpPr txBox="1"/>
          <p:nvPr>
            <p:ph type="body" idx="2"/>
          </p:nvPr>
        </p:nvSpPr>
        <p:spPr bwMode="auto">
          <a:xfrm>
            <a:off x="1479918" y="2002417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6" name="Google Shape;246;p31"/>
          <p:cNvSpPr txBox="1"/>
          <p:nvPr>
            <p:ph type="body" idx="3"/>
          </p:nvPr>
        </p:nvSpPr>
        <p:spPr bwMode="auto">
          <a:xfrm>
            <a:off x="614362" y="3262806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7" name="Google Shape;247;p31"/>
          <p:cNvSpPr txBox="1"/>
          <p:nvPr>
            <p:ph type="body" idx="4"/>
          </p:nvPr>
        </p:nvSpPr>
        <p:spPr bwMode="auto">
          <a:xfrm>
            <a:off x="1479918" y="3262806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8" name="Google Shape;248;p31"/>
          <p:cNvSpPr txBox="1"/>
          <p:nvPr>
            <p:ph type="body" idx="5"/>
          </p:nvPr>
        </p:nvSpPr>
        <p:spPr bwMode="auto">
          <a:xfrm>
            <a:off x="614362" y="4498482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9" name="Google Shape;249;p31"/>
          <p:cNvSpPr txBox="1"/>
          <p:nvPr>
            <p:ph type="body" idx="6"/>
          </p:nvPr>
        </p:nvSpPr>
        <p:spPr bwMode="auto">
          <a:xfrm>
            <a:off x="1479918" y="4498482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0" name="Google Shape;250;p31"/>
          <p:cNvSpPr txBox="1"/>
          <p:nvPr>
            <p:ph type="body" idx="7"/>
          </p:nvPr>
        </p:nvSpPr>
        <p:spPr bwMode="auto">
          <a:xfrm>
            <a:off x="614362" y="5721801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1" name="Google Shape;251;p31"/>
          <p:cNvSpPr txBox="1"/>
          <p:nvPr>
            <p:ph type="body" idx="8"/>
          </p:nvPr>
        </p:nvSpPr>
        <p:spPr bwMode="auto">
          <a:xfrm>
            <a:off x="1479918" y="5721801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2" name="Google Shape;252;p31"/>
          <p:cNvSpPr txBox="1"/>
          <p:nvPr>
            <p:ph type="body" idx="9"/>
          </p:nvPr>
        </p:nvSpPr>
        <p:spPr bwMode="auto">
          <a:xfrm>
            <a:off x="6500449" y="2002417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3" name="Google Shape;253;p31"/>
          <p:cNvSpPr txBox="1"/>
          <p:nvPr>
            <p:ph type="body" idx="13"/>
          </p:nvPr>
        </p:nvSpPr>
        <p:spPr bwMode="auto">
          <a:xfrm>
            <a:off x="7366005" y="2002417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4" name="Google Shape;254;p31"/>
          <p:cNvSpPr txBox="1"/>
          <p:nvPr>
            <p:ph type="body" idx="14"/>
          </p:nvPr>
        </p:nvSpPr>
        <p:spPr bwMode="auto">
          <a:xfrm>
            <a:off x="6500449" y="3262806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5" name="Google Shape;255;p31"/>
          <p:cNvSpPr txBox="1"/>
          <p:nvPr>
            <p:ph type="body" idx="15"/>
          </p:nvPr>
        </p:nvSpPr>
        <p:spPr bwMode="auto">
          <a:xfrm>
            <a:off x="7366005" y="3262806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6" name="Google Shape;256;p31"/>
          <p:cNvSpPr txBox="1"/>
          <p:nvPr>
            <p:ph type="body" idx="16"/>
          </p:nvPr>
        </p:nvSpPr>
        <p:spPr bwMode="auto">
          <a:xfrm>
            <a:off x="6500449" y="4498482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7" name="Google Shape;257;p31"/>
          <p:cNvSpPr txBox="1"/>
          <p:nvPr>
            <p:ph type="body" idx="17"/>
          </p:nvPr>
        </p:nvSpPr>
        <p:spPr bwMode="auto">
          <a:xfrm>
            <a:off x="7366005" y="4498482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8" name="Google Shape;258;p31"/>
          <p:cNvSpPr txBox="1"/>
          <p:nvPr>
            <p:ph type="body" idx="18"/>
          </p:nvPr>
        </p:nvSpPr>
        <p:spPr bwMode="auto">
          <a:xfrm>
            <a:off x="6500449" y="5721801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9" name="Google Shape;259;p31"/>
          <p:cNvSpPr txBox="1"/>
          <p:nvPr>
            <p:ph type="body" idx="19"/>
          </p:nvPr>
        </p:nvSpPr>
        <p:spPr bwMode="auto">
          <a:xfrm>
            <a:off x="7366005" y="5721801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260" name="Google Shape;260;p31"/>
          <p:cNvCxnSpPr>
            <a:cxnSpLocks/>
          </p:cNvCxnSpPr>
          <p:nvPr/>
        </p:nvCxnSpPr>
        <p:spPr bwMode="auto">
          <a:xfrm>
            <a:off x="6096001" y="1761565"/>
            <a:ext cx="0" cy="4799573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1" name="Google Shape;261;p31"/>
          <p:cNvCxnSpPr>
            <a:cxnSpLocks/>
          </p:cNvCxnSpPr>
          <p:nvPr/>
        </p:nvCxnSpPr>
        <p:spPr bwMode="auto">
          <a:xfrm rot="10800000">
            <a:off x="300038" y="1627094"/>
            <a:ext cx="568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2" name="Google Shape;262;p31"/>
          <p:cNvCxnSpPr>
            <a:cxnSpLocks/>
          </p:cNvCxnSpPr>
          <p:nvPr/>
        </p:nvCxnSpPr>
        <p:spPr bwMode="auto">
          <a:xfrm rot="10800000">
            <a:off x="6203963" y="1627094"/>
            <a:ext cx="568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0 Содержание" preserve="0" showMasterPhAnim="0" userDrawn="1">
  <p:cSld name="Содержание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4" name="Google Shape;264;p32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265" name="Google Shape;265;p32"/>
          <p:cNvSpPr txBox="1"/>
          <p:nvPr>
            <p:ph type="body" idx="1"/>
          </p:nvPr>
        </p:nvSpPr>
        <p:spPr bwMode="auto">
          <a:xfrm>
            <a:off x="614362" y="2002417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EB593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FEB59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6" name="Google Shape;266;p32"/>
          <p:cNvSpPr txBox="1"/>
          <p:nvPr>
            <p:ph type="body" idx="2"/>
          </p:nvPr>
        </p:nvSpPr>
        <p:spPr bwMode="auto">
          <a:xfrm>
            <a:off x="1479918" y="2002417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7" name="Google Shape;267;p32"/>
          <p:cNvSpPr txBox="1"/>
          <p:nvPr>
            <p:ph type="body" idx="3"/>
          </p:nvPr>
        </p:nvSpPr>
        <p:spPr bwMode="auto">
          <a:xfrm>
            <a:off x="614362" y="3262806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EB593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FEB59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8" name="Google Shape;268;p32"/>
          <p:cNvSpPr txBox="1"/>
          <p:nvPr>
            <p:ph type="body" idx="4"/>
          </p:nvPr>
        </p:nvSpPr>
        <p:spPr bwMode="auto">
          <a:xfrm>
            <a:off x="1479918" y="3262806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9" name="Google Shape;269;p32"/>
          <p:cNvSpPr txBox="1"/>
          <p:nvPr>
            <p:ph type="body" idx="5"/>
          </p:nvPr>
        </p:nvSpPr>
        <p:spPr bwMode="auto">
          <a:xfrm>
            <a:off x="614362" y="4498482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EB593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FEB59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0" name="Google Shape;270;p32"/>
          <p:cNvSpPr txBox="1"/>
          <p:nvPr>
            <p:ph type="body" idx="6"/>
          </p:nvPr>
        </p:nvSpPr>
        <p:spPr bwMode="auto">
          <a:xfrm>
            <a:off x="1479918" y="4498482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1" name="Google Shape;271;p32"/>
          <p:cNvSpPr txBox="1"/>
          <p:nvPr>
            <p:ph type="body" idx="7"/>
          </p:nvPr>
        </p:nvSpPr>
        <p:spPr bwMode="auto">
          <a:xfrm>
            <a:off x="614362" y="5721801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EB593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FEB59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2" name="Google Shape;272;p32"/>
          <p:cNvSpPr txBox="1"/>
          <p:nvPr>
            <p:ph type="body" idx="8"/>
          </p:nvPr>
        </p:nvSpPr>
        <p:spPr bwMode="auto">
          <a:xfrm>
            <a:off x="1479918" y="5721801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3" name="Google Shape;273;p32"/>
          <p:cNvSpPr txBox="1"/>
          <p:nvPr>
            <p:ph type="body" idx="9"/>
          </p:nvPr>
        </p:nvSpPr>
        <p:spPr bwMode="auto">
          <a:xfrm>
            <a:off x="6500449" y="2002417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EB593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FEB59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4" name="Google Shape;274;p32"/>
          <p:cNvSpPr txBox="1"/>
          <p:nvPr>
            <p:ph type="body" idx="13"/>
          </p:nvPr>
        </p:nvSpPr>
        <p:spPr bwMode="auto">
          <a:xfrm>
            <a:off x="7366005" y="2002417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5" name="Google Shape;275;p32"/>
          <p:cNvSpPr txBox="1"/>
          <p:nvPr>
            <p:ph type="body" idx="14"/>
          </p:nvPr>
        </p:nvSpPr>
        <p:spPr bwMode="auto">
          <a:xfrm>
            <a:off x="6500449" y="3262806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EB593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FEB59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6" name="Google Shape;276;p32"/>
          <p:cNvSpPr txBox="1"/>
          <p:nvPr>
            <p:ph type="body" idx="15"/>
          </p:nvPr>
        </p:nvSpPr>
        <p:spPr bwMode="auto">
          <a:xfrm>
            <a:off x="7366005" y="3262806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7" name="Google Shape;277;p32"/>
          <p:cNvSpPr txBox="1"/>
          <p:nvPr>
            <p:ph type="body" idx="16"/>
          </p:nvPr>
        </p:nvSpPr>
        <p:spPr bwMode="auto">
          <a:xfrm>
            <a:off x="6500449" y="4498482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EB593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FEB59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8" name="Google Shape;278;p32"/>
          <p:cNvSpPr txBox="1"/>
          <p:nvPr>
            <p:ph type="body" idx="17"/>
          </p:nvPr>
        </p:nvSpPr>
        <p:spPr bwMode="auto">
          <a:xfrm>
            <a:off x="7366005" y="4498482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9" name="Google Shape;279;p32"/>
          <p:cNvSpPr txBox="1"/>
          <p:nvPr>
            <p:ph type="body" idx="18"/>
          </p:nvPr>
        </p:nvSpPr>
        <p:spPr bwMode="auto">
          <a:xfrm>
            <a:off x="6500449" y="5721801"/>
            <a:ext cx="66516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EB593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FEB59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0" name="Google Shape;280;p32"/>
          <p:cNvSpPr txBox="1"/>
          <p:nvPr>
            <p:ph type="body" idx="19"/>
          </p:nvPr>
        </p:nvSpPr>
        <p:spPr bwMode="auto">
          <a:xfrm>
            <a:off x="7366005" y="5721801"/>
            <a:ext cx="3536582" cy="623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281" name="Google Shape;281;p32"/>
          <p:cNvCxnSpPr>
            <a:cxnSpLocks/>
          </p:cNvCxnSpPr>
          <p:nvPr/>
        </p:nvCxnSpPr>
        <p:spPr bwMode="auto">
          <a:xfrm>
            <a:off x="6096001" y="1761565"/>
            <a:ext cx="0" cy="4799573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82" name="Google Shape;282;p32"/>
          <p:cNvCxnSpPr>
            <a:cxnSpLocks/>
          </p:cNvCxnSpPr>
          <p:nvPr/>
        </p:nvCxnSpPr>
        <p:spPr bwMode="auto">
          <a:xfrm rot="10800000">
            <a:off x="300038" y="1627094"/>
            <a:ext cx="568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83" name="Google Shape;283;p32"/>
          <p:cNvCxnSpPr>
            <a:cxnSpLocks/>
          </p:cNvCxnSpPr>
          <p:nvPr/>
        </p:nvCxnSpPr>
        <p:spPr bwMode="auto">
          <a:xfrm rot="10800000">
            <a:off x="6203963" y="1627094"/>
            <a:ext cx="568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1 Буллиты" preserve="0" showMasterPhAnim="0" userDrawn="1">
  <p:cSld name="Буллиты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5" name="Google Shape;285;p33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86" name="Google Shape;286;p33"/>
          <p:cNvSpPr txBox="1"/>
          <p:nvPr>
            <p:ph type="body" idx="1"/>
          </p:nvPr>
        </p:nvSpPr>
        <p:spPr bwMode="auto">
          <a:xfrm>
            <a:off x="308144" y="2146183"/>
            <a:ext cx="5523864" cy="2184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7" name="Google Shape;287;p33"/>
          <p:cNvSpPr txBox="1"/>
          <p:nvPr>
            <p:ph type="body" idx="2"/>
          </p:nvPr>
        </p:nvSpPr>
        <p:spPr bwMode="auto">
          <a:xfrm>
            <a:off x="6359995" y="2146183"/>
            <a:ext cx="5428351" cy="2184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8" name="Google Shape;288;p33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cxnSp>
        <p:nvCxnSpPr>
          <p:cNvPr id="289" name="Google Shape;289;p33"/>
          <p:cNvCxnSpPr>
            <a:cxnSpLocks/>
          </p:cNvCxnSpPr>
          <p:nvPr/>
        </p:nvCxnSpPr>
        <p:spPr bwMode="auto">
          <a:xfrm>
            <a:off x="300038" y="1845326"/>
            <a:ext cx="5700712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90" name="Google Shape;290;p33"/>
          <p:cNvCxnSpPr>
            <a:cxnSpLocks/>
          </p:cNvCxnSpPr>
          <p:nvPr/>
        </p:nvCxnSpPr>
        <p:spPr bwMode="auto">
          <a:xfrm rot="10800000">
            <a:off x="6096000" y="1970030"/>
            <a:ext cx="0" cy="4591108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91" name="Google Shape;291;p33"/>
          <p:cNvCxnSpPr>
            <a:cxnSpLocks/>
          </p:cNvCxnSpPr>
          <p:nvPr/>
        </p:nvCxnSpPr>
        <p:spPr bwMode="auto">
          <a:xfrm>
            <a:off x="6191250" y="1845326"/>
            <a:ext cx="5700712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2 Буллиты" preserve="0" showMasterPhAnim="0" userDrawn="1">
  <p:cSld name="Буллиты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3" name="Google Shape;293;p34"/>
          <p:cNvSpPr/>
          <p:nvPr/>
        </p:nvSpPr>
        <p:spPr bwMode="auto">
          <a:xfrm>
            <a:off x="6194239" y="1628775"/>
            <a:ext cx="5700683" cy="2349459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4" name="Google Shape;294;p34"/>
          <p:cNvSpPr/>
          <p:nvPr/>
        </p:nvSpPr>
        <p:spPr bwMode="auto">
          <a:xfrm>
            <a:off x="300066" y="1628775"/>
            <a:ext cx="5700683" cy="2349459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5" name="Google Shape;295;p34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96" name="Google Shape;296;p34"/>
          <p:cNvSpPr txBox="1"/>
          <p:nvPr>
            <p:ph type="body" idx="1"/>
          </p:nvPr>
        </p:nvSpPr>
        <p:spPr bwMode="auto">
          <a:xfrm>
            <a:off x="608181" y="1937695"/>
            <a:ext cx="5084428" cy="1831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7" name="Google Shape;297;p34"/>
          <p:cNvSpPr txBox="1"/>
          <p:nvPr>
            <p:ph type="body" idx="2"/>
          </p:nvPr>
        </p:nvSpPr>
        <p:spPr bwMode="auto">
          <a:xfrm>
            <a:off x="6499394" y="1937695"/>
            <a:ext cx="5084426" cy="1831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8" name="Google Shape;298;p34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3 Текст с тремя плашками" preserve="0" showMasterPhAnim="0" userDrawn="1">
  <p:cSld name="Текст с тремя плашкам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0" name="Google Shape;300;p35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301" name="Google Shape;301;p35"/>
          <p:cNvSpPr txBox="1"/>
          <p:nvPr>
            <p:ph type="body" idx="1"/>
          </p:nvPr>
        </p:nvSpPr>
        <p:spPr bwMode="auto">
          <a:xfrm>
            <a:off x="308143" y="1628776"/>
            <a:ext cx="5692607" cy="2184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2" name="Google Shape;302;p35"/>
          <p:cNvSpPr txBox="1"/>
          <p:nvPr>
            <p:ph type="body" idx="2"/>
          </p:nvPr>
        </p:nvSpPr>
        <p:spPr bwMode="auto">
          <a:xfrm>
            <a:off x="6199356" y="1628776"/>
            <a:ext cx="5692607" cy="2184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3" name="Google Shape;303;p35"/>
          <p:cNvSpPr/>
          <p:nvPr/>
        </p:nvSpPr>
        <p:spPr bwMode="auto">
          <a:xfrm>
            <a:off x="300066" y="5707975"/>
            <a:ext cx="3738533" cy="8436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4" name="Google Shape;304;p35"/>
          <p:cNvSpPr/>
          <p:nvPr/>
        </p:nvSpPr>
        <p:spPr bwMode="auto">
          <a:xfrm>
            <a:off x="4228599" y="5707975"/>
            <a:ext cx="3738533" cy="8436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5" name="Google Shape;305;p35"/>
          <p:cNvSpPr/>
          <p:nvPr/>
        </p:nvSpPr>
        <p:spPr bwMode="auto">
          <a:xfrm>
            <a:off x="8157132" y="5707975"/>
            <a:ext cx="3738533" cy="8436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6" name="Google Shape;306;p35"/>
          <p:cNvSpPr txBox="1"/>
          <p:nvPr>
            <p:ph type="body" idx="3"/>
          </p:nvPr>
        </p:nvSpPr>
        <p:spPr bwMode="auto">
          <a:xfrm>
            <a:off x="505755" y="5862843"/>
            <a:ext cx="3327154" cy="556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7" name="Google Shape;307;p35"/>
          <p:cNvSpPr txBox="1"/>
          <p:nvPr>
            <p:ph type="body" idx="4"/>
          </p:nvPr>
        </p:nvSpPr>
        <p:spPr bwMode="auto">
          <a:xfrm>
            <a:off x="4430985" y="5862843"/>
            <a:ext cx="3327154" cy="556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8" name="Google Shape;308;p35"/>
          <p:cNvSpPr txBox="1"/>
          <p:nvPr>
            <p:ph type="body" idx="5"/>
          </p:nvPr>
        </p:nvSpPr>
        <p:spPr bwMode="auto">
          <a:xfrm>
            <a:off x="8367365" y="5862843"/>
            <a:ext cx="3327154" cy="556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9" name="Google Shape;309;p35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4 Текст с тремя плашками" preserve="0" showMasterPhAnim="0" userDrawn="1">
  <p:cSld name="Текст с тремя плашками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1" name="Google Shape;311;p36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312" name="Google Shape;312;p36"/>
          <p:cNvSpPr txBox="1"/>
          <p:nvPr>
            <p:ph type="body" idx="1"/>
          </p:nvPr>
        </p:nvSpPr>
        <p:spPr bwMode="auto">
          <a:xfrm>
            <a:off x="308143" y="1628776"/>
            <a:ext cx="5692607" cy="2184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13" name="Google Shape;313;p36"/>
          <p:cNvSpPr txBox="1"/>
          <p:nvPr>
            <p:ph type="body" idx="2"/>
          </p:nvPr>
        </p:nvSpPr>
        <p:spPr bwMode="auto">
          <a:xfrm>
            <a:off x="6199356" y="1628776"/>
            <a:ext cx="5692607" cy="2184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14" name="Google Shape;314;p36"/>
          <p:cNvSpPr/>
          <p:nvPr/>
        </p:nvSpPr>
        <p:spPr bwMode="auto">
          <a:xfrm>
            <a:off x="300066" y="5707975"/>
            <a:ext cx="3738533" cy="843600"/>
          </a:xfrm>
          <a:prstGeom prst="roundRect">
            <a:avLst>
              <a:gd name="adj" fmla="val 0"/>
            </a:avLst>
          </a:prstGeom>
          <a:solidFill>
            <a:srgbClr val="DAD06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5" name="Google Shape;315;p36"/>
          <p:cNvSpPr/>
          <p:nvPr/>
        </p:nvSpPr>
        <p:spPr bwMode="auto">
          <a:xfrm>
            <a:off x="4228599" y="5707975"/>
            <a:ext cx="3738533" cy="843600"/>
          </a:xfrm>
          <a:prstGeom prst="roundRect">
            <a:avLst>
              <a:gd name="adj" fmla="val 0"/>
            </a:avLst>
          </a:prstGeom>
          <a:solidFill>
            <a:srgbClr val="DAD06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6" name="Google Shape;316;p36"/>
          <p:cNvSpPr/>
          <p:nvPr/>
        </p:nvSpPr>
        <p:spPr bwMode="auto">
          <a:xfrm>
            <a:off x="8157132" y="5707975"/>
            <a:ext cx="3738533" cy="843600"/>
          </a:xfrm>
          <a:prstGeom prst="roundRect">
            <a:avLst>
              <a:gd name="adj" fmla="val 0"/>
            </a:avLst>
          </a:prstGeom>
          <a:solidFill>
            <a:srgbClr val="DAD06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7" name="Google Shape;317;p36"/>
          <p:cNvSpPr txBox="1"/>
          <p:nvPr>
            <p:ph type="body" idx="3"/>
          </p:nvPr>
        </p:nvSpPr>
        <p:spPr bwMode="auto">
          <a:xfrm>
            <a:off x="505755" y="5862843"/>
            <a:ext cx="3327154" cy="556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18" name="Google Shape;318;p36"/>
          <p:cNvSpPr txBox="1"/>
          <p:nvPr>
            <p:ph type="body" idx="4"/>
          </p:nvPr>
        </p:nvSpPr>
        <p:spPr bwMode="auto">
          <a:xfrm>
            <a:off x="4430985" y="5862843"/>
            <a:ext cx="3327154" cy="556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19" name="Google Shape;319;p36"/>
          <p:cNvSpPr txBox="1"/>
          <p:nvPr>
            <p:ph type="body" idx="5"/>
          </p:nvPr>
        </p:nvSpPr>
        <p:spPr bwMode="auto">
          <a:xfrm>
            <a:off x="8367365" y="5862843"/>
            <a:ext cx="3327154" cy="556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20" name="Google Shape;320;p36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5 Текст с тремя плашками" preserve="0" showMasterPhAnim="0" userDrawn="1">
  <p:cSld name="Текст с тремя плашками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2" name="Google Shape;322;p37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323" name="Google Shape;323;p37"/>
          <p:cNvSpPr txBox="1"/>
          <p:nvPr>
            <p:ph type="body" idx="1"/>
          </p:nvPr>
        </p:nvSpPr>
        <p:spPr bwMode="auto">
          <a:xfrm>
            <a:off x="308143" y="1628776"/>
            <a:ext cx="5692607" cy="2184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24" name="Google Shape;324;p37"/>
          <p:cNvSpPr txBox="1"/>
          <p:nvPr>
            <p:ph type="body" idx="2"/>
          </p:nvPr>
        </p:nvSpPr>
        <p:spPr bwMode="auto">
          <a:xfrm>
            <a:off x="6199356" y="1628776"/>
            <a:ext cx="5692607" cy="2184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25" name="Google Shape;325;p37"/>
          <p:cNvSpPr/>
          <p:nvPr/>
        </p:nvSpPr>
        <p:spPr bwMode="auto">
          <a:xfrm>
            <a:off x="300066" y="5707975"/>
            <a:ext cx="3738533" cy="843600"/>
          </a:xfrm>
          <a:prstGeom prst="roundRect">
            <a:avLst>
              <a:gd name="adj" fmla="val 0"/>
            </a:avLst>
          </a:prstGeom>
          <a:solidFill>
            <a:srgbClr val="9687E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6" name="Google Shape;326;p37"/>
          <p:cNvSpPr/>
          <p:nvPr/>
        </p:nvSpPr>
        <p:spPr bwMode="auto">
          <a:xfrm>
            <a:off x="4228599" y="5707975"/>
            <a:ext cx="3738533" cy="843600"/>
          </a:xfrm>
          <a:prstGeom prst="roundRect">
            <a:avLst>
              <a:gd name="adj" fmla="val 0"/>
            </a:avLst>
          </a:prstGeom>
          <a:solidFill>
            <a:srgbClr val="9687E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7" name="Google Shape;327;p37"/>
          <p:cNvSpPr/>
          <p:nvPr/>
        </p:nvSpPr>
        <p:spPr bwMode="auto">
          <a:xfrm>
            <a:off x="8157132" y="5707975"/>
            <a:ext cx="3738533" cy="843600"/>
          </a:xfrm>
          <a:prstGeom prst="roundRect">
            <a:avLst>
              <a:gd name="adj" fmla="val 0"/>
            </a:avLst>
          </a:prstGeom>
          <a:solidFill>
            <a:srgbClr val="9687E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8" name="Google Shape;328;p37"/>
          <p:cNvSpPr txBox="1"/>
          <p:nvPr>
            <p:ph type="body" idx="3"/>
          </p:nvPr>
        </p:nvSpPr>
        <p:spPr bwMode="auto">
          <a:xfrm>
            <a:off x="505755" y="5862843"/>
            <a:ext cx="3327154" cy="556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29" name="Google Shape;329;p37"/>
          <p:cNvSpPr txBox="1"/>
          <p:nvPr>
            <p:ph type="body" idx="4"/>
          </p:nvPr>
        </p:nvSpPr>
        <p:spPr bwMode="auto">
          <a:xfrm>
            <a:off x="4430985" y="5862843"/>
            <a:ext cx="3327154" cy="556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30" name="Google Shape;330;p37"/>
          <p:cNvSpPr txBox="1"/>
          <p:nvPr>
            <p:ph type="body" idx="5"/>
          </p:nvPr>
        </p:nvSpPr>
        <p:spPr bwMode="auto">
          <a:xfrm>
            <a:off x="8367365" y="5862843"/>
            <a:ext cx="3327154" cy="556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31" name="Google Shape;331;p37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6 Текст с тремя плашками" preserve="0" showMasterPhAnim="0" userDrawn="1">
  <p:cSld name="Текст с тремя плашками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3" name="Google Shape;333;p38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334" name="Google Shape;334;p38"/>
          <p:cNvSpPr txBox="1"/>
          <p:nvPr>
            <p:ph type="body" idx="1"/>
          </p:nvPr>
        </p:nvSpPr>
        <p:spPr bwMode="auto">
          <a:xfrm>
            <a:off x="308143" y="1628776"/>
            <a:ext cx="5692607" cy="2184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35" name="Google Shape;335;p38"/>
          <p:cNvSpPr txBox="1"/>
          <p:nvPr>
            <p:ph type="body" idx="2"/>
          </p:nvPr>
        </p:nvSpPr>
        <p:spPr bwMode="auto">
          <a:xfrm>
            <a:off x="6199356" y="1628776"/>
            <a:ext cx="5692607" cy="2184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36" name="Google Shape;336;p38"/>
          <p:cNvSpPr/>
          <p:nvPr/>
        </p:nvSpPr>
        <p:spPr bwMode="auto">
          <a:xfrm>
            <a:off x="300066" y="5707975"/>
            <a:ext cx="3738533" cy="84360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7" name="Google Shape;337;p38"/>
          <p:cNvSpPr/>
          <p:nvPr/>
        </p:nvSpPr>
        <p:spPr bwMode="auto">
          <a:xfrm>
            <a:off x="4228599" y="5707975"/>
            <a:ext cx="3738533" cy="84360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8" name="Google Shape;338;p38"/>
          <p:cNvSpPr/>
          <p:nvPr/>
        </p:nvSpPr>
        <p:spPr bwMode="auto">
          <a:xfrm>
            <a:off x="8157132" y="5707975"/>
            <a:ext cx="3738533" cy="84360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9" name="Google Shape;339;p38"/>
          <p:cNvSpPr txBox="1"/>
          <p:nvPr>
            <p:ph type="body" idx="3"/>
          </p:nvPr>
        </p:nvSpPr>
        <p:spPr bwMode="auto">
          <a:xfrm>
            <a:off x="505755" y="5862843"/>
            <a:ext cx="3327154" cy="556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40" name="Google Shape;340;p38"/>
          <p:cNvSpPr txBox="1"/>
          <p:nvPr>
            <p:ph type="body" idx="4"/>
          </p:nvPr>
        </p:nvSpPr>
        <p:spPr bwMode="auto">
          <a:xfrm>
            <a:off x="4430985" y="5862843"/>
            <a:ext cx="3327154" cy="556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41" name="Google Shape;341;p38"/>
          <p:cNvSpPr txBox="1"/>
          <p:nvPr>
            <p:ph type="body" idx="5"/>
          </p:nvPr>
        </p:nvSpPr>
        <p:spPr bwMode="auto">
          <a:xfrm>
            <a:off x="8367365" y="5862843"/>
            <a:ext cx="3327154" cy="556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42" name="Google Shape;342;p38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7 Текст и два блока с буллитами" preserve="0" showMasterPhAnim="0" userDrawn="1">
  <p:cSld name="Текст и два блока с буллитам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4" name="Google Shape;344;p39"/>
          <p:cNvSpPr/>
          <p:nvPr/>
        </p:nvSpPr>
        <p:spPr bwMode="auto">
          <a:xfrm>
            <a:off x="6194239" y="3369036"/>
            <a:ext cx="5700683" cy="2895199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5" name="Google Shape;345;p39"/>
          <p:cNvSpPr/>
          <p:nvPr/>
        </p:nvSpPr>
        <p:spPr bwMode="auto">
          <a:xfrm>
            <a:off x="300066" y="3369036"/>
            <a:ext cx="5700683" cy="2895199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6" name="Google Shape;346;p39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347" name="Google Shape;347;p39"/>
          <p:cNvSpPr txBox="1"/>
          <p:nvPr>
            <p:ph type="body" idx="1"/>
          </p:nvPr>
        </p:nvSpPr>
        <p:spPr bwMode="auto">
          <a:xfrm>
            <a:off x="608181" y="4064451"/>
            <a:ext cx="5084428" cy="1405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48" name="Google Shape;348;p39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349" name="Google Shape;349;p39"/>
          <p:cNvSpPr txBox="1"/>
          <p:nvPr>
            <p:ph type="body" idx="2"/>
          </p:nvPr>
        </p:nvSpPr>
        <p:spPr bwMode="auto">
          <a:xfrm>
            <a:off x="308143" y="1628776"/>
            <a:ext cx="9616907" cy="1080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50" name="Google Shape;350;p39"/>
          <p:cNvSpPr txBox="1"/>
          <p:nvPr>
            <p:ph type="body" idx="3"/>
          </p:nvPr>
        </p:nvSpPr>
        <p:spPr bwMode="auto">
          <a:xfrm>
            <a:off x="599973" y="3626331"/>
            <a:ext cx="5092636" cy="265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51" name="Google Shape;351;p39"/>
          <p:cNvSpPr txBox="1"/>
          <p:nvPr>
            <p:ph type="body" idx="4"/>
          </p:nvPr>
        </p:nvSpPr>
        <p:spPr bwMode="auto">
          <a:xfrm>
            <a:off x="6512870" y="4064451"/>
            <a:ext cx="5084428" cy="1405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52" name="Google Shape;352;p39"/>
          <p:cNvSpPr txBox="1"/>
          <p:nvPr>
            <p:ph type="body" idx="5"/>
          </p:nvPr>
        </p:nvSpPr>
        <p:spPr bwMode="auto">
          <a:xfrm>
            <a:off x="6504662" y="3626331"/>
            <a:ext cx="5092636" cy="265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8 Буллиты с фото" preserve="0" showMasterPhAnim="0" userDrawn="1">
  <p:cSld name="Буллиты с фото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4" name="Google Shape;354;p40"/>
          <p:cNvSpPr/>
          <p:nvPr>
            <p:ph type="pic" idx="2"/>
          </p:nvPr>
        </p:nvSpPr>
        <p:spPr bwMode="auto">
          <a:xfrm>
            <a:off x="5594578" y="271858"/>
            <a:ext cx="6289280" cy="628928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355" name="Google Shape;355;p40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356" name="Google Shape;356;p40"/>
          <p:cNvSpPr txBox="1"/>
          <p:nvPr>
            <p:ph type="body" idx="1"/>
          </p:nvPr>
        </p:nvSpPr>
        <p:spPr bwMode="auto">
          <a:xfrm>
            <a:off x="308142" y="2113875"/>
            <a:ext cx="4781215" cy="3158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357" name="Google Shape;357;p40"/>
          <p:cNvCxnSpPr>
            <a:cxnSpLocks/>
          </p:cNvCxnSpPr>
          <p:nvPr/>
        </p:nvCxnSpPr>
        <p:spPr bwMode="auto">
          <a:xfrm>
            <a:off x="300038" y="1867098"/>
            <a:ext cx="505573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58" name="Google Shape;358;p40"/>
          <p:cNvCxnSpPr>
            <a:cxnSpLocks/>
          </p:cNvCxnSpPr>
          <p:nvPr/>
        </p:nvCxnSpPr>
        <p:spPr bwMode="auto">
          <a:xfrm rot="10800000">
            <a:off x="5413827" y="271858"/>
            <a:ext cx="0" cy="146755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59" name="Google Shape;359;p40"/>
          <p:cNvCxnSpPr>
            <a:cxnSpLocks/>
          </p:cNvCxnSpPr>
          <p:nvPr/>
        </p:nvCxnSpPr>
        <p:spPr bwMode="auto">
          <a:xfrm rot="10800000">
            <a:off x="5413827" y="1990487"/>
            <a:ext cx="0" cy="4570651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60" name="Google Shape;360;p40"/>
          <p:cNvSpPr txBox="1"/>
          <p:nvPr>
            <p:ph type="title"/>
          </p:nvPr>
        </p:nvSpPr>
        <p:spPr bwMode="auto">
          <a:xfrm>
            <a:off x="308143" y="296863"/>
            <a:ext cx="4781215" cy="1113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9 Буллиты с фото" preserve="0" showMasterPhAnim="0" userDrawn="1">
  <p:cSld name="Буллиты с фото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2" name="Google Shape;362;p41"/>
          <p:cNvSpPr/>
          <p:nvPr>
            <p:ph type="pic" idx="2"/>
          </p:nvPr>
        </p:nvSpPr>
        <p:spPr bwMode="auto">
          <a:xfrm>
            <a:off x="5334000" y="2113875"/>
            <a:ext cx="6549857" cy="4447255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363" name="Google Shape;363;p41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364" name="Google Shape;364;p41"/>
          <p:cNvSpPr txBox="1"/>
          <p:nvPr>
            <p:ph type="body" idx="1"/>
          </p:nvPr>
        </p:nvSpPr>
        <p:spPr bwMode="auto">
          <a:xfrm>
            <a:off x="308142" y="2113875"/>
            <a:ext cx="4781215" cy="3158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365" name="Google Shape;365;p41"/>
          <p:cNvCxnSpPr>
            <a:cxnSpLocks/>
          </p:cNvCxnSpPr>
          <p:nvPr/>
        </p:nvCxnSpPr>
        <p:spPr bwMode="auto">
          <a:xfrm>
            <a:off x="308142" y="1867098"/>
            <a:ext cx="4781215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66" name="Google Shape;366;p41"/>
          <p:cNvCxnSpPr>
            <a:cxnSpLocks/>
          </p:cNvCxnSpPr>
          <p:nvPr/>
        </p:nvCxnSpPr>
        <p:spPr bwMode="auto">
          <a:xfrm>
            <a:off x="5334000" y="1867098"/>
            <a:ext cx="6566067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67" name="Google Shape;367;p41"/>
          <p:cNvCxnSpPr>
            <a:cxnSpLocks/>
          </p:cNvCxnSpPr>
          <p:nvPr/>
        </p:nvCxnSpPr>
        <p:spPr bwMode="auto">
          <a:xfrm>
            <a:off x="5211678" y="1959975"/>
            <a:ext cx="0" cy="4601163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68" name="Google Shape;368;p41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40 Буллиты с фото" preserve="0" showMasterPhAnim="0" userDrawn="1">
  <p:cSld name="Буллиты с фото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0" name="Google Shape;370;p42"/>
          <p:cNvSpPr/>
          <p:nvPr>
            <p:ph type="pic" idx="2"/>
          </p:nvPr>
        </p:nvSpPr>
        <p:spPr bwMode="auto">
          <a:xfrm>
            <a:off x="7121193" y="2113875"/>
            <a:ext cx="4762666" cy="4447255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371" name="Google Shape;371;p42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372" name="Google Shape;372;p42"/>
          <p:cNvSpPr txBox="1"/>
          <p:nvPr>
            <p:ph type="body" idx="1"/>
          </p:nvPr>
        </p:nvSpPr>
        <p:spPr bwMode="auto">
          <a:xfrm>
            <a:off x="308143" y="2681293"/>
            <a:ext cx="3082758" cy="387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373" name="Google Shape;373;p42"/>
          <p:cNvCxnSpPr>
            <a:cxnSpLocks/>
          </p:cNvCxnSpPr>
          <p:nvPr/>
        </p:nvCxnSpPr>
        <p:spPr bwMode="auto">
          <a:xfrm>
            <a:off x="308142" y="1867098"/>
            <a:ext cx="3082759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74" name="Google Shape;374;p42"/>
          <p:cNvCxnSpPr>
            <a:cxnSpLocks/>
          </p:cNvCxnSpPr>
          <p:nvPr/>
        </p:nvCxnSpPr>
        <p:spPr bwMode="auto">
          <a:xfrm>
            <a:off x="7137400" y="1867098"/>
            <a:ext cx="4762667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75" name="Google Shape;375;p42"/>
          <p:cNvCxnSpPr>
            <a:cxnSpLocks/>
          </p:cNvCxnSpPr>
          <p:nvPr/>
        </p:nvCxnSpPr>
        <p:spPr bwMode="auto">
          <a:xfrm>
            <a:off x="3560678" y="1959975"/>
            <a:ext cx="0" cy="4601163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76" name="Google Shape;376;p42"/>
          <p:cNvSpPr txBox="1"/>
          <p:nvPr>
            <p:ph type="body" idx="3"/>
          </p:nvPr>
        </p:nvSpPr>
        <p:spPr bwMode="auto">
          <a:xfrm>
            <a:off x="3699043" y="2681293"/>
            <a:ext cx="3082758" cy="387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377" name="Google Shape;377;p42"/>
          <p:cNvCxnSpPr>
            <a:cxnSpLocks/>
          </p:cNvCxnSpPr>
          <p:nvPr/>
        </p:nvCxnSpPr>
        <p:spPr bwMode="auto">
          <a:xfrm>
            <a:off x="3699042" y="1867098"/>
            <a:ext cx="3082759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78" name="Google Shape;378;p42"/>
          <p:cNvCxnSpPr>
            <a:cxnSpLocks/>
          </p:cNvCxnSpPr>
          <p:nvPr/>
        </p:nvCxnSpPr>
        <p:spPr bwMode="auto">
          <a:xfrm>
            <a:off x="6951578" y="1959975"/>
            <a:ext cx="0" cy="4601163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79" name="Google Shape;379;p42"/>
          <p:cNvSpPr txBox="1"/>
          <p:nvPr>
            <p:ph type="body" idx="4"/>
          </p:nvPr>
        </p:nvSpPr>
        <p:spPr bwMode="auto">
          <a:xfrm>
            <a:off x="300037" y="2113875"/>
            <a:ext cx="3082731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80" name="Google Shape;380;p42"/>
          <p:cNvSpPr txBox="1"/>
          <p:nvPr>
            <p:ph type="body" idx="5"/>
          </p:nvPr>
        </p:nvSpPr>
        <p:spPr bwMode="auto">
          <a:xfrm>
            <a:off x="3699042" y="2113875"/>
            <a:ext cx="3082731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81" name="Google Shape;381;p42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41 Буллиты с цифрами" preserve="0" showMasterPhAnim="0" userDrawn="1">
  <p:cSld name="Буллиты с цифрами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3" name="Google Shape;383;p43"/>
          <p:cNvSpPr txBox="1"/>
          <p:nvPr>
            <p:ph type="body" idx="1"/>
          </p:nvPr>
        </p:nvSpPr>
        <p:spPr bwMode="auto">
          <a:xfrm>
            <a:off x="300038" y="4044564"/>
            <a:ext cx="5700711" cy="53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84" name="Google Shape;384;p43"/>
          <p:cNvSpPr txBox="1"/>
          <p:nvPr>
            <p:ph type="body" idx="2"/>
          </p:nvPr>
        </p:nvSpPr>
        <p:spPr bwMode="auto">
          <a:xfrm>
            <a:off x="300039" y="4659224"/>
            <a:ext cx="2757486" cy="1901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85" name="Google Shape;385;p43"/>
          <p:cNvSpPr txBox="1"/>
          <p:nvPr>
            <p:ph type="body" idx="3"/>
          </p:nvPr>
        </p:nvSpPr>
        <p:spPr bwMode="auto">
          <a:xfrm>
            <a:off x="300039" y="2608482"/>
            <a:ext cx="2410196" cy="6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86" name="Google Shape;386;p43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387" name="Google Shape;387;p43"/>
          <p:cNvSpPr txBox="1"/>
          <p:nvPr>
            <p:ph type="body" idx="4"/>
          </p:nvPr>
        </p:nvSpPr>
        <p:spPr bwMode="auto">
          <a:xfrm>
            <a:off x="267071" y="1516994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8000"/>
              <a:buFont typeface="Arial"/>
              <a:buNone/>
              <a:defRPr sz="80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88" name="Google Shape;388;p43"/>
          <p:cNvSpPr txBox="1"/>
          <p:nvPr>
            <p:ph type="body" idx="5"/>
          </p:nvPr>
        </p:nvSpPr>
        <p:spPr bwMode="auto">
          <a:xfrm>
            <a:off x="3221811" y="1516994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8000"/>
              <a:buFont typeface="Arial"/>
              <a:buNone/>
              <a:defRPr sz="80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89" name="Google Shape;389;p43"/>
          <p:cNvSpPr txBox="1"/>
          <p:nvPr>
            <p:ph type="body" idx="6"/>
          </p:nvPr>
        </p:nvSpPr>
        <p:spPr bwMode="auto">
          <a:xfrm>
            <a:off x="3252245" y="2608482"/>
            <a:ext cx="2410196" cy="6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90" name="Google Shape;390;p43"/>
          <p:cNvSpPr txBox="1"/>
          <p:nvPr>
            <p:ph type="body" idx="7"/>
          </p:nvPr>
        </p:nvSpPr>
        <p:spPr bwMode="auto">
          <a:xfrm>
            <a:off x="3247425" y="4659224"/>
            <a:ext cx="2757486" cy="1901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91" name="Google Shape;391;p43"/>
          <p:cNvSpPr txBox="1"/>
          <p:nvPr>
            <p:ph type="body" idx="8"/>
          </p:nvPr>
        </p:nvSpPr>
        <p:spPr bwMode="auto">
          <a:xfrm>
            <a:off x="6194813" y="4659224"/>
            <a:ext cx="2757486" cy="1901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92" name="Google Shape;392;p43"/>
          <p:cNvSpPr txBox="1"/>
          <p:nvPr>
            <p:ph type="body" idx="9"/>
          </p:nvPr>
        </p:nvSpPr>
        <p:spPr bwMode="auto">
          <a:xfrm>
            <a:off x="9151077" y="4659224"/>
            <a:ext cx="2757486" cy="1901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42 Буллиты с цифрами" preserve="0" showMasterPhAnim="0" userDrawn="1">
  <p:cSld name="Буллиты с цифрами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4" name="Google Shape;394;p44"/>
          <p:cNvSpPr txBox="1"/>
          <p:nvPr>
            <p:ph type="body" idx="1"/>
          </p:nvPr>
        </p:nvSpPr>
        <p:spPr bwMode="auto">
          <a:xfrm>
            <a:off x="300038" y="4044564"/>
            <a:ext cx="5700711" cy="53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95" name="Google Shape;395;p44"/>
          <p:cNvSpPr txBox="1"/>
          <p:nvPr>
            <p:ph type="body" idx="2"/>
          </p:nvPr>
        </p:nvSpPr>
        <p:spPr bwMode="auto">
          <a:xfrm>
            <a:off x="300039" y="4659224"/>
            <a:ext cx="2757486" cy="1901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96" name="Google Shape;396;p44"/>
          <p:cNvSpPr txBox="1"/>
          <p:nvPr>
            <p:ph type="body" idx="3"/>
          </p:nvPr>
        </p:nvSpPr>
        <p:spPr bwMode="auto">
          <a:xfrm>
            <a:off x="300039" y="2608482"/>
            <a:ext cx="2410196" cy="6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97" name="Google Shape;397;p44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398" name="Google Shape;398;p44"/>
          <p:cNvSpPr txBox="1"/>
          <p:nvPr>
            <p:ph type="body" idx="4"/>
          </p:nvPr>
        </p:nvSpPr>
        <p:spPr bwMode="auto">
          <a:xfrm>
            <a:off x="267071" y="1516994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8000"/>
              <a:buFont typeface="Arial"/>
              <a:buNone/>
              <a:defRPr sz="8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99" name="Google Shape;399;p44"/>
          <p:cNvSpPr txBox="1"/>
          <p:nvPr>
            <p:ph type="body" idx="5"/>
          </p:nvPr>
        </p:nvSpPr>
        <p:spPr bwMode="auto">
          <a:xfrm>
            <a:off x="3221811" y="1516994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8000"/>
              <a:buFont typeface="Arial"/>
              <a:buNone/>
              <a:defRPr sz="8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00" name="Google Shape;400;p44"/>
          <p:cNvSpPr txBox="1"/>
          <p:nvPr>
            <p:ph type="body" idx="6"/>
          </p:nvPr>
        </p:nvSpPr>
        <p:spPr bwMode="auto">
          <a:xfrm>
            <a:off x="3252245" y="2608482"/>
            <a:ext cx="2410196" cy="6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01" name="Google Shape;401;p44"/>
          <p:cNvSpPr txBox="1"/>
          <p:nvPr>
            <p:ph type="body" idx="7"/>
          </p:nvPr>
        </p:nvSpPr>
        <p:spPr bwMode="auto">
          <a:xfrm>
            <a:off x="3247425" y="4659224"/>
            <a:ext cx="2757486" cy="1901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02" name="Google Shape;402;p44"/>
          <p:cNvSpPr txBox="1"/>
          <p:nvPr>
            <p:ph type="body" idx="8"/>
          </p:nvPr>
        </p:nvSpPr>
        <p:spPr bwMode="auto">
          <a:xfrm>
            <a:off x="6194813" y="4659224"/>
            <a:ext cx="2757486" cy="1901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03" name="Google Shape;403;p44"/>
          <p:cNvSpPr txBox="1"/>
          <p:nvPr>
            <p:ph type="body" idx="9"/>
          </p:nvPr>
        </p:nvSpPr>
        <p:spPr bwMode="auto">
          <a:xfrm>
            <a:off x="9151077" y="4659224"/>
            <a:ext cx="2757486" cy="1901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43 Буллиты с цифрами" preserve="0" showMasterPhAnim="0" userDrawn="1">
  <p:cSld name="Буллиты с цифрами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5" name="Google Shape;405;p45"/>
          <p:cNvSpPr txBox="1"/>
          <p:nvPr>
            <p:ph type="body" idx="1"/>
          </p:nvPr>
        </p:nvSpPr>
        <p:spPr bwMode="auto">
          <a:xfrm>
            <a:off x="300038" y="4044564"/>
            <a:ext cx="5700711" cy="53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06" name="Google Shape;406;p45"/>
          <p:cNvSpPr txBox="1"/>
          <p:nvPr>
            <p:ph type="body" idx="2"/>
          </p:nvPr>
        </p:nvSpPr>
        <p:spPr bwMode="auto">
          <a:xfrm>
            <a:off x="300039" y="4659224"/>
            <a:ext cx="2757486" cy="1901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07" name="Google Shape;407;p45"/>
          <p:cNvSpPr txBox="1"/>
          <p:nvPr>
            <p:ph type="body" idx="3"/>
          </p:nvPr>
        </p:nvSpPr>
        <p:spPr bwMode="auto">
          <a:xfrm>
            <a:off x="300039" y="2608482"/>
            <a:ext cx="2410196" cy="6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08" name="Google Shape;408;p45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409" name="Google Shape;409;p45"/>
          <p:cNvSpPr txBox="1"/>
          <p:nvPr>
            <p:ph type="body" idx="4"/>
          </p:nvPr>
        </p:nvSpPr>
        <p:spPr bwMode="auto">
          <a:xfrm>
            <a:off x="267071" y="1516994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8000"/>
              <a:buFont typeface="Arial"/>
              <a:buNone/>
              <a:defRPr sz="80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10" name="Google Shape;410;p45"/>
          <p:cNvSpPr txBox="1"/>
          <p:nvPr>
            <p:ph type="body" idx="5"/>
          </p:nvPr>
        </p:nvSpPr>
        <p:spPr bwMode="auto">
          <a:xfrm>
            <a:off x="3221811" y="1516994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8000"/>
              <a:buFont typeface="Arial"/>
              <a:buNone/>
              <a:defRPr sz="80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11" name="Google Shape;411;p45"/>
          <p:cNvSpPr txBox="1"/>
          <p:nvPr>
            <p:ph type="body" idx="6"/>
          </p:nvPr>
        </p:nvSpPr>
        <p:spPr bwMode="auto">
          <a:xfrm>
            <a:off x="3252245" y="2608482"/>
            <a:ext cx="2410196" cy="6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12" name="Google Shape;412;p45"/>
          <p:cNvSpPr txBox="1"/>
          <p:nvPr>
            <p:ph type="body" idx="7"/>
          </p:nvPr>
        </p:nvSpPr>
        <p:spPr bwMode="auto">
          <a:xfrm>
            <a:off x="3247425" y="4659224"/>
            <a:ext cx="2757486" cy="1901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13" name="Google Shape;413;p45"/>
          <p:cNvSpPr txBox="1"/>
          <p:nvPr>
            <p:ph type="body" idx="8"/>
          </p:nvPr>
        </p:nvSpPr>
        <p:spPr bwMode="auto">
          <a:xfrm>
            <a:off x="6194813" y="4659224"/>
            <a:ext cx="2757486" cy="1901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14" name="Google Shape;414;p45"/>
          <p:cNvSpPr txBox="1"/>
          <p:nvPr>
            <p:ph type="body" idx="9"/>
          </p:nvPr>
        </p:nvSpPr>
        <p:spPr bwMode="auto">
          <a:xfrm>
            <a:off x="9151077" y="4659224"/>
            <a:ext cx="2757486" cy="1901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44 Буллиты с цифрами" preserve="0" showMasterPhAnim="0" userDrawn="1">
  <p:cSld name="Буллиты с цифрами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6" name="Google Shape;416;p46"/>
          <p:cNvSpPr txBox="1"/>
          <p:nvPr>
            <p:ph type="body" idx="1"/>
          </p:nvPr>
        </p:nvSpPr>
        <p:spPr bwMode="auto">
          <a:xfrm>
            <a:off x="300038" y="4044564"/>
            <a:ext cx="5700711" cy="53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17" name="Google Shape;417;p46"/>
          <p:cNvSpPr txBox="1"/>
          <p:nvPr>
            <p:ph type="body" idx="2"/>
          </p:nvPr>
        </p:nvSpPr>
        <p:spPr bwMode="auto">
          <a:xfrm>
            <a:off x="300039" y="4659224"/>
            <a:ext cx="2757486" cy="1901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18" name="Google Shape;418;p46"/>
          <p:cNvSpPr txBox="1"/>
          <p:nvPr>
            <p:ph type="body" idx="3"/>
          </p:nvPr>
        </p:nvSpPr>
        <p:spPr bwMode="auto">
          <a:xfrm>
            <a:off x="300039" y="2608482"/>
            <a:ext cx="2410196" cy="6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19" name="Google Shape;419;p46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420" name="Google Shape;420;p46"/>
          <p:cNvSpPr txBox="1"/>
          <p:nvPr>
            <p:ph type="body" idx="4"/>
          </p:nvPr>
        </p:nvSpPr>
        <p:spPr bwMode="auto">
          <a:xfrm>
            <a:off x="267071" y="1516994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8000"/>
              <a:buFont typeface="Arial"/>
              <a:buNone/>
              <a:defRPr sz="80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21" name="Google Shape;421;p46"/>
          <p:cNvSpPr txBox="1"/>
          <p:nvPr>
            <p:ph type="body" idx="5"/>
          </p:nvPr>
        </p:nvSpPr>
        <p:spPr bwMode="auto">
          <a:xfrm>
            <a:off x="3221811" y="1516994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8000"/>
              <a:buFont typeface="Arial"/>
              <a:buNone/>
              <a:defRPr sz="80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22" name="Google Shape;422;p46"/>
          <p:cNvSpPr txBox="1"/>
          <p:nvPr>
            <p:ph type="body" idx="6"/>
          </p:nvPr>
        </p:nvSpPr>
        <p:spPr bwMode="auto">
          <a:xfrm>
            <a:off x="3252245" y="2608482"/>
            <a:ext cx="2410196" cy="6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23" name="Google Shape;423;p46"/>
          <p:cNvSpPr txBox="1"/>
          <p:nvPr>
            <p:ph type="body" idx="7"/>
          </p:nvPr>
        </p:nvSpPr>
        <p:spPr bwMode="auto">
          <a:xfrm>
            <a:off x="3247425" y="4659224"/>
            <a:ext cx="2757486" cy="1901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24" name="Google Shape;424;p46"/>
          <p:cNvSpPr txBox="1"/>
          <p:nvPr>
            <p:ph type="body" idx="8"/>
          </p:nvPr>
        </p:nvSpPr>
        <p:spPr bwMode="auto">
          <a:xfrm>
            <a:off x="6194813" y="4659224"/>
            <a:ext cx="2757486" cy="1901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25" name="Google Shape;425;p46"/>
          <p:cNvSpPr txBox="1"/>
          <p:nvPr>
            <p:ph type="body" idx="9"/>
          </p:nvPr>
        </p:nvSpPr>
        <p:spPr bwMode="auto">
          <a:xfrm>
            <a:off x="9151077" y="4659224"/>
            <a:ext cx="2757486" cy="1901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45Два блока текста" preserve="0" showMasterPhAnim="0" userDrawn="1">
  <p:cSld name="Два блока текс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7" name="Google Shape;427;p47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428" name="Google Shape;428;p47"/>
          <p:cNvSpPr txBox="1"/>
          <p:nvPr>
            <p:ph type="body" idx="1"/>
          </p:nvPr>
        </p:nvSpPr>
        <p:spPr bwMode="auto">
          <a:xfrm>
            <a:off x="6391418" y="2362448"/>
            <a:ext cx="367236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29" name="Google Shape;429;p47"/>
          <p:cNvSpPr txBox="1"/>
          <p:nvPr>
            <p:ph type="body" idx="2"/>
          </p:nvPr>
        </p:nvSpPr>
        <p:spPr bwMode="auto">
          <a:xfrm>
            <a:off x="600242" y="2362448"/>
            <a:ext cx="367236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30" name="Google Shape;430;p47"/>
          <p:cNvSpPr txBox="1"/>
          <p:nvPr>
            <p:ph type="body" idx="3"/>
          </p:nvPr>
        </p:nvSpPr>
        <p:spPr bwMode="auto">
          <a:xfrm>
            <a:off x="600242" y="2835009"/>
            <a:ext cx="3672362" cy="3726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431" name="Google Shape;431;p47"/>
          <p:cNvCxnSpPr>
            <a:cxnSpLocks/>
          </p:cNvCxnSpPr>
          <p:nvPr/>
        </p:nvCxnSpPr>
        <p:spPr bwMode="auto">
          <a:xfrm>
            <a:off x="305402" y="1634573"/>
            <a:ext cx="557424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32" name="Google Shape;432;p47"/>
          <p:cNvCxnSpPr>
            <a:cxnSpLocks/>
          </p:cNvCxnSpPr>
          <p:nvPr/>
        </p:nvCxnSpPr>
        <p:spPr bwMode="auto">
          <a:xfrm>
            <a:off x="6093260" y="1780498"/>
            <a:ext cx="0" cy="4780641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33" name="Google Shape;433;p47"/>
          <p:cNvCxnSpPr>
            <a:cxnSpLocks/>
          </p:cNvCxnSpPr>
          <p:nvPr/>
        </p:nvCxnSpPr>
        <p:spPr bwMode="auto">
          <a:xfrm>
            <a:off x="6300246" y="1634573"/>
            <a:ext cx="557424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34" name="Google Shape;434;p47"/>
          <p:cNvSpPr txBox="1"/>
          <p:nvPr>
            <p:ph type="body" idx="4"/>
          </p:nvPr>
        </p:nvSpPr>
        <p:spPr bwMode="auto">
          <a:xfrm>
            <a:off x="6391418" y="2835009"/>
            <a:ext cx="3672362" cy="3726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35" name="Google Shape;435;p47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46 Три блока текста с цифрами" preserve="0" showMasterPhAnim="0" userDrawn="1">
  <p:cSld name="Три блока текста с цифрам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37" name="Google Shape;437;p48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cxnSp>
        <p:nvCxnSpPr>
          <p:cNvPr id="438" name="Google Shape;438;p48"/>
          <p:cNvCxnSpPr>
            <a:cxnSpLocks/>
          </p:cNvCxnSpPr>
          <p:nvPr/>
        </p:nvCxnSpPr>
        <p:spPr bwMode="auto">
          <a:xfrm>
            <a:off x="300038" y="1634573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39" name="Google Shape;439;p48"/>
          <p:cNvCxnSpPr>
            <a:cxnSpLocks/>
          </p:cNvCxnSpPr>
          <p:nvPr/>
        </p:nvCxnSpPr>
        <p:spPr bwMode="auto">
          <a:xfrm>
            <a:off x="300038" y="3276760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40" name="Google Shape;440;p48"/>
          <p:cNvCxnSpPr>
            <a:cxnSpLocks/>
          </p:cNvCxnSpPr>
          <p:nvPr/>
        </p:nvCxnSpPr>
        <p:spPr bwMode="auto">
          <a:xfrm>
            <a:off x="300038" y="4918947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41" name="Google Shape;441;p48"/>
          <p:cNvSpPr txBox="1"/>
          <p:nvPr>
            <p:ph type="body" idx="1"/>
          </p:nvPr>
        </p:nvSpPr>
        <p:spPr bwMode="auto">
          <a:xfrm>
            <a:off x="312564" y="3535600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42" name="Google Shape;442;p48"/>
          <p:cNvSpPr txBox="1"/>
          <p:nvPr>
            <p:ph type="body" idx="2"/>
          </p:nvPr>
        </p:nvSpPr>
        <p:spPr bwMode="auto">
          <a:xfrm>
            <a:off x="312564" y="1893413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43" name="Google Shape;443;p48"/>
          <p:cNvSpPr txBox="1"/>
          <p:nvPr>
            <p:ph type="body" idx="3"/>
          </p:nvPr>
        </p:nvSpPr>
        <p:spPr bwMode="auto">
          <a:xfrm>
            <a:off x="312564" y="5177787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44" name="Google Shape;444;p48"/>
          <p:cNvSpPr txBox="1"/>
          <p:nvPr>
            <p:ph type="body" idx="4"/>
          </p:nvPr>
        </p:nvSpPr>
        <p:spPr bwMode="auto">
          <a:xfrm>
            <a:off x="2605190" y="3566080"/>
            <a:ext cx="927424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45" name="Google Shape;445;p48"/>
          <p:cNvSpPr txBox="1"/>
          <p:nvPr>
            <p:ph type="body" idx="5"/>
          </p:nvPr>
        </p:nvSpPr>
        <p:spPr bwMode="auto">
          <a:xfrm>
            <a:off x="2605190" y="1923893"/>
            <a:ext cx="927424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46" name="Google Shape;446;p48"/>
          <p:cNvSpPr txBox="1"/>
          <p:nvPr>
            <p:ph type="body" idx="6"/>
          </p:nvPr>
        </p:nvSpPr>
        <p:spPr bwMode="auto">
          <a:xfrm>
            <a:off x="2605190" y="5208267"/>
            <a:ext cx="927424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47" name="Google Shape;447;p48"/>
          <p:cNvSpPr txBox="1"/>
          <p:nvPr>
            <p:ph type="body" idx="7"/>
          </p:nvPr>
        </p:nvSpPr>
        <p:spPr bwMode="auto">
          <a:xfrm>
            <a:off x="2605190" y="3990150"/>
            <a:ext cx="9274246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48" name="Google Shape;448;p48"/>
          <p:cNvSpPr txBox="1"/>
          <p:nvPr>
            <p:ph type="body" idx="8"/>
          </p:nvPr>
        </p:nvSpPr>
        <p:spPr bwMode="auto">
          <a:xfrm>
            <a:off x="2605190" y="2347963"/>
            <a:ext cx="9274246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49" name="Google Shape;449;p48"/>
          <p:cNvSpPr txBox="1"/>
          <p:nvPr>
            <p:ph type="body" idx="9"/>
          </p:nvPr>
        </p:nvSpPr>
        <p:spPr bwMode="auto">
          <a:xfrm>
            <a:off x="2605190" y="5632337"/>
            <a:ext cx="9274246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50" name="Google Shape;450;p48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47 Три блока текста с цифрами" preserve="0" showMasterPhAnim="0" userDrawn="1">
  <p:cSld name="Три блока текста с цифрами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2" name="Google Shape;452;p49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cxnSp>
        <p:nvCxnSpPr>
          <p:cNvPr id="453" name="Google Shape;453;p49"/>
          <p:cNvCxnSpPr>
            <a:cxnSpLocks/>
          </p:cNvCxnSpPr>
          <p:nvPr/>
        </p:nvCxnSpPr>
        <p:spPr bwMode="auto">
          <a:xfrm>
            <a:off x="300038" y="1634573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54" name="Google Shape;454;p49"/>
          <p:cNvCxnSpPr>
            <a:cxnSpLocks/>
          </p:cNvCxnSpPr>
          <p:nvPr/>
        </p:nvCxnSpPr>
        <p:spPr bwMode="auto">
          <a:xfrm>
            <a:off x="300038" y="3276760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55" name="Google Shape;455;p49"/>
          <p:cNvCxnSpPr>
            <a:cxnSpLocks/>
          </p:cNvCxnSpPr>
          <p:nvPr/>
        </p:nvCxnSpPr>
        <p:spPr bwMode="auto">
          <a:xfrm>
            <a:off x="300038" y="4918947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56" name="Google Shape;456;p49"/>
          <p:cNvSpPr txBox="1"/>
          <p:nvPr>
            <p:ph type="body" idx="1"/>
          </p:nvPr>
        </p:nvSpPr>
        <p:spPr bwMode="auto">
          <a:xfrm>
            <a:off x="312564" y="3535600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57" name="Google Shape;457;p49"/>
          <p:cNvSpPr txBox="1"/>
          <p:nvPr>
            <p:ph type="body" idx="2"/>
          </p:nvPr>
        </p:nvSpPr>
        <p:spPr bwMode="auto">
          <a:xfrm>
            <a:off x="312564" y="1893413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58" name="Google Shape;458;p49"/>
          <p:cNvSpPr txBox="1"/>
          <p:nvPr>
            <p:ph type="body" idx="3"/>
          </p:nvPr>
        </p:nvSpPr>
        <p:spPr bwMode="auto">
          <a:xfrm>
            <a:off x="312564" y="5177787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59" name="Google Shape;459;p49"/>
          <p:cNvSpPr txBox="1"/>
          <p:nvPr>
            <p:ph type="body" idx="4"/>
          </p:nvPr>
        </p:nvSpPr>
        <p:spPr bwMode="auto">
          <a:xfrm>
            <a:off x="2605190" y="3566080"/>
            <a:ext cx="927424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60" name="Google Shape;460;p49"/>
          <p:cNvSpPr txBox="1"/>
          <p:nvPr>
            <p:ph type="body" idx="5"/>
          </p:nvPr>
        </p:nvSpPr>
        <p:spPr bwMode="auto">
          <a:xfrm>
            <a:off x="2605190" y="1923893"/>
            <a:ext cx="927424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61" name="Google Shape;461;p49"/>
          <p:cNvSpPr txBox="1"/>
          <p:nvPr>
            <p:ph type="body" idx="6"/>
          </p:nvPr>
        </p:nvSpPr>
        <p:spPr bwMode="auto">
          <a:xfrm>
            <a:off x="2605190" y="5208267"/>
            <a:ext cx="927424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62" name="Google Shape;462;p49"/>
          <p:cNvSpPr txBox="1"/>
          <p:nvPr>
            <p:ph type="body" idx="7"/>
          </p:nvPr>
        </p:nvSpPr>
        <p:spPr bwMode="auto">
          <a:xfrm>
            <a:off x="2605190" y="3990150"/>
            <a:ext cx="9274246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63" name="Google Shape;463;p49"/>
          <p:cNvSpPr txBox="1"/>
          <p:nvPr>
            <p:ph type="body" idx="8"/>
          </p:nvPr>
        </p:nvSpPr>
        <p:spPr bwMode="auto">
          <a:xfrm>
            <a:off x="2605190" y="2347963"/>
            <a:ext cx="9274246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64" name="Google Shape;464;p49"/>
          <p:cNvSpPr txBox="1"/>
          <p:nvPr>
            <p:ph type="body" idx="9"/>
          </p:nvPr>
        </p:nvSpPr>
        <p:spPr bwMode="auto">
          <a:xfrm>
            <a:off x="2605190" y="5632337"/>
            <a:ext cx="9274246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65" name="Google Shape;465;p49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48 Три блока текста с цифрами" preserve="0" showMasterPhAnim="0" userDrawn="1">
  <p:cSld name="Три блока текста с цифрами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7" name="Google Shape;467;p50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cxnSp>
        <p:nvCxnSpPr>
          <p:cNvPr id="468" name="Google Shape;468;p50"/>
          <p:cNvCxnSpPr>
            <a:cxnSpLocks/>
          </p:cNvCxnSpPr>
          <p:nvPr/>
        </p:nvCxnSpPr>
        <p:spPr bwMode="auto">
          <a:xfrm>
            <a:off x="300038" y="1634573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69" name="Google Shape;469;p50"/>
          <p:cNvCxnSpPr>
            <a:cxnSpLocks/>
          </p:cNvCxnSpPr>
          <p:nvPr/>
        </p:nvCxnSpPr>
        <p:spPr bwMode="auto">
          <a:xfrm>
            <a:off x="300038" y="3276760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70" name="Google Shape;470;p50"/>
          <p:cNvCxnSpPr>
            <a:cxnSpLocks/>
          </p:cNvCxnSpPr>
          <p:nvPr/>
        </p:nvCxnSpPr>
        <p:spPr bwMode="auto">
          <a:xfrm>
            <a:off x="300038" y="4918947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71" name="Google Shape;471;p50"/>
          <p:cNvSpPr txBox="1"/>
          <p:nvPr>
            <p:ph type="body" idx="1"/>
          </p:nvPr>
        </p:nvSpPr>
        <p:spPr bwMode="auto">
          <a:xfrm>
            <a:off x="312564" y="3535600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72" name="Google Shape;472;p50"/>
          <p:cNvSpPr txBox="1"/>
          <p:nvPr>
            <p:ph type="body" idx="2"/>
          </p:nvPr>
        </p:nvSpPr>
        <p:spPr bwMode="auto">
          <a:xfrm>
            <a:off x="312564" y="1893413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73" name="Google Shape;473;p50"/>
          <p:cNvSpPr txBox="1"/>
          <p:nvPr>
            <p:ph type="body" idx="3"/>
          </p:nvPr>
        </p:nvSpPr>
        <p:spPr bwMode="auto">
          <a:xfrm>
            <a:off x="312564" y="5177787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74" name="Google Shape;474;p50"/>
          <p:cNvSpPr txBox="1"/>
          <p:nvPr>
            <p:ph type="body" idx="4"/>
          </p:nvPr>
        </p:nvSpPr>
        <p:spPr bwMode="auto">
          <a:xfrm>
            <a:off x="2605190" y="3566080"/>
            <a:ext cx="927424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75" name="Google Shape;475;p50"/>
          <p:cNvSpPr txBox="1"/>
          <p:nvPr>
            <p:ph type="body" idx="5"/>
          </p:nvPr>
        </p:nvSpPr>
        <p:spPr bwMode="auto">
          <a:xfrm>
            <a:off x="2605190" y="1923893"/>
            <a:ext cx="927424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76" name="Google Shape;476;p50"/>
          <p:cNvSpPr txBox="1"/>
          <p:nvPr>
            <p:ph type="body" idx="6"/>
          </p:nvPr>
        </p:nvSpPr>
        <p:spPr bwMode="auto">
          <a:xfrm>
            <a:off x="2605190" y="5208267"/>
            <a:ext cx="927424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77" name="Google Shape;477;p50"/>
          <p:cNvSpPr txBox="1"/>
          <p:nvPr>
            <p:ph type="body" idx="7"/>
          </p:nvPr>
        </p:nvSpPr>
        <p:spPr bwMode="auto">
          <a:xfrm>
            <a:off x="2605190" y="3990150"/>
            <a:ext cx="9274246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78" name="Google Shape;478;p50"/>
          <p:cNvSpPr txBox="1"/>
          <p:nvPr>
            <p:ph type="body" idx="8"/>
          </p:nvPr>
        </p:nvSpPr>
        <p:spPr bwMode="auto">
          <a:xfrm>
            <a:off x="2605190" y="2347963"/>
            <a:ext cx="9274246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79" name="Google Shape;479;p50"/>
          <p:cNvSpPr txBox="1"/>
          <p:nvPr>
            <p:ph type="body" idx="9"/>
          </p:nvPr>
        </p:nvSpPr>
        <p:spPr bwMode="auto">
          <a:xfrm>
            <a:off x="2605190" y="5632337"/>
            <a:ext cx="9274246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80" name="Google Shape;480;p50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49 Три блока текста с цифрами" preserve="0" showMasterPhAnim="0" userDrawn="1">
  <p:cSld name="Три блока текста с цифрами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2" name="Google Shape;482;p51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cxnSp>
        <p:nvCxnSpPr>
          <p:cNvPr id="483" name="Google Shape;483;p51"/>
          <p:cNvCxnSpPr>
            <a:cxnSpLocks/>
          </p:cNvCxnSpPr>
          <p:nvPr/>
        </p:nvCxnSpPr>
        <p:spPr bwMode="auto">
          <a:xfrm>
            <a:off x="300038" y="1634573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84" name="Google Shape;484;p51"/>
          <p:cNvCxnSpPr>
            <a:cxnSpLocks/>
          </p:cNvCxnSpPr>
          <p:nvPr/>
        </p:nvCxnSpPr>
        <p:spPr bwMode="auto">
          <a:xfrm>
            <a:off x="300038" y="3276760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85" name="Google Shape;485;p51"/>
          <p:cNvCxnSpPr>
            <a:cxnSpLocks/>
          </p:cNvCxnSpPr>
          <p:nvPr/>
        </p:nvCxnSpPr>
        <p:spPr bwMode="auto">
          <a:xfrm>
            <a:off x="300038" y="4918947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86" name="Google Shape;486;p51"/>
          <p:cNvSpPr txBox="1"/>
          <p:nvPr>
            <p:ph type="body" idx="1"/>
          </p:nvPr>
        </p:nvSpPr>
        <p:spPr bwMode="auto">
          <a:xfrm>
            <a:off x="312564" y="3535600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87" name="Google Shape;487;p51"/>
          <p:cNvSpPr txBox="1"/>
          <p:nvPr>
            <p:ph type="body" idx="2"/>
          </p:nvPr>
        </p:nvSpPr>
        <p:spPr bwMode="auto">
          <a:xfrm>
            <a:off x="312564" y="1893413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88" name="Google Shape;488;p51"/>
          <p:cNvSpPr txBox="1"/>
          <p:nvPr>
            <p:ph type="body" idx="3"/>
          </p:nvPr>
        </p:nvSpPr>
        <p:spPr bwMode="auto">
          <a:xfrm>
            <a:off x="312564" y="5177787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89" name="Google Shape;489;p51"/>
          <p:cNvSpPr txBox="1"/>
          <p:nvPr>
            <p:ph type="body" idx="4"/>
          </p:nvPr>
        </p:nvSpPr>
        <p:spPr bwMode="auto">
          <a:xfrm>
            <a:off x="2605190" y="3566080"/>
            <a:ext cx="927424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90" name="Google Shape;490;p51"/>
          <p:cNvSpPr txBox="1"/>
          <p:nvPr>
            <p:ph type="body" idx="5"/>
          </p:nvPr>
        </p:nvSpPr>
        <p:spPr bwMode="auto">
          <a:xfrm>
            <a:off x="2605190" y="1923893"/>
            <a:ext cx="927424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91" name="Google Shape;491;p51"/>
          <p:cNvSpPr txBox="1"/>
          <p:nvPr>
            <p:ph type="body" idx="6"/>
          </p:nvPr>
        </p:nvSpPr>
        <p:spPr bwMode="auto">
          <a:xfrm>
            <a:off x="2605190" y="5208267"/>
            <a:ext cx="927424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92" name="Google Shape;492;p51"/>
          <p:cNvSpPr txBox="1"/>
          <p:nvPr>
            <p:ph type="body" idx="7"/>
          </p:nvPr>
        </p:nvSpPr>
        <p:spPr bwMode="auto">
          <a:xfrm>
            <a:off x="2605190" y="3990150"/>
            <a:ext cx="9274246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93" name="Google Shape;493;p51"/>
          <p:cNvSpPr txBox="1"/>
          <p:nvPr>
            <p:ph type="body" idx="8"/>
          </p:nvPr>
        </p:nvSpPr>
        <p:spPr bwMode="auto">
          <a:xfrm>
            <a:off x="2605190" y="2347963"/>
            <a:ext cx="9274246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94" name="Google Shape;494;p51"/>
          <p:cNvSpPr txBox="1"/>
          <p:nvPr>
            <p:ph type="body" idx="9"/>
          </p:nvPr>
        </p:nvSpPr>
        <p:spPr bwMode="auto">
          <a:xfrm>
            <a:off x="2605190" y="5632337"/>
            <a:ext cx="9274246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95" name="Google Shape;495;p51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50 Три блока текста с цифрами" preserve="0" showMasterPhAnim="0" userDrawn="1">
  <p:cSld name="Три блока текста с цифрами_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7" name="Google Shape;497;p52"/>
          <p:cNvSpPr txBox="1"/>
          <p:nvPr>
            <p:ph type="body" idx="1"/>
          </p:nvPr>
        </p:nvSpPr>
        <p:spPr bwMode="auto">
          <a:xfrm>
            <a:off x="1203525" y="1923893"/>
            <a:ext cx="3812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98" name="Google Shape;498;p52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cxnSp>
        <p:nvCxnSpPr>
          <p:cNvPr id="499" name="Google Shape;499;p52"/>
          <p:cNvCxnSpPr>
            <a:cxnSpLocks/>
          </p:cNvCxnSpPr>
          <p:nvPr/>
        </p:nvCxnSpPr>
        <p:spPr bwMode="auto">
          <a:xfrm>
            <a:off x="300038" y="1634573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00" name="Google Shape;500;p52"/>
          <p:cNvCxnSpPr>
            <a:cxnSpLocks/>
          </p:cNvCxnSpPr>
          <p:nvPr/>
        </p:nvCxnSpPr>
        <p:spPr bwMode="auto">
          <a:xfrm>
            <a:off x="300038" y="3276760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01" name="Google Shape;501;p52"/>
          <p:cNvCxnSpPr>
            <a:cxnSpLocks/>
          </p:cNvCxnSpPr>
          <p:nvPr/>
        </p:nvCxnSpPr>
        <p:spPr bwMode="auto">
          <a:xfrm>
            <a:off x="300038" y="4918947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02" name="Google Shape;502;p52"/>
          <p:cNvSpPr txBox="1"/>
          <p:nvPr>
            <p:ph type="body" idx="2"/>
          </p:nvPr>
        </p:nvSpPr>
        <p:spPr bwMode="auto">
          <a:xfrm>
            <a:off x="312564" y="3535600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03" name="Google Shape;503;p52"/>
          <p:cNvSpPr txBox="1"/>
          <p:nvPr>
            <p:ph type="body" idx="3"/>
          </p:nvPr>
        </p:nvSpPr>
        <p:spPr bwMode="auto">
          <a:xfrm>
            <a:off x="312564" y="1893413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04" name="Google Shape;504;p52"/>
          <p:cNvSpPr txBox="1"/>
          <p:nvPr>
            <p:ph type="body" idx="4"/>
          </p:nvPr>
        </p:nvSpPr>
        <p:spPr bwMode="auto">
          <a:xfrm>
            <a:off x="312564" y="5177787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05" name="Google Shape;505;p52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506" name="Google Shape;506;p52"/>
          <p:cNvSpPr txBox="1"/>
          <p:nvPr>
            <p:ph type="body" idx="5"/>
          </p:nvPr>
        </p:nvSpPr>
        <p:spPr bwMode="auto">
          <a:xfrm>
            <a:off x="6008461" y="1923893"/>
            <a:ext cx="5870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07" name="Google Shape;507;p52"/>
          <p:cNvSpPr txBox="1"/>
          <p:nvPr>
            <p:ph type="body" idx="6"/>
          </p:nvPr>
        </p:nvSpPr>
        <p:spPr bwMode="auto">
          <a:xfrm>
            <a:off x="1203525" y="3566080"/>
            <a:ext cx="3812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08" name="Google Shape;508;p52"/>
          <p:cNvSpPr txBox="1"/>
          <p:nvPr>
            <p:ph type="body" idx="7"/>
          </p:nvPr>
        </p:nvSpPr>
        <p:spPr bwMode="auto">
          <a:xfrm>
            <a:off x="6008461" y="3566080"/>
            <a:ext cx="5870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09" name="Google Shape;509;p52"/>
          <p:cNvSpPr txBox="1"/>
          <p:nvPr>
            <p:ph type="body" idx="8"/>
          </p:nvPr>
        </p:nvSpPr>
        <p:spPr bwMode="auto">
          <a:xfrm>
            <a:off x="1203525" y="5208267"/>
            <a:ext cx="3812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10" name="Google Shape;510;p52"/>
          <p:cNvSpPr txBox="1"/>
          <p:nvPr>
            <p:ph type="body" idx="9"/>
          </p:nvPr>
        </p:nvSpPr>
        <p:spPr bwMode="auto">
          <a:xfrm>
            <a:off x="6008461" y="5208267"/>
            <a:ext cx="5870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51 Три блока текста с цифрами" preserve="0" showMasterPhAnim="0" userDrawn="1">
  <p:cSld name="Три блока текста с цифрами_6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2" name="Google Shape;512;p53"/>
          <p:cNvSpPr txBox="1"/>
          <p:nvPr>
            <p:ph type="body" idx="1"/>
          </p:nvPr>
        </p:nvSpPr>
        <p:spPr bwMode="auto">
          <a:xfrm>
            <a:off x="1203525" y="1923893"/>
            <a:ext cx="3812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13" name="Google Shape;513;p53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cxnSp>
        <p:nvCxnSpPr>
          <p:cNvPr id="514" name="Google Shape;514;p53"/>
          <p:cNvCxnSpPr>
            <a:cxnSpLocks/>
          </p:cNvCxnSpPr>
          <p:nvPr/>
        </p:nvCxnSpPr>
        <p:spPr bwMode="auto">
          <a:xfrm>
            <a:off x="300038" y="1634573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15" name="Google Shape;515;p53"/>
          <p:cNvCxnSpPr>
            <a:cxnSpLocks/>
          </p:cNvCxnSpPr>
          <p:nvPr/>
        </p:nvCxnSpPr>
        <p:spPr bwMode="auto">
          <a:xfrm>
            <a:off x="300038" y="3276760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16" name="Google Shape;516;p53"/>
          <p:cNvCxnSpPr>
            <a:cxnSpLocks/>
          </p:cNvCxnSpPr>
          <p:nvPr/>
        </p:nvCxnSpPr>
        <p:spPr bwMode="auto">
          <a:xfrm>
            <a:off x="300038" y="4918947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17" name="Google Shape;517;p53"/>
          <p:cNvSpPr txBox="1"/>
          <p:nvPr>
            <p:ph type="body" idx="2"/>
          </p:nvPr>
        </p:nvSpPr>
        <p:spPr bwMode="auto">
          <a:xfrm>
            <a:off x="312564" y="3535600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18" name="Google Shape;518;p53"/>
          <p:cNvSpPr txBox="1"/>
          <p:nvPr>
            <p:ph type="body" idx="3"/>
          </p:nvPr>
        </p:nvSpPr>
        <p:spPr bwMode="auto">
          <a:xfrm>
            <a:off x="312564" y="1893413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19" name="Google Shape;519;p53"/>
          <p:cNvSpPr txBox="1"/>
          <p:nvPr>
            <p:ph type="body" idx="4"/>
          </p:nvPr>
        </p:nvSpPr>
        <p:spPr bwMode="auto">
          <a:xfrm>
            <a:off x="312564" y="5177787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20" name="Google Shape;520;p53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521" name="Google Shape;521;p53"/>
          <p:cNvSpPr txBox="1"/>
          <p:nvPr>
            <p:ph type="body" idx="5"/>
          </p:nvPr>
        </p:nvSpPr>
        <p:spPr bwMode="auto">
          <a:xfrm>
            <a:off x="6008461" y="1923893"/>
            <a:ext cx="5870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22" name="Google Shape;522;p53"/>
          <p:cNvSpPr txBox="1"/>
          <p:nvPr>
            <p:ph type="body" idx="6"/>
          </p:nvPr>
        </p:nvSpPr>
        <p:spPr bwMode="auto">
          <a:xfrm>
            <a:off x="1203525" y="3566080"/>
            <a:ext cx="3812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23" name="Google Shape;523;p53"/>
          <p:cNvSpPr txBox="1"/>
          <p:nvPr>
            <p:ph type="body" idx="7"/>
          </p:nvPr>
        </p:nvSpPr>
        <p:spPr bwMode="auto">
          <a:xfrm>
            <a:off x="6008461" y="3566080"/>
            <a:ext cx="5870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24" name="Google Shape;524;p53"/>
          <p:cNvSpPr txBox="1"/>
          <p:nvPr>
            <p:ph type="body" idx="8"/>
          </p:nvPr>
        </p:nvSpPr>
        <p:spPr bwMode="auto">
          <a:xfrm>
            <a:off x="1203525" y="5208267"/>
            <a:ext cx="3812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25" name="Google Shape;525;p53"/>
          <p:cNvSpPr txBox="1"/>
          <p:nvPr>
            <p:ph type="body" idx="9"/>
          </p:nvPr>
        </p:nvSpPr>
        <p:spPr bwMode="auto">
          <a:xfrm>
            <a:off x="6008461" y="5208267"/>
            <a:ext cx="5870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52 Три блока текста с цифрами" preserve="0" showMasterPhAnim="0" userDrawn="1">
  <p:cSld name="Три блока текста с цифрами_7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7" name="Google Shape;527;p54"/>
          <p:cNvSpPr txBox="1"/>
          <p:nvPr>
            <p:ph type="body" idx="1"/>
          </p:nvPr>
        </p:nvSpPr>
        <p:spPr bwMode="auto">
          <a:xfrm>
            <a:off x="1203525" y="1923893"/>
            <a:ext cx="3812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28" name="Google Shape;528;p54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cxnSp>
        <p:nvCxnSpPr>
          <p:cNvPr id="529" name="Google Shape;529;p54"/>
          <p:cNvCxnSpPr>
            <a:cxnSpLocks/>
          </p:cNvCxnSpPr>
          <p:nvPr/>
        </p:nvCxnSpPr>
        <p:spPr bwMode="auto">
          <a:xfrm>
            <a:off x="300038" y="1634573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30" name="Google Shape;530;p54"/>
          <p:cNvCxnSpPr>
            <a:cxnSpLocks/>
          </p:cNvCxnSpPr>
          <p:nvPr/>
        </p:nvCxnSpPr>
        <p:spPr bwMode="auto">
          <a:xfrm>
            <a:off x="300038" y="3276760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31" name="Google Shape;531;p54"/>
          <p:cNvCxnSpPr>
            <a:cxnSpLocks/>
          </p:cNvCxnSpPr>
          <p:nvPr/>
        </p:nvCxnSpPr>
        <p:spPr bwMode="auto">
          <a:xfrm>
            <a:off x="300038" y="4918947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32" name="Google Shape;532;p54"/>
          <p:cNvSpPr txBox="1"/>
          <p:nvPr>
            <p:ph type="body" idx="2"/>
          </p:nvPr>
        </p:nvSpPr>
        <p:spPr bwMode="auto">
          <a:xfrm>
            <a:off x="312564" y="3535600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33" name="Google Shape;533;p54"/>
          <p:cNvSpPr txBox="1"/>
          <p:nvPr>
            <p:ph type="body" idx="3"/>
          </p:nvPr>
        </p:nvSpPr>
        <p:spPr bwMode="auto">
          <a:xfrm>
            <a:off x="312564" y="1893413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34" name="Google Shape;534;p54"/>
          <p:cNvSpPr txBox="1"/>
          <p:nvPr>
            <p:ph type="body" idx="4"/>
          </p:nvPr>
        </p:nvSpPr>
        <p:spPr bwMode="auto">
          <a:xfrm>
            <a:off x="312564" y="5177787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35" name="Google Shape;535;p54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536" name="Google Shape;536;p54"/>
          <p:cNvSpPr txBox="1"/>
          <p:nvPr>
            <p:ph type="body" idx="5"/>
          </p:nvPr>
        </p:nvSpPr>
        <p:spPr bwMode="auto">
          <a:xfrm>
            <a:off x="6008461" y="1923893"/>
            <a:ext cx="5870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37" name="Google Shape;537;p54"/>
          <p:cNvSpPr txBox="1"/>
          <p:nvPr>
            <p:ph type="body" idx="6"/>
          </p:nvPr>
        </p:nvSpPr>
        <p:spPr bwMode="auto">
          <a:xfrm>
            <a:off x="1203525" y="3566080"/>
            <a:ext cx="3812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38" name="Google Shape;538;p54"/>
          <p:cNvSpPr txBox="1"/>
          <p:nvPr>
            <p:ph type="body" idx="7"/>
          </p:nvPr>
        </p:nvSpPr>
        <p:spPr bwMode="auto">
          <a:xfrm>
            <a:off x="6008461" y="3566080"/>
            <a:ext cx="5870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39" name="Google Shape;539;p54"/>
          <p:cNvSpPr txBox="1"/>
          <p:nvPr>
            <p:ph type="body" idx="8"/>
          </p:nvPr>
        </p:nvSpPr>
        <p:spPr bwMode="auto">
          <a:xfrm>
            <a:off x="1203525" y="5208267"/>
            <a:ext cx="3812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40" name="Google Shape;540;p54"/>
          <p:cNvSpPr txBox="1"/>
          <p:nvPr>
            <p:ph type="body" idx="9"/>
          </p:nvPr>
        </p:nvSpPr>
        <p:spPr bwMode="auto">
          <a:xfrm>
            <a:off x="6008461" y="5208267"/>
            <a:ext cx="5870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53 Три блока текста с цифрами" preserve="0" showMasterPhAnim="0" userDrawn="1">
  <p:cSld name="Три блока текста с цифрами_8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2" name="Google Shape;542;p55"/>
          <p:cNvSpPr txBox="1"/>
          <p:nvPr>
            <p:ph type="body" idx="1"/>
          </p:nvPr>
        </p:nvSpPr>
        <p:spPr bwMode="auto">
          <a:xfrm>
            <a:off x="1203525" y="1923893"/>
            <a:ext cx="3812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43" name="Google Shape;543;p55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cxnSp>
        <p:nvCxnSpPr>
          <p:cNvPr id="544" name="Google Shape;544;p55"/>
          <p:cNvCxnSpPr>
            <a:cxnSpLocks/>
          </p:cNvCxnSpPr>
          <p:nvPr/>
        </p:nvCxnSpPr>
        <p:spPr bwMode="auto">
          <a:xfrm>
            <a:off x="300038" y="1634573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45" name="Google Shape;545;p55"/>
          <p:cNvCxnSpPr>
            <a:cxnSpLocks/>
          </p:cNvCxnSpPr>
          <p:nvPr/>
        </p:nvCxnSpPr>
        <p:spPr bwMode="auto">
          <a:xfrm>
            <a:off x="300038" y="3276760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46" name="Google Shape;546;p55"/>
          <p:cNvCxnSpPr>
            <a:cxnSpLocks/>
          </p:cNvCxnSpPr>
          <p:nvPr/>
        </p:nvCxnSpPr>
        <p:spPr bwMode="auto">
          <a:xfrm>
            <a:off x="300038" y="4918947"/>
            <a:ext cx="1158656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47" name="Google Shape;547;p55"/>
          <p:cNvSpPr txBox="1"/>
          <p:nvPr>
            <p:ph type="body" idx="2"/>
          </p:nvPr>
        </p:nvSpPr>
        <p:spPr bwMode="auto">
          <a:xfrm>
            <a:off x="312564" y="3535600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48" name="Google Shape;548;p55"/>
          <p:cNvSpPr txBox="1"/>
          <p:nvPr>
            <p:ph type="body" idx="3"/>
          </p:nvPr>
        </p:nvSpPr>
        <p:spPr bwMode="auto">
          <a:xfrm>
            <a:off x="312564" y="1893413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49" name="Google Shape;549;p55"/>
          <p:cNvSpPr txBox="1"/>
          <p:nvPr>
            <p:ph type="body" idx="4"/>
          </p:nvPr>
        </p:nvSpPr>
        <p:spPr bwMode="auto">
          <a:xfrm>
            <a:off x="312564" y="5177787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50" name="Google Shape;550;p55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551" name="Google Shape;551;p55"/>
          <p:cNvSpPr txBox="1"/>
          <p:nvPr>
            <p:ph type="body" idx="5"/>
          </p:nvPr>
        </p:nvSpPr>
        <p:spPr bwMode="auto">
          <a:xfrm>
            <a:off x="6008461" y="1923893"/>
            <a:ext cx="5870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52" name="Google Shape;552;p55"/>
          <p:cNvSpPr txBox="1"/>
          <p:nvPr>
            <p:ph type="body" idx="6"/>
          </p:nvPr>
        </p:nvSpPr>
        <p:spPr bwMode="auto">
          <a:xfrm>
            <a:off x="1203525" y="3566080"/>
            <a:ext cx="3812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53" name="Google Shape;553;p55"/>
          <p:cNvSpPr txBox="1"/>
          <p:nvPr>
            <p:ph type="body" idx="7"/>
          </p:nvPr>
        </p:nvSpPr>
        <p:spPr bwMode="auto">
          <a:xfrm>
            <a:off x="6008461" y="3566080"/>
            <a:ext cx="5870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54" name="Google Shape;554;p55"/>
          <p:cNvSpPr txBox="1"/>
          <p:nvPr>
            <p:ph type="body" idx="8"/>
          </p:nvPr>
        </p:nvSpPr>
        <p:spPr bwMode="auto">
          <a:xfrm>
            <a:off x="1203525" y="5208267"/>
            <a:ext cx="3812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55" name="Google Shape;555;p55"/>
          <p:cNvSpPr txBox="1"/>
          <p:nvPr>
            <p:ph type="body" idx="9"/>
          </p:nvPr>
        </p:nvSpPr>
        <p:spPr bwMode="auto">
          <a:xfrm>
            <a:off x="6008461" y="5208267"/>
            <a:ext cx="5870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54 Три блока текста с цифрами" preserve="0" showMasterPhAnim="0" userDrawn="1">
  <p:cSld name="Три блока текста с цифрами_9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7" name="Google Shape;557;p56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558" name="Google Shape;558;p56"/>
          <p:cNvSpPr txBox="1"/>
          <p:nvPr>
            <p:ph type="body" idx="1"/>
          </p:nvPr>
        </p:nvSpPr>
        <p:spPr bwMode="auto">
          <a:xfrm>
            <a:off x="4259819" y="2362448"/>
            <a:ext cx="367236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59" name="Google Shape;559;p56"/>
          <p:cNvSpPr txBox="1"/>
          <p:nvPr>
            <p:ph type="body" idx="2"/>
          </p:nvPr>
        </p:nvSpPr>
        <p:spPr bwMode="auto">
          <a:xfrm>
            <a:off x="308142" y="2362448"/>
            <a:ext cx="367236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60" name="Google Shape;560;p56"/>
          <p:cNvSpPr txBox="1"/>
          <p:nvPr>
            <p:ph type="body" idx="3"/>
          </p:nvPr>
        </p:nvSpPr>
        <p:spPr bwMode="auto">
          <a:xfrm>
            <a:off x="8204864" y="2362448"/>
            <a:ext cx="367236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61" name="Google Shape;561;p56"/>
          <p:cNvSpPr txBox="1"/>
          <p:nvPr>
            <p:ph type="body" idx="4"/>
          </p:nvPr>
        </p:nvSpPr>
        <p:spPr bwMode="auto">
          <a:xfrm>
            <a:off x="4259819" y="2835009"/>
            <a:ext cx="3672362" cy="3726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62" name="Google Shape;562;p56"/>
          <p:cNvSpPr txBox="1"/>
          <p:nvPr>
            <p:ph type="body" idx="5"/>
          </p:nvPr>
        </p:nvSpPr>
        <p:spPr bwMode="auto">
          <a:xfrm>
            <a:off x="308142" y="2835009"/>
            <a:ext cx="3672362" cy="3726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63" name="Google Shape;563;p56"/>
          <p:cNvSpPr txBox="1"/>
          <p:nvPr>
            <p:ph type="body" idx="6"/>
          </p:nvPr>
        </p:nvSpPr>
        <p:spPr bwMode="auto">
          <a:xfrm>
            <a:off x="8204864" y="2835009"/>
            <a:ext cx="3672362" cy="3726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564" name="Google Shape;564;p56"/>
          <p:cNvGrpSpPr/>
          <p:nvPr/>
        </p:nvGrpSpPr>
        <p:grpSpPr bwMode="auto">
          <a:xfrm>
            <a:off x="308142" y="2118898"/>
            <a:ext cx="11571294" cy="4442239"/>
            <a:chOff x="308142" y="1634573"/>
            <a:chExt cx="9713495" cy="4926565"/>
          </a:xfrm>
        </p:grpSpPr>
        <p:cxnSp>
          <p:nvCxnSpPr>
            <p:cNvPr id="565" name="Google Shape;565;p56"/>
            <p:cNvCxnSpPr>
              <a:cxnSpLocks/>
            </p:cNvCxnSpPr>
            <p:nvPr/>
          </p:nvCxnSpPr>
          <p:spPr bwMode="auto">
            <a:xfrm>
              <a:off x="308142" y="1634573"/>
              <a:ext cx="3082759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66" name="Google Shape;566;p56"/>
            <p:cNvCxnSpPr>
              <a:cxnSpLocks/>
            </p:cNvCxnSpPr>
            <p:nvPr/>
          </p:nvCxnSpPr>
          <p:spPr bwMode="auto">
            <a:xfrm>
              <a:off x="3507205" y="1790700"/>
              <a:ext cx="0" cy="4770438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67" name="Google Shape;567;p56"/>
            <p:cNvCxnSpPr>
              <a:cxnSpLocks/>
            </p:cNvCxnSpPr>
            <p:nvPr/>
          </p:nvCxnSpPr>
          <p:spPr bwMode="auto">
            <a:xfrm>
              <a:off x="3623510" y="1634573"/>
              <a:ext cx="3082759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68" name="Google Shape;568;p56"/>
            <p:cNvCxnSpPr>
              <a:cxnSpLocks/>
            </p:cNvCxnSpPr>
            <p:nvPr/>
          </p:nvCxnSpPr>
          <p:spPr bwMode="auto">
            <a:xfrm>
              <a:off x="6938878" y="1634573"/>
              <a:ext cx="3082759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69" name="Google Shape;569;p56"/>
            <p:cNvCxnSpPr>
              <a:cxnSpLocks/>
            </p:cNvCxnSpPr>
            <p:nvPr/>
          </p:nvCxnSpPr>
          <p:spPr bwMode="auto">
            <a:xfrm>
              <a:off x="6822574" y="1790700"/>
              <a:ext cx="0" cy="4770438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570" name="Google Shape;570;p56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571" name="Google Shape;571;p56"/>
          <p:cNvSpPr txBox="1"/>
          <p:nvPr>
            <p:ph type="body" idx="7"/>
          </p:nvPr>
        </p:nvSpPr>
        <p:spPr bwMode="auto">
          <a:xfrm>
            <a:off x="308142" y="1452116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72" name="Google Shape;572;p56"/>
          <p:cNvSpPr txBox="1"/>
          <p:nvPr>
            <p:ph type="body" idx="8"/>
          </p:nvPr>
        </p:nvSpPr>
        <p:spPr bwMode="auto">
          <a:xfrm>
            <a:off x="4253841" y="1452116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73" name="Google Shape;573;p56"/>
          <p:cNvSpPr txBox="1"/>
          <p:nvPr>
            <p:ph type="body" idx="9"/>
          </p:nvPr>
        </p:nvSpPr>
        <p:spPr bwMode="auto">
          <a:xfrm>
            <a:off x="8199539" y="1452116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55 Три блока текста с цифрами" preserve="0" showMasterPhAnim="0" userDrawn="1">
  <p:cSld name="Три блока текста с цифрами_10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5" name="Google Shape;575;p57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576" name="Google Shape;576;p57"/>
          <p:cNvSpPr txBox="1"/>
          <p:nvPr>
            <p:ph type="body" idx="1"/>
          </p:nvPr>
        </p:nvSpPr>
        <p:spPr bwMode="auto">
          <a:xfrm>
            <a:off x="4259819" y="2362448"/>
            <a:ext cx="367236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77" name="Google Shape;577;p57"/>
          <p:cNvSpPr txBox="1"/>
          <p:nvPr>
            <p:ph type="body" idx="2"/>
          </p:nvPr>
        </p:nvSpPr>
        <p:spPr bwMode="auto">
          <a:xfrm>
            <a:off x="308142" y="2362448"/>
            <a:ext cx="367236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78" name="Google Shape;578;p57"/>
          <p:cNvSpPr txBox="1"/>
          <p:nvPr>
            <p:ph type="body" idx="3"/>
          </p:nvPr>
        </p:nvSpPr>
        <p:spPr bwMode="auto">
          <a:xfrm>
            <a:off x="8204864" y="2362448"/>
            <a:ext cx="367236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79" name="Google Shape;579;p57"/>
          <p:cNvSpPr txBox="1"/>
          <p:nvPr>
            <p:ph type="body" idx="4"/>
          </p:nvPr>
        </p:nvSpPr>
        <p:spPr bwMode="auto">
          <a:xfrm>
            <a:off x="4259819" y="2835009"/>
            <a:ext cx="3672362" cy="3726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80" name="Google Shape;580;p57"/>
          <p:cNvSpPr txBox="1"/>
          <p:nvPr>
            <p:ph type="body" idx="5"/>
          </p:nvPr>
        </p:nvSpPr>
        <p:spPr bwMode="auto">
          <a:xfrm>
            <a:off x="308142" y="2835009"/>
            <a:ext cx="3672362" cy="3726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81" name="Google Shape;581;p57"/>
          <p:cNvSpPr txBox="1"/>
          <p:nvPr>
            <p:ph type="body" idx="6"/>
          </p:nvPr>
        </p:nvSpPr>
        <p:spPr bwMode="auto">
          <a:xfrm>
            <a:off x="8204864" y="2835009"/>
            <a:ext cx="3672362" cy="3726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582" name="Google Shape;582;p57"/>
          <p:cNvGrpSpPr/>
          <p:nvPr/>
        </p:nvGrpSpPr>
        <p:grpSpPr bwMode="auto">
          <a:xfrm>
            <a:off x="308142" y="2118898"/>
            <a:ext cx="11571294" cy="4442239"/>
            <a:chOff x="308142" y="1634573"/>
            <a:chExt cx="9713495" cy="4926565"/>
          </a:xfrm>
        </p:grpSpPr>
        <p:cxnSp>
          <p:nvCxnSpPr>
            <p:cNvPr id="583" name="Google Shape;583;p57"/>
            <p:cNvCxnSpPr>
              <a:cxnSpLocks/>
            </p:cNvCxnSpPr>
            <p:nvPr/>
          </p:nvCxnSpPr>
          <p:spPr bwMode="auto">
            <a:xfrm>
              <a:off x="308142" y="1634573"/>
              <a:ext cx="3082759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84" name="Google Shape;584;p57"/>
            <p:cNvCxnSpPr>
              <a:cxnSpLocks/>
            </p:cNvCxnSpPr>
            <p:nvPr/>
          </p:nvCxnSpPr>
          <p:spPr bwMode="auto">
            <a:xfrm>
              <a:off x="3507205" y="1790700"/>
              <a:ext cx="0" cy="4770438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85" name="Google Shape;585;p57"/>
            <p:cNvCxnSpPr>
              <a:cxnSpLocks/>
            </p:cNvCxnSpPr>
            <p:nvPr/>
          </p:nvCxnSpPr>
          <p:spPr bwMode="auto">
            <a:xfrm>
              <a:off x="3623510" y="1634573"/>
              <a:ext cx="3082759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86" name="Google Shape;586;p57"/>
            <p:cNvCxnSpPr>
              <a:cxnSpLocks/>
            </p:cNvCxnSpPr>
            <p:nvPr/>
          </p:nvCxnSpPr>
          <p:spPr bwMode="auto">
            <a:xfrm>
              <a:off x="6938878" y="1634573"/>
              <a:ext cx="3082759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87" name="Google Shape;587;p57"/>
            <p:cNvCxnSpPr>
              <a:cxnSpLocks/>
            </p:cNvCxnSpPr>
            <p:nvPr/>
          </p:nvCxnSpPr>
          <p:spPr bwMode="auto">
            <a:xfrm>
              <a:off x="6822574" y="1790700"/>
              <a:ext cx="0" cy="4770438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588" name="Google Shape;588;p57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589" name="Google Shape;589;p57"/>
          <p:cNvSpPr txBox="1"/>
          <p:nvPr>
            <p:ph type="body" idx="7"/>
          </p:nvPr>
        </p:nvSpPr>
        <p:spPr bwMode="auto">
          <a:xfrm>
            <a:off x="308142" y="1452116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90" name="Google Shape;590;p57"/>
          <p:cNvSpPr txBox="1"/>
          <p:nvPr>
            <p:ph type="body" idx="8"/>
          </p:nvPr>
        </p:nvSpPr>
        <p:spPr bwMode="auto">
          <a:xfrm>
            <a:off x="4253841" y="1452116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91" name="Google Shape;591;p57"/>
          <p:cNvSpPr txBox="1"/>
          <p:nvPr>
            <p:ph type="body" idx="9"/>
          </p:nvPr>
        </p:nvSpPr>
        <p:spPr bwMode="auto">
          <a:xfrm>
            <a:off x="8199539" y="1452116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56 Три блока текста с цифрами" preserve="0" showMasterPhAnim="0" userDrawn="1">
  <p:cSld name="Три блока текста с цифрами_1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3" name="Google Shape;593;p58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594" name="Google Shape;594;p58"/>
          <p:cNvSpPr txBox="1"/>
          <p:nvPr>
            <p:ph type="body" idx="1"/>
          </p:nvPr>
        </p:nvSpPr>
        <p:spPr bwMode="auto">
          <a:xfrm>
            <a:off x="4259819" y="2362448"/>
            <a:ext cx="367236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95" name="Google Shape;595;p58"/>
          <p:cNvSpPr txBox="1"/>
          <p:nvPr>
            <p:ph type="body" idx="2"/>
          </p:nvPr>
        </p:nvSpPr>
        <p:spPr bwMode="auto">
          <a:xfrm>
            <a:off x="308142" y="2362448"/>
            <a:ext cx="367236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96" name="Google Shape;596;p58"/>
          <p:cNvSpPr txBox="1"/>
          <p:nvPr>
            <p:ph type="body" idx="3"/>
          </p:nvPr>
        </p:nvSpPr>
        <p:spPr bwMode="auto">
          <a:xfrm>
            <a:off x="8204864" y="2362448"/>
            <a:ext cx="367236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97" name="Google Shape;597;p58"/>
          <p:cNvSpPr txBox="1"/>
          <p:nvPr>
            <p:ph type="body" idx="4"/>
          </p:nvPr>
        </p:nvSpPr>
        <p:spPr bwMode="auto">
          <a:xfrm>
            <a:off x="4259819" y="2835009"/>
            <a:ext cx="3672362" cy="3726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98" name="Google Shape;598;p58"/>
          <p:cNvSpPr txBox="1"/>
          <p:nvPr>
            <p:ph type="body" idx="5"/>
          </p:nvPr>
        </p:nvSpPr>
        <p:spPr bwMode="auto">
          <a:xfrm>
            <a:off x="308142" y="2835009"/>
            <a:ext cx="3672362" cy="3726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99" name="Google Shape;599;p58"/>
          <p:cNvSpPr txBox="1"/>
          <p:nvPr>
            <p:ph type="body" idx="6"/>
          </p:nvPr>
        </p:nvSpPr>
        <p:spPr bwMode="auto">
          <a:xfrm>
            <a:off x="8204864" y="2835009"/>
            <a:ext cx="3672362" cy="3726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600" name="Google Shape;600;p58"/>
          <p:cNvGrpSpPr/>
          <p:nvPr/>
        </p:nvGrpSpPr>
        <p:grpSpPr bwMode="auto">
          <a:xfrm>
            <a:off x="308142" y="2118898"/>
            <a:ext cx="11571294" cy="4442239"/>
            <a:chOff x="308142" y="1634573"/>
            <a:chExt cx="9713495" cy="4926565"/>
          </a:xfrm>
        </p:grpSpPr>
        <p:cxnSp>
          <p:nvCxnSpPr>
            <p:cNvPr id="601" name="Google Shape;601;p58"/>
            <p:cNvCxnSpPr>
              <a:cxnSpLocks/>
            </p:cNvCxnSpPr>
            <p:nvPr/>
          </p:nvCxnSpPr>
          <p:spPr bwMode="auto">
            <a:xfrm>
              <a:off x="308142" y="1634573"/>
              <a:ext cx="3082759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602" name="Google Shape;602;p58"/>
            <p:cNvCxnSpPr>
              <a:cxnSpLocks/>
            </p:cNvCxnSpPr>
            <p:nvPr/>
          </p:nvCxnSpPr>
          <p:spPr bwMode="auto">
            <a:xfrm>
              <a:off x="3507205" y="1790700"/>
              <a:ext cx="0" cy="4770438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603" name="Google Shape;603;p58"/>
            <p:cNvCxnSpPr>
              <a:cxnSpLocks/>
            </p:cNvCxnSpPr>
            <p:nvPr/>
          </p:nvCxnSpPr>
          <p:spPr bwMode="auto">
            <a:xfrm>
              <a:off x="3623510" y="1634573"/>
              <a:ext cx="3082759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604" name="Google Shape;604;p58"/>
            <p:cNvCxnSpPr>
              <a:cxnSpLocks/>
            </p:cNvCxnSpPr>
            <p:nvPr/>
          </p:nvCxnSpPr>
          <p:spPr bwMode="auto">
            <a:xfrm>
              <a:off x="6938878" y="1634573"/>
              <a:ext cx="3082759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605" name="Google Shape;605;p58"/>
            <p:cNvCxnSpPr>
              <a:cxnSpLocks/>
            </p:cNvCxnSpPr>
            <p:nvPr/>
          </p:nvCxnSpPr>
          <p:spPr bwMode="auto">
            <a:xfrm>
              <a:off x="6822574" y="1790700"/>
              <a:ext cx="0" cy="4770438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606" name="Google Shape;606;p58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607" name="Google Shape;607;p58"/>
          <p:cNvSpPr txBox="1"/>
          <p:nvPr>
            <p:ph type="body" idx="7"/>
          </p:nvPr>
        </p:nvSpPr>
        <p:spPr bwMode="auto">
          <a:xfrm>
            <a:off x="308142" y="1452116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08" name="Google Shape;608;p58"/>
          <p:cNvSpPr txBox="1"/>
          <p:nvPr>
            <p:ph type="body" idx="8"/>
          </p:nvPr>
        </p:nvSpPr>
        <p:spPr bwMode="auto">
          <a:xfrm>
            <a:off x="4253841" y="1452116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09" name="Google Shape;609;p58"/>
          <p:cNvSpPr txBox="1"/>
          <p:nvPr>
            <p:ph type="body" idx="9"/>
          </p:nvPr>
        </p:nvSpPr>
        <p:spPr bwMode="auto">
          <a:xfrm>
            <a:off x="8199539" y="1452116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57 Три блока текста с цифрами" preserve="0" showMasterPhAnim="0" userDrawn="1">
  <p:cSld name="Три блока текста с цифрами_1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1" name="Google Shape;611;p59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612" name="Google Shape;612;p59"/>
          <p:cNvSpPr txBox="1"/>
          <p:nvPr>
            <p:ph type="body" idx="1"/>
          </p:nvPr>
        </p:nvSpPr>
        <p:spPr bwMode="auto">
          <a:xfrm>
            <a:off x="4259819" y="2362448"/>
            <a:ext cx="367236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13" name="Google Shape;613;p59"/>
          <p:cNvSpPr txBox="1"/>
          <p:nvPr>
            <p:ph type="body" idx="2"/>
          </p:nvPr>
        </p:nvSpPr>
        <p:spPr bwMode="auto">
          <a:xfrm>
            <a:off x="308142" y="2362448"/>
            <a:ext cx="367236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14" name="Google Shape;614;p59"/>
          <p:cNvSpPr txBox="1"/>
          <p:nvPr>
            <p:ph type="body" idx="3"/>
          </p:nvPr>
        </p:nvSpPr>
        <p:spPr bwMode="auto">
          <a:xfrm>
            <a:off x="8204864" y="2362448"/>
            <a:ext cx="367236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15" name="Google Shape;615;p59"/>
          <p:cNvSpPr txBox="1"/>
          <p:nvPr>
            <p:ph type="body" idx="4"/>
          </p:nvPr>
        </p:nvSpPr>
        <p:spPr bwMode="auto">
          <a:xfrm>
            <a:off x="4259819" y="2835009"/>
            <a:ext cx="3672362" cy="3726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16" name="Google Shape;616;p59"/>
          <p:cNvSpPr txBox="1"/>
          <p:nvPr>
            <p:ph type="body" idx="5"/>
          </p:nvPr>
        </p:nvSpPr>
        <p:spPr bwMode="auto">
          <a:xfrm>
            <a:off x="308142" y="2835009"/>
            <a:ext cx="3672362" cy="3726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17" name="Google Shape;617;p59"/>
          <p:cNvSpPr txBox="1"/>
          <p:nvPr>
            <p:ph type="body" idx="6"/>
          </p:nvPr>
        </p:nvSpPr>
        <p:spPr bwMode="auto">
          <a:xfrm>
            <a:off x="8204864" y="2835009"/>
            <a:ext cx="3672362" cy="3726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618" name="Google Shape;618;p59"/>
          <p:cNvGrpSpPr/>
          <p:nvPr/>
        </p:nvGrpSpPr>
        <p:grpSpPr bwMode="auto">
          <a:xfrm>
            <a:off x="308142" y="2118898"/>
            <a:ext cx="11571294" cy="4442239"/>
            <a:chOff x="308142" y="1634573"/>
            <a:chExt cx="9713495" cy="4926565"/>
          </a:xfrm>
        </p:grpSpPr>
        <p:cxnSp>
          <p:nvCxnSpPr>
            <p:cNvPr id="619" name="Google Shape;619;p59"/>
            <p:cNvCxnSpPr>
              <a:cxnSpLocks/>
            </p:cNvCxnSpPr>
            <p:nvPr/>
          </p:nvCxnSpPr>
          <p:spPr bwMode="auto">
            <a:xfrm>
              <a:off x="308142" y="1634573"/>
              <a:ext cx="3082759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620" name="Google Shape;620;p59"/>
            <p:cNvCxnSpPr>
              <a:cxnSpLocks/>
            </p:cNvCxnSpPr>
            <p:nvPr/>
          </p:nvCxnSpPr>
          <p:spPr bwMode="auto">
            <a:xfrm>
              <a:off x="3507205" y="1790700"/>
              <a:ext cx="0" cy="4770438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621" name="Google Shape;621;p59"/>
            <p:cNvCxnSpPr>
              <a:cxnSpLocks/>
            </p:cNvCxnSpPr>
            <p:nvPr/>
          </p:nvCxnSpPr>
          <p:spPr bwMode="auto">
            <a:xfrm>
              <a:off x="3623510" y="1634573"/>
              <a:ext cx="3082759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622" name="Google Shape;622;p59"/>
            <p:cNvCxnSpPr>
              <a:cxnSpLocks/>
            </p:cNvCxnSpPr>
            <p:nvPr/>
          </p:nvCxnSpPr>
          <p:spPr bwMode="auto">
            <a:xfrm>
              <a:off x="6938878" y="1634573"/>
              <a:ext cx="3082759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623" name="Google Shape;623;p59"/>
            <p:cNvCxnSpPr>
              <a:cxnSpLocks/>
            </p:cNvCxnSpPr>
            <p:nvPr/>
          </p:nvCxnSpPr>
          <p:spPr bwMode="auto">
            <a:xfrm>
              <a:off x="6822574" y="1790700"/>
              <a:ext cx="0" cy="4770438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624" name="Google Shape;624;p59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625" name="Google Shape;625;p59"/>
          <p:cNvSpPr txBox="1"/>
          <p:nvPr>
            <p:ph type="body" idx="7"/>
          </p:nvPr>
        </p:nvSpPr>
        <p:spPr bwMode="auto">
          <a:xfrm>
            <a:off x="308142" y="1452116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26" name="Google Shape;626;p59"/>
          <p:cNvSpPr txBox="1"/>
          <p:nvPr>
            <p:ph type="body" idx="8"/>
          </p:nvPr>
        </p:nvSpPr>
        <p:spPr bwMode="auto">
          <a:xfrm>
            <a:off x="4253841" y="1452116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27" name="Google Shape;627;p59"/>
          <p:cNvSpPr txBox="1"/>
          <p:nvPr>
            <p:ph type="body" idx="9"/>
          </p:nvPr>
        </p:nvSpPr>
        <p:spPr bwMode="auto">
          <a:xfrm>
            <a:off x="8199539" y="1452116"/>
            <a:ext cx="972897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58 Три акцентных блока текста" preserve="0" showMasterPhAnim="0" userDrawn="1">
  <p:cSld name="Три акцентных блока текс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9" name="Google Shape;629;p60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630" name="Google Shape;630;p60"/>
          <p:cNvSpPr/>
          <p:nvPr/>
        </p:nvSpPr>
        <p:spPr bwMode="auto">
          <a:xfrm>
            <a:off x="308143" y="1628775"/>
            <a:ext cx="3735220" cy="3750092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1" name="Google Shape;631;p60"/>
          <p:cNvSpPr/>
          <p:nvPr/>
        </p:nvSpPr>
        <p:spPr bwMode="auto">
          <a:xfrm>
            <a:off x="4224338" y="1628775"/>
            <a:ext cx="3738562" cy="37616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2" name="Google Shape;632;p60"/>
          <p:cNvSpPr/>
          <p:nvPr/>
        </p:nvSpPr>
        <p:spPr bwMode="auto">
          <a:xfrm>
            <a:off x="8143875" y="1628775"/>
            <a:ext cx="3748088" cy="37616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3" name="Google Shape;633;p60"/>
          <p:cNvSpPr txBox="1"/>
          <p:nvPr>
            <p:ph type="body" idx="1"/>
          </p:nvPr>
        </p:nvSpPr>
        <p:spPr bwMode="auto">
          <a:xfrm>
            <a:off x="487870" y="1826953"/>
            <a:ext cx="791656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34" name="Google Shape;634;p60"/>
          <p:cNvSpPr txBox="1"/>
          <p:nvPr>
            <p:ph type="body" idx="2"/>
          </p:nvPr>
        </p:nvSpPr>
        <p:spPr bwMode="auto">
          <a:xfrm>
            <a:off x="487870" y="2468329"/>
            <a:ext cx="3312605" cy="1321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35" name="Google Shape;635;p60"/>
          <p:cNvSpPr txBox="1"/>
          <p:nvPr>
            <p:ph type="body" idx="3"/>
          </p:nvPr>
        </p:nvSpPr>
        <p:spPr bwMode="auto">
          <a:xfrm>
            <a:off x="487870" y="3987724"/>
            <a:ext cx="3312605" cy="1241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36" name="Google Shape;636;p60"/>
          <p:cNvSpPr txBox="1"/>
          <p:nvPr>
            <p:ph type="body" idx="4"/>
          </p:nvPr>
        </p:nvSpPr>
        <p:spPr bwMode="auto">
          <a:xfrm>
            <a:off x="4431220" y="1826953"/>
            <a:ext cx="791656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37" name="Google Shape;637;p60"/>
          <p:cNvSpPr txBox="1"/>
          <p:nvPr>
            <p:ph type="body" idx="5"/>
          </p:nvPr>
        </p:nvSpPr>
        <p:spPr bwMode="auto">
          <a:xfrm>
            <a:off x="4431220" y="2468329"/>
            <a:ext cx="3312605" cy="1321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38" name="Google Shape;638;p60"/>
          <p:cNvSpPr txBox="1"/>
          <p:nvPr>
            <p:ph type="body" idx="6"/>
          </p:nvPr>
        </p:nvSpPr>
        <p:spPr bwMode="auto">
          <a:xfrm>
            <a:off x="4431220" y="3987724"/>
            <a:ext cx="3312605" cy="1241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39" name="Google Shape;639;p60"/>
          <p:cNvSpPr txBox="1"/>
          <p:nvPr>
            <p:ph type="body" idx="7"/>
          </p:nvPr>
        </p:nvSpPr>
        <p:spPr bwMode="auto">
          <a:xfrm>
            <a:off x="8345995" y="1826953"/>
            <a:ext cx="791656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40" name="Google Shape;640;p60"/>
          <p:cNvSpPr txBox="1"/>
          <p:nvPr>
            <p:ph type="body" idx="8"/>
          </p:nvPr>
        </p:nvSpPr>
        <p:spPr bwMode="auto">
          <a:xfrm>
            <a:off x="8345995" y="2468329"/>
            <a:ext cx="3312605" cy="1321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41" name="Google Shape;641;p60"/>
          <p:cNvSpPr txBox="1"/>
          <p:nvPr>
            <p:ph type="body" idx="9"/>
          </p:nvPr>
        </p:nvSpPr>
        <p:spPr bwMode="auto">
          <a:xfrm>
            <a:off x="8345995" y="3987724"/>
            <a:ext cx="3312605" cy="1241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42" name="Google Shape;642;p60"/>
          <p:cNvSpPr txBox="1"/>
          <p:nvPr>
            <p:ph type="body" idx="13"/>
          </p:nvPr>
        </p:nvSpPr>
        <p:spPr bwMode="auto">
          <a:xfrm>
            <a:off x="300038" y="5646586"/>
            <a:ext cx="7662862" cy="914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59 Три акцентных блока текста" preserve="0" showMasterPhAnim="0" userDrawn="1">
  <p:cSld name="Три акцентных блока текста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4" name="Google Shape;644;p61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645" name="Google Shape;645;p61"/>
          <p:cNvSpPr/>
          <p:nvPr/>
        </p:nvSpPr>
        <p:spPr bwMode="auto">
          <a:xfrm>
            <a:off x="308143" y="1628775"/>
            <a:ext cx="3735220" cy="3750092"/>
          </a:xfrm>
          <a:prstGeom prst="roundRect">
            <a:avLst>
              <a:gd name="adj" fmla="val 0"/>
            </a:avLst>
          </a:prstGeom>
          <a:solidFill>
            <a:srgbClr val="DAD0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46" name="Google Shape;646;p61"/>
          <p:cNvSpPr/>
          <p:nvPr/>
        </p:nvSpPr>
        <p:spPr bwMode="auto">
          <a:xfrm>
            <a:off x="4224338" y="1628775"/>
            <a:ext cx="3738562" cy="3761600"/>
          </a:xfrm>
          <a:prstGeom prst="roundRect">
            <a:avLst>
              <a:gd name="adj" fmla="val 0"/>
            </a:avLst>
          </a:prstGeom>
          <a:solidFill>
            <a:srgbClr val="DAD0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47" name="Google Shape;647;p61"/>
          <p:cNvSpPr/>
          <p:nvPr/>
        </p:nvSpPr>
        <p:spPr bwMode="auto">
          <a:xfrm>
            <a:off x="8143875" y="1628775"/>
            <a:ext cx="3748088" cy="3761600"/>
          </a:xfrm>
          <a:prstGeom prst="roundRect">
            <a:avLst>
              <a:gd name="adj" fmla="val 0"/>
            </a:avLst>
          </a:prstGeom>
          <a:solidFill>
            <a:srgbClr val="DAD0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48" name="Google Shape;648;p61"/>
          <p:cNvSpPr txBox="1"/>
          <p:nvPr>
            <p:ph type="body" idx="1"/>
          </p:nvPr>
        </p:nvSpPr>
        <p:spPr bwMode="auto">
          <a:xfrm>
            <a:off x="487870" y="1826953"/>
            <a:ext cx="791656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49" name="Google Shape;649;p61"/>
          <p:cNvSpPr txBox="1"/>
          <p:nvPr>
            <p:ph type="body" idx="2"/>
          </p:nvPr>
        </p:nvSpPr>
        <p:spPr bwMode="auto">
          <a:xfrm>
            <a:off x="487870" y="2468329"/>
            <a:ext cx="3312605" cy="1321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50" name="Google Shape;650;p61"/>
          <p:cNvSpPr txBox="1"/>
          <p:nvPr>
            <p:ph type="body" idx="3"/>
          </p:nvPr>
        </p:nvSpPr>
        <p:spPr bwMode="auto">
          <a:xfrm>
            <a:off x="487870" y="3987724"/>
            <a:ext cx="3312605" cy="1241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51" name="Google Shape;651;p61"/>
          <p:cNvSpPr txBox="1"/>
          <p:nvPr>
            <p:ph type="body" idx="4"/>
          </p:nvPr>
        </p:nvSpPr>
        <p:spPr bwMode="auto">
          <a:xfrm>
            <a:off x="4431220" y="1826953"/>
            <a:ext cx="791656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52" name="Google Shape;652;p61"/>
          <p:cNvSpPr txBox="1"/>
          <p:nvPr>
            <p:ph type="body" idx="5"/>
          </p:nvPr>
        </p:nvSpPr>
        <p:spPr bwMode="auto">
          <a:xfrm>
            <a:off x="4431220" y="2468329"/>
            <a:ext cx="3312605" cy="1321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53" name="Google Shape;653;p61"/>
          <p:cNvSpPr txBox="1"/>
          <p:nvPr>
            <p:ph type="body" idx="6"/>
          </p:nvPr>
        </p:nvSpPr>
        <p:spPr bwMode="auto">
          <a:xfrm>
            <a:off x="4431220" y="3987724"/>
            <a:ext cx="3312605" cy="1241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54" name="Google Shape;654;p61"/>
          <p:cNvSpPr txBox="1"/>
          <p:nvPr>
            <p:ph type="body" idx="7"/>
          </p:nvPr>
        </p:nvSpPr>
        <p:spPr bwMode="auto">
          <a:xfrm>
            <a:off x="8345995" y="1826953"/>
            <a:ext cx="791656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55" name="Google Shape;655;p61"/>
          <p:cNvSpPr txBox="1"/>
          <p:nvPr>
            <p:ph type="body" idx="8"/>
          </p:nvPr>
        </p:nvSpPr>
        <p:spPr bwMode="auto">
          <a:xfrm>
            <a:off x="8345995" y="2468329"/>
            <a:ext cx="3312605" cy="1321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56" name="Google Shape;656;p61"/>
          <p:cNvSpPr txBox="1"/>
          <p:nvPr>
            <p:ph type="body" idx="9"/>
          </p:nvPr>
        </p:nvSpPr>
        <p:spPr bwMode="auto">
          <a:xfrm>
            <a:off x="8345995" y="3987724"/>
            <a:ext cx="3312605" cy="1241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57" name="Google Shape;657;p61"/>
          <p:cNvSpPr txBox="1"/>
          <p:nvPr>
            <p:ph type="body" idx="13"/>
          </p:nvPr>
        </p:nvSpPr>
        <p:spPr bwMode="auto">
          <a:xfrm>
            <a:off x="300038" y="5646586"/>
            <a:ext cx="7662862" cy="914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60 Три акцентных блока текста" preserve="0" showMasterPhAnim="0" userDrawn="1">
  <p:cSld name="Три акцентных блока текста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9" name="Google Shape;659;p62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660" name="Google Shape;660;p62"/>
          <p:cNvSpPr/>
          <p:nvPr/>
        </p:nvSpPr>
        <p:spPr bwMode="auto">
          <a:xfrm>
            <a:off x="308143" y="1628775"/>
            <a:ext cx="3735220" cy="3750092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61" name="Google Shape;661;p62"/>
          <p:cNvSpPr/>
          <p:nvPr/>
        </p:nvSpPr>
        <p:spPr bwMode="auto">
          <a:xfrm>
            <a:off x="4224338" y="1628775"/>
            <a:ext cx="3738562" cy="37616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62" name="Google Shape;662;p62"/>
          <p:cNvSpPr/>
          <p:nvPr/>
        </p:nvSpPr>
        <p:spPr bwMode="auto">
          <a:xfrm>
            <a:off x="8143875" y="1628775"/>
            <a:ext cx="3748088" cy="37616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63" name="Google Shape;663;p62"/>
          <p:cNvSpPr txBox="1"/>
          <p:nvPr>
            <p:ph type="body" idx="1"/>
          </p:nvPr>
        </p:nvSpPr>
        <p:spPr bwMode="auto">
          <a:xfrm>
            <a:off x="487870" y="1826953"/>
            <a:ext cx="791656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64" name="Google Shape;664;p62"/>
          <p:cNvSpPr txBox="1"/>
          <p:nvPr>
            <p:ph type="body" idx="2"/>
          </p:nvPr>
        </p:nvSpPr>
        <p:spPr bwMode="auto">
          <a:xfrm>
            <a:off x="487870" y="2468329"/>
            <a:ext cx="3312605" cy="1321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65" name="Google Shape;665;p62"/>
          <p:cNvSpPr txBox="1"/>
          <p:nvPr>
            <p:ph type="body" idx="3"/>
          </p:nvPr>
        </p:nvSpPr>
        <p:spPr bwMode="auto">
          <a:xfrm>
            <a:off x="487870" y="3987724"/>
            <a:ext cx="3312605" cy="1241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66" name="Google Shape;666;p62"/>
          <p:cNvSpPr txBox="1"/>
          <p:nvPr>
            <p:ph type="body" idx="4"/>
          </p:nvPr>
        </p:nvSpPr>
        <p:spPr bwMode="auto">
          <a:xfrm>
            <a:off x="4431220" y="1826953"/>
            <a:ext cx="791656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67" name="Google Shape;667;p62"/>
          <p:cNvSpPr txBox="1"/>
          <p:nvPr>
            <p:ph type="body" idx="5"/>
          </p:nvPr>
        </p:nvSpPr>
        <p:spPr bwMode="auto">
          <a:xfrm>
            <a:off x="4431220" y="2468329"/>
            <a:ext cx="3312605" cy="1321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68" name="Google Shape;668;p62"/>
          <p:cNvSpPr txBox="1"/>
          <p:nvPr>
            <p:ph type="body" idx="6"/>
          </p:nvPr>
        </p:nvSpPr>
        <p:spPr bwMode="auto">
          <a:xfrm>
            <a:off x="4431220" y="3987724"/>
            <a:ext cx="3312605" cy="1241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69" name="Google Shape;669;p62"/>
          <p:cNvSpPr txBox="1"/>
          <p:nvPr>
            <p:ph type="body" idx="7"/>
          </p:nvPr>
        </p:nvSpPr>
        <p:spPr bwMode="auto">
          <a:xfrm>
            <a:off x="8345995" y="1826953"/>
            <a:ext cx="791656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70" name="Google Shape;670;p62"/>
          <p:cNvSpPr txBox="1"/>
          <p:nvPr>
            <p:ph type="body" idx="8"/>
          </p:nvPr>
        </p:nvSpPr>
        <p:spPr bwMode="auto">
          <a:xfrm>
            <a:off x="8345995" y="2468329"/>
            <a:ext cx="3312605" cy="1321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71" name="Google Shape;671;p62"/>
          <p:cNvSpPr txBox="1"/>
          <p:nvPr>
            <p:ph type="body" idx="9"/>
          </p:nvPr>
        </p:nvSpPr>
        <p:spPr bwMode="auto">
          <a:xfrm>
            <a:off x="8345995" y="3987724"/>
            <a:ext cx="3312605" cy="1241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72" name="Google Shape;672;p62"/>
          <p:cNvSpPr txBox="1"/>
          <p:nvPr>
            <p:ph type="body" idx="13"/>
          </p:nvPr>
        </p:nvSpPr>
        <p:spPr bwMode="auto">
          <a:xfrm>
            <a:off x="300038" y="5646586"/>
            <a:ext cx="7662862" cy="914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61 Три акцентных блока текста" preserve="0" showMasterPhAnim="0" userDrawn="1">
  <p:cSld name="Три акцентных блока текста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4" name="Google Shape;674;p63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675" name="Google Shape;675;p63"/>
          <p:cNvSpPr/>
          <p:nvPr/>
        </p:nvSpPr>
        <p:spPr bwMode="auto">
          <a:xfrm>
            <a:off x="308143" y="1628775"/>
            <a:ext cx="3735220" cy="3750092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6" name="Google Shape;676;p63"/>
          <p:cNvSpPr/>
          <p:nvPr/>
        </p:nvSpPr>
        <p:spPr bwMode="auto">
          <a:xfrm>
            <a:off x="4224338" y="1628775"/>
            <a:ext cx="3738562" cy="376160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7" name="Google Shape;677;p63"/>
          <p:cNvSpPr/>
          <p:nvPr/>
        </p:nvSpPr>
        <p:spPr bwMode="auto">
          <a:xfrm>
            <a:off x="8143875" y="1628775"/>
            <a:ext cx="3748088" cy="376160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8" name="Google Shape;678;p63"/>
          <p:cNvSpPr txBox="1"/>
          <p:nvPr>
            <p:ph type="body" idx="1"/>
          </p:nvPr>
        </p:nvSpPr>
        <p:spPr bwMode="auto">
          <a:xfrm>
            <a:off x="487870" y="1826953"/>
            <a:ext cx="791656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79" name="Google Shape;679;p63"/>
          <p:cNvSpPr txBox="1"/>
          <p:nvPr>
            <p:ph type="body" idx="2"/>
          </p:nvPr>
        </p:nvSpPr>
        <p:spPr bwMode="auto">
          <a:xfrm>
            <a:off x="487870" y="2468329"/>
            <a:ext cx="3312605" cy="1321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80" name="Google Shape;680;p63"/>
          <p:cNvSpPr txBox="1"/>
          <p:nvPr>
            <p:ph type="body" idx="3"/>
          </p:nvPr>
        </p:nvSpPr>
        <p:spPr bwMode="auto">
          <a:xfrm>
            <a:off x="487870" y="3987724"/>
            <a:ext cx="3312605" cy="1241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81" name="Google Shape;681;p63"/>
          <p:cNvSpPr txBox="1"/>
          <p:nvPr>
            <p:ph type="body" idx="4"/>
          </p:nvPr>
        </p:nvSpPr>
        <p:spPr bwMode="auto">
          <a:xfrm>
            <a:off x="4431220" y="1826953"/>
            <a:ext cx="791656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82" name="Google Shape;682;p63"/>
          <p:cNvSpPr txBox="1"/>
          <p:nvPr>
            <p:ph type="body" idx="5"/>
          </p:nvPr>
        </p:nvSpPr>
        <p:spPr bwMode="auto">
          <a:xfrm>
            <a:off x="4431220" y="2468329"/>
            <a:ext cx="3312605" cy="1321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83" name="Google Shape;683;p63"/>
          <p:cNvSpPr txBox="1"/>
          <p:nvPr>
            <p:ph type="body" idx="6"/>
          </p:nvPr>
        </p:nvSpPr>
        <p:spPr bwMode="auto">
          <a:xfrm>
            <a:off x="4431220" y="3987724"/>
            <a:ext cx="3312605" cy="1241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84" name="Google Shape;684;p63"/>
          <p:cNvSpPr txBox="1"/>
          <p:nvPr>
            <p:ph type="body" idx="7"/>
          </p:nvPr>
        </p:nvSpPr>
        <p:spPr bwMode="auto">
          <a:xfrm>
            <a:off x="8345995" y="1826953"/>
            <a:ext cx="791656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85" name="Google Shape;685;p63"/>
          <p:cNvSpPr txBox="1"/>
          <p:nvPr>
            <p:ph type="body" idx="8"/>
          </p:nvPr>
        </p:nvSpPr>
        <p:spPr bwMode="auto">
          <a:xfrm>
            <a:off x="8345995" y="2468329"/>
            <a:ext cx="3312605" cy="1321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86" name="Google Shape;686;p63"/>
          <p:cNvSpPr txBox="1"/>
          <p:nvPr>
            <p:ph type="body" idx="9"/>
          </p:nvPr>
        </p:nvSpPr>
        <p:spPr bwMode="auto">
          <a:xfrm>
            <a:off x="8345995" y="3987724"/>
            <a:ext cx="3312605" cy="1241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87" name="Google Shape;687;p63"/>
          <p:cNvSpPr txBox="1"/>
          <p:nvPr>
            <p:ph type="body" idx="13"/>
          </p:nvPr>
        </p:nvSpPr>
        <p:spPr bwMode="auto">
          <a:xfrm>
            <a:off x="300038" y="5646586"/>
            <a:ext cx="7662862" cy="914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62 Два блока и акцент" preserve="0" showMasterPhAnim="0" userDrawn="1">
  <p:cSld name="Два блока и акцент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9" name="Google Shape;689;p64"/>
          <p:cNvSpPr/>
          <p:nvPr/>
        </p:nvSpPr>
        <p:spPr bwMode="auto">
          <a:xfrm>
            <a:off x="3081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rgbClr val="799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90" name="Google Shape;690;p64"/>
          <p:cNvSpPr/>
          <p:nvPr/>
        </p:nvSpPr>
        <p:spPr bwMode="auto">
          <a:xfrm>
            <a:off x="42578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91" name="Google Shape;691;p64"/>
          <p:cNvSpPr/>
          <p:nvPr/>
        </p:nvSpPr>
        <p:spPr bwMode="auto">
          <a:xfrm>
            <a:off x="82075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92" name="Google Shape;692;p64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693" name="Google Shape;693;p64"/>
          <p:cNvSpPr txBox="1"/>
          <p:nvPr>
            <p:ph type="body" idx="1"/>
          </p:nvPr>
        </p:nvSpPr>
        <p:spPr bwMode="auto">
          <a:xfrm>
            <a:off x="4437619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94" name="Google Shape;694;p64"/>
          <p:cNvSpPr txBox="1"/>
          <p:nvPr>
            <p:ph type="body" idx="2"/>
          </p:nvPr>
        </p:nvSpPr>
        <p:spPr bwMode="auto">
          <a:xfrm>
            <a:off x="485942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95" name="Google Shape;695;p64"/>
          <p:cNvSpPr txBox="1"/>
          <p:nvPr>
            <p:ph type="body" idx="3"/>
          </p:nvPr>
        </p:nvSpPr>
        <p:spPr bwMode="auto">
          <a:xfrm>
            <a:off x="8382664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96" name="Google Shape;696;p64"/>
          <p:cNvSpPr txBox="1"/>
          <p:nvPr>
            <p:ph type="body" idx="4"/>
          </p:nvPr>
        </p:nvSpPr>
        <p:spPr bwMode="auto">
          <a:xfrm>
            <a:off x="4437619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97" name="Google Shape;697;p64"/>
          <p:cNvSpPr txBox="1"/>
          <p:nvPr>
            <p:ph type="body" idx="5"/>
          </p:nvPr>
        </p:nvSpPr>
        <p:spPr bwMode="auto">
          <a:xfrm>
            <a:off x="485942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98" name="Google Shape;698;p64"/>
          <p:cNvSpPr txBox="1"/>
          <p:nvPr>
            <p:ph type="body" idx="6"/>
          </p:nvPr>
        </p:nvSpPr>
        <p:spPr bwMode="auto">
          <a:xfrm>
            <a:off x="8382664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99" name="Google Shape;699;p64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63 Два блока и акцент" preserve="0" showMasterPhAnim="0" userDrawn="1">
  <p:cSld name="Два блока и акцент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1" name="Google Shape;701;p65"/>
          <p:cNvSpPr/>
          <p:nvPr/>
        </p:nvSpPr>
        <p:spPr bwMode="auto">
          <a:xfrm>
            <a:off x="3081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02" name="Google Shape;702;p65"/>
          <p:cNvSpPr/>
          <p:nvPr/>
        </p:nvSpPr>
        <p:spPr bwMode="auto">
          <a:xfrm>
            <a:off x="42578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03" name="Google Shape;703;p65"/>
          <p:cNvSpPr/>
          <p:nvPr/>
        </p:nvSpPr>
        <p:spPr bwMode="auto">
          <a:xfrm>
            <a:off x="82075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04" name="Google Shape;704;p65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705" name="Google Shape;705;p65"/>
          <p:cNvSpPr txBox="1"/>
          <p:nvPr>
            <p:ph type="body" idx="1"/>
          </p:nvPr>
        </p:nvSpPr>
        <p:spPr bwMode="auto">
          <a:xfrm>
            <a:off x="4437619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06" name="Google Shape;706;p65"/>
          <p:cNvSpPr txBox="1"/>
          <p:nvPr>
            <p:ph type="body" idx="2"/>
          </p:nvPr>
        </p:nvSpPr>
        <p:spPr bwMode="auto">
          <a:xfrm>
            <a:off x="485942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07" name="Google Shape;707;p65"/>
          <p:cNvSpPr txBox="1"/>
          <p:nvPr>
            <p:ph type="body" idx="3"/>
          </p:nvPr>
        </p:nvSpPr>
        <p:spPr bwMode="auto">
          <a:xfrm>
            <a:off x="8382664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08" name="Google Shape;708;p65"/>
          <p:cNvSpPr txBox="1"/>
          <p:nvPr>
            <p:ph type="body" idx="4"/>
          </p:nvPr>
        </p:nvSpPr>
        <p:spPr bwMode="auto">
          <a:xfrm>
            <a:off x="4437619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09" name="Google Shape;709;p65"/>
          <p:cNvSpPr txBox="1"/>
          <p:nvPr>
            <p:ph type="body" idx="5"/>
          </p:nvPr>
        </p:nvSpPr>
        <p:spPr bwMode="auto">
          <a:xfrm>
            <a:off x="485942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10" name="Google Shape;710;p65"/>
          <p:cNvSpPr txBox="1"/>
          <p:nvPr>
            <p:ph type="body" idx="6"/>
          </p:nvPr>
        </p:nvSpPr>
        <p:spPr bwMode="auto">
          <a:xfrm>
            <a:off x="8382664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11" name="Google Shape;711;p65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64 Два блока и акцент" preserve="0" showMasterPhAnim="0" userDrawn="1">
  <p:cSld name="Два блока и акцент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13" name="Google Shape;713;p66"/>
          <p:cNvSpPr/>
          <p:nvPr/>
        </p:nvSpPr>
        <p:spPr bwMode="auto">
          <a:xfrm>
            <a:off x="3081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rgbClr val="DAD0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14" name="Google Shape;714;p66"/>
          <p:cNvSpPr/>
          <p:nvPr/>
        </p:nvSpPr>
        <p:spPr bwMode="auto">
          <a:xfrm>
            <a:off x="42578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15" name="Google Shape;715;p66"/>
          <p:cNvSpPr/>
          <p:nvPr/>
        </p:nvSpPr>
        <p:spPr bwMode="auto">
          <a:xfrm>
            <a:off x="82075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16" name="Google Shape;716;p66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717" name="Google Shape;717;p66"/>
          <p:cNvSpPr txBox="1"/>
          <p:nvPr>
            <p:ph type="body" idx="1"/>
          </p:nvPr>
        </p:nvSpPr>
        <p:spPr bwMode="auto">
          <a:xfrm>
            <a:off x="4437619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18" name="Google Shape;718;p66"/>
          <p:cNvSpPr txBox="1"/>
          <p:nvPr>
            <p:ph type="body" idx="2"/>
          </p:nvPr>
        </p:nvSpPr>
        <p:spPr bwMode="auto">
          <a:xfrm>
            <a:off x="485942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19" name="Google Shape;719;p66"/>
          <p:cNvSpPr txBox="1"/>
          <p:nvPr>
            <p:ph type="body" idx="3"/>
          </p:nvPr>
        </p:nvSpPr>
        <p:spPr bwMode="auto">
          <a:xfrm>
            <a:off x="8382664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20" name="Google Shape;720;p66"/>
          <p:cNvSpPr txBox="1"/>
          <p:nvPr>
            <p:ph type="body" idx="4"/>
          </p:nvPr>
        </p:nvSpPr>
        <p:spPr bwMode="auto">
          <a:xfrm>
            <a:off x="4437619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21" name="Google Shape;721;p66"/>
          <p:cNvSpPr txBox="1"/>
          <p:nvPr>
            <p:ph type="body" idx="5"/>
          </p:nvPr>
        </p:nvSpPr>
        <p:spPr bwMode="auto">
          <a:xfrm>
            <a:off x="485942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22" name="Google Shape;722;p66"/>
          <p:cNvSpPr txBox="1"/>
          <p:nvPr>
            <p:ph type="body" idx="6"/>
          </p:nvPr>
        </p:nvSpPr>
        <p:spPr bwMode="auto">
          <a:xfrm>
            <a:off x="8382664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23" name="Google Shape;723;p66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65 Два блока и акцент" preserve="0" showMasterPhAnim="0" userDrawn="1">
  <p:cSld name="Два блока и акцент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25" name="Google Shape;725;p67"/>
          <p:cNvSpPr/>
          <p:nvPr/>
        </p:nvSpPr>
        <p:spPr bwMode="auto">
          <a:xfrm>
            <a:off x="3081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rgbClr val="9687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6" name="Google Shape;726;p67"/>
          <p:cNvSpPr/>
          <p:nvPr/>
        </p:nvSpPr>
        <p:spPr bwMode="auto">
          <a:xfrm>
            <a:off x="42578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7" name="Google Shape;727;p67"/>
          <p:cNvSpPr/>
          <p:nvPr/>
        </p:nvSpPr>
        <p:spPr bwMode="auto">
          <a:xfrm>
            <a:off x="82075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8" name="Google Shape;728;p67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729" name="Google Shape;729;p67"/>
          <p:cNvSpPr txBox="1"/>
          <p:nvPr>
            <p:ph type="body" idx="1"/>
          </p:nvPr>
        </p:nvSpPr>
        <p:spPr bwMode="auto">
          <a:xfrm>
            <a:off x="4437619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30" name="Google Shape;730;p67"/>
          <p:cNvSpPr txBox="1"/>
          <p:nvPr>
            <p:ph type="body" idx="2"/>
          </p:nvPr>
        </p:nvSpPr>
        <p:spPr bwMode="auto">
          <a:xfrm>
            <a:off x="485942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31" name="Google Shape;731;p67"/>
          <p:cNvSpPr txBox="1"/>
          <p:nvPr>
            <p:ph type="body" idx="3"/>
          </p:nvPr>
        </p:nvSpPr>
        <p:spPr bwMode="auto">
          <a:xfrm>
            <a:off x="8382664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32" name="Google Shape;732;p67"/>
          <p:cNvSpPr txBox="1"/>
          <p:nvPr>
            <p:ph type="body" idx="4"/>
          </p:nvPr>
        </p:nvSpPr>
        <p:spPr bwMode="auto">
          <a:xfrm>
            <a:off x="4437619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33" name="Google Shape;733;p67"/>
          <p:cNvSpPr txBox="1"/>
          <p:nvPr>
            <p:ph type="body" idx="5"/>
          </p:nvPr>
        </p:nvSpPr>
        <p:spPr bwMode="auto">
          <a:xfrm>
            <a:off x="485942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34" name="Google Shape;734;p67"/>
          <p:cNvSpPr txBox="1"/>
          <p:nvPr>
            <p:ph type="body" idx="6"/>
          </p:nvPr>
        </p:nvSpPr>
        <p:spPr bwMode="auto">
          <a:xfrm>
            <a:off x="8382664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35" name="Google Shape;735;p67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66 Два блока и акцент" preserve="0" showMasterPhAnim="0" userDrawn="1">
  <p:cSld name="Два блока и акцент_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7" name="Google Shape;737;p68"/>
          <p:cNvSpPr/>
          <p:nvPr/>
        </p:nvSpPr>
        <p:spPr bwMode="auto">
          <a:xfrm>
            <a:off x="3081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8" name="Google Shape;738;p68"/>
          <p:cNvSpPr/>
          <p:nvPr/>
        </p:nvSpPr>
        <p:spPr bwMode="auto">
          <a:xfrm>
            <a:off x="42578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9" name="Google Shape;739;p68"/>
          <p:cNvSpPr/>
          <p:nvPr/>
        </p:nvSpPr>
        <p:spPr bwMode="auto">
          <a:xfrm>
            <a:off x="82075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0" name="Google Shape;740;p68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741" name="Google Shape;741;p68"/>
          <p:cNvSpPr txBox="1"/>
          <p:nvPr>
            <p:ph type="body" idx="1"/>
          </p:nvPr>
        </p:nvSpPr>
        <p:spPr bwMode="auto">
          <a:xfrm>
            <a:off x="4437619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42" name="Google Shape;742;p68"/>
          <p:cNvSpPr txBox="1"/>
          <p:nvPr>
            <p:ph type="body" idx="2"/>
          </p:nvPr>
        </p:nvSpPr>
        <p:spPr bwMode="auto">
          <a:xfrm>
            <a:off x="485942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43" name="Google Shape;743;p68"/>
          <p:cNvSpPr txBox="1"/>
          <p:nvPr>
            <p:ph type="body" idx="3"/>
          </p:nvPr>
        </p:nvSpPr>
        <p:spPr bwMode="auto">
          <a:xfrm>
            <a:off x="8382664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44" name="Google Shape;744;p68"/>
          <p:cNvSpPr txBox="1"/>
          <p:nvPr>
            <p:ph type="body" idx="4"/>
          </p:nvPr>
        </p:nvSpPr>
        <p:spPr bwMode="auto">
          <a:xfrm>
            <a:off x="4437619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45" name="Google Shape;745;p68"/>
          <p:cNvSpPr txBox="1"/>
          <p:nvPr>
            <p:ph type="body" idx="5"/>
          </p:nvPr>
        </p:nvSpPr>
        <p:spPr bwMode="auto">
          <a:xfrm>
            <a:off x="485942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46" name="Google Shape;746;p68"/>
          <p:cNvSpPr txBox="1"/>
          <p:nvPr>
            <p:ph type="body" idx="6"/>
          </p:nvPr>
        </p:nvSpPr>
        <p:spPr bwMode="auto">
          <a:xfrm>
            <a:off x="8382664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47" name="Google Shape;747;p68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67 Три цветных блока" preserve="0" showMasterPhAnim="0" userDrawn="1">
  <p:cSld name="Три цветных бло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9" name="Google Shape;749;p69"/>
          <p:cNvSpPr/>
          <p:nvPr/>
        </p:nvSpPr>
        <p:spPr bwMode="auto">
          <a:xfrm>
            <a:off x="3081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rgbClr val="799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0" name="Google Shape;750;p69"/>
          <p:cNvSpPr/>
          <p:nvPr/>
        </p:nvSpPr>
        <p:spPr bwMode="auto">
          <a:xfrm>
            <a:off x="42578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rgbClr val="799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1" name="Google Shape;751;p69"/>
          <p:cNvSpPr/>
          <p:nvPr/>
        </p:nvSpPr>
        <p:spPr bwMode="auto">
          <a:xfrm>
            <a:off x="82075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rgbClr val="799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2" name="Google Shape;752;p69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753" name="Google Shape;753;p69"/>
          <p:cNvSpPr txBox="1"/>
          <p:nvPr>
            <p:ph type="body" idx="1"/>
          </p:nvPr>
        </p:nvSpPr>
        <p:spPr bwMode="auto">
          <a:xfrm>
            <a:off x="4437619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54" name="Google Shape;754;p69"/>
          <p:cNvSpPr txBox="1"/>
          <p:nvPr>
            <p:ph type="body" idx="2"/>
          </p:nvPr>
        </p:nvSpPr>
        <p:spPr bwMode="auto">
          <a:xfrm>
            <a:off x="485942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55" name="Google Shape;755;p69"/>
          <p:cNvSpPr txBox="1"/>
          <p:nvPr>
            <p:ph type="body" idx="3"/>
          </p:nvPr>
        </p:nvSpPr>
        <p:spPr bwMode="auto">
          <a:xfrm>
            <a:off x="8382664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56" name="Google Shape;756;p69"/>
          <p:cNvSpPr txBox="1"/>
          <p:nvPr>
            <p:ph type="body" idx="4"/>
          </p:nvPr>
        </p:nvSpPr>
        <p:spPr bwMode="auto">
          <a:xfrm>
            <a:off x="4437619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57" name="Google Shape;757;p69"/>
          <p:cNvSpPr txBox="1"/>
          <p:nvPr>
            <p:ph type="body" idx="5"/>
          </p:nvPr>
        </p:nvSpPr>
        <p:spPr bwMode="auto">
          <a:xfrm>
            <a:off x="485942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58" name="Google Shape;758;p69"/>
          <p:cNvSpPr txBox="1"/>
          <p:nvPr>
            <p:ph type="body" idx="6"/>
          </p:nvPr>
        </p:nvSpPr>
        <p:spPr bwMode="auto">
          <a:xfrm>
            <a:off x="8382664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59" name="Google Shape;759;p69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68 Три цветных блока" preserve="0" showMasterPhAnim="0" userDrawn="1">
  <p:cSld name="Три цветных блока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1" name="Google Shape;761;p70"/>
          <p:cNvSpPr/>
          <p:nvPr/>
        </p:nvSpPr>
        <p:spPr bwMode="auto">
          <a:xfrm>
            <a:off x="3081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2" name="Google Shape;762;p70"/>
          <p:cNvSpPr/>
          <p:nvPr/>
        </p:nvSpPr>
        <p:spPr bwMode="auto">
          <a:xfrm>
            <a:off x="42578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3" name="Google Shape;763;p70"/>
          <p:cNvSpPr/>
          <p:nvPr/>
        </p:nvSpPr>
        <p:spPr bwMode="auto">
          <a:xfrm>
            <a:off x="82075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4" name="Google Shape;764;p70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765" name="Google Shape;765;p70"/>
          <p:cNvSpPr txBox="1"/>
          <p:nvPr>
            <p:ph type="body" idx="1"/>
          </p:nvPr>
        </p:nvSpPr>
        <p:spPr bwMode="auto">
          <a:xfrm>
            <a:off x="4437619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66" name="Google Shape;766;p70"/>
          <p:cNvSpPr txBox="1"/>
          <p:nvPr>
            <p:ph type="body" idx="2"/>
          </p:nvPr>
        </p:nvSpPr>
        <p:spPr bwMode="auto">
          <a:xfrm>
            <a:off x="485942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67" name="Google Shape;767;p70"/>
          <p:cNvSpPr txBox="1"/>
          <p:nvPr>
            <p:ph type="body" idx="3"/>
          </p:nvPr>
        </p:nvSpPr>
        <p:spPr bwMode="auto">
          <a:xfrm>
            <a:off x="8382664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68" name="Google Shape;768;p70"/>
          <p:cNvSpPr txBox="1"/>
          <p:nvPr>
            <p:ph type="body" idx="4"/>
          </p:nvPr>
        </p:nvSpPr>
        <p:spPr bwMode="auto">
          <a:xfrm>
            <a:off x="4437619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69" name="Google Shape;769;p70"/>
          <p:cNvSpPr txBox="1"/>
          <p:nvPr>
            <p:ph type="body" idx="5"/>
          </p:nvPr>
        </p:nvSpPr>
        <p:spPr bwMode="auto">
          <a:xfrm>
            <a:off x="485942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70" name="Google Shape;770;p70"/>
          <p:cNvSpPr txBox="1"/>
          <p:nvPr>
            <p:ph type="body" idx="6"/>
          </p:nvPr>
        </p:nvSpPr>
        <p:spPr bwMode="auto">
          <a:xfrm>
            <a:off x="8382664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71" name="Google Shape;771;p70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69 Три цветных блока" preserve="0" showMasterPhAnim="0" userDrawn="1">
  <p:cSld name="Три цветных блока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3" name="Google Shape;773;p71"/>
          <p:cNvSpPr/>
          <p:nvPr/>
        </p:nvSpPr>
        <p:spPr bwMode="auto">
          <a:xfrm>
            <a:off x="3081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rgbClr val="DAD0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74" name="Google Shape;774;p71"/>
          <p:cNvSpPr/>
          <p:nvPr/>
        </p:nvSpPr>
        <p:spPr bwMode="auto">
          <a:xfrm>
            <a:off x="42578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rgbClr val="DAD0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75" name="Google Shape;775;p71"/>
          <p:cNvSpPr/>
          <p:nvPr/>
        </p:nvSpPr>
        <p:spPr bwMode="auto">
          <a:xfrm>
            <a:off x="82075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rgbClr val="DAD0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76" name="Google Shape;776;p71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777" name="Google Shape;777;p71"/>
          <p:cNvSpPr txBox="1"/>
          <p:nvPr>
            <p:ph type="body" idx="1"/>
          </p:nvPr>
        </p:nvSpPr>
        <p:spPr bwMode="auto">
          <a:xfrm>
            <a:off x="4437619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78" name="Google Shape;778;p71"/>
          <p:cNvSpPr txBox="1"/>
          <p:nvPr>
            <p:ph type="body" idx="2"/>
          </p:nvPr>
        </p:nvSpPr>
        <p:spPr bwMode="auto">
          <a:xfrm>
            <a:off x="485942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79" name="Google Shape;779;p71"/>
          <p:cNvSpPr txBox="1"/>
          <p:nvPr>
            <p:ph type="body" idx="3"/>
          </p:nvPr>
        </p:nvSpPr>
        <p:spPr bwMode="auto">
          <a:xfrm>
            <a:off x="8382664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80" name="Google Shape;780;p71"/>
          <p:cNvSpPr txBox="1"/>
          <p:nvPr>
            <p:ph type="body" idx="4"/>
          </p:nvPr>
        </p:nvSpPr>
        <p:spPr bwMode="auto">
          <a:xfrm>
            <a:off x="4437619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81" name="Google Shape;781;p71"/>
          <p:cNvSpPr txBox="1"/>
          <p:nvPr>
            <p:ph type="body" idx="5"/>
          </p:nvPr>
        </p:nvSpPr>
        <p:spPr bwMode="auto">
          <a:xfrm>
            <a:off x="485942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82" name="Google Shape;782;p71"/>
          <p:cNvSpPr txBox="1"/>
          <p:nvPr>
            <p:ph type="body" idx="6"/>
          </p:nvPr>
        </p:nvSpPr>
        <p:spPr bwMode="auto">
          <a:xfrm>
            <a:off x="8382664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83" name="Google Shape;783;p71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70 Три цветных блока" preserve="0" showMasterPhAnim="0" userDrawn="1">
  <p:cSld name="Три цветных блока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5" name="Google Shape;785;p72"/>
          <p:cNvSpPr/>
          <p:nvPr/>
        </p:nvSpPr>
        <p:spPr bwMode="auto">
          <a:xfrm>
            <a:off x="3081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rgbClr val="9687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6" name="Google Shape;786;p72"/>
          <p:cNvSpPr/>
          <p:nvPr/>
        </p:nvSpPr>
        <p:spPr bwMode="auto">
          <a:xfrm>
            <a:off x="42578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rgbClr val="9687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7" name="Google Shape;787;p72"/>
          <p:cNvSpPr/>
          <p:nvPr/>
        </p:nvSpPr>
        <p:spPr bwMode="auto">
          <a:xfrm>
            <a:off x="82075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rgbClr val="9687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8" name="Google Shape;788;p72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789" name="Google Shape;789;p72"/>
          <p:cNvSpPr txBox="1"/>
          <p:nvPr>
            <p:ph type="body" idx="1"/>
          </p:nvPr>
        </p:nvSpPr>
        <p:spPr bwMode="auto">
          <a:xfrm>
            <a:off x="4437619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90" name="Google Shape;790;p72"/>
          <p:cNvSpPr txBox="1"/>
          <p:nvPr>
            <p:ph type="body" idx="2"/>
          </p:nvPr>
        </p:nvSpPr>
        <p:spPr bwMode="auto">
          <a:xfrm>
            <a:off x="485942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91" name="Google Shape;791;p72"/>
          <p:cNvSpPr txBox="1"/>
          <p:nvPr>
            <p:ph type="body" idx="3"/>
          </p:nvPr>
        </p:nvSpPr>
        <p:spPr bwMode="auto">
          <a:xfrm>
            <a:off x="8382664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92" name="Google Shape;792;p72"/>
          <p:cNvSpPr txBox="1"/>
          <p:nvPr>
            <p:ph type="body" idx="4"/>
          </p:nvPr>
        </p:nvSpPr>
        <p:spPr bwMode="auto">
          <a:xfrm>
            <a:off x="4437619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93" name="Google Shape;793;p72"/>
          <p:cNvSpPr txBox="1"/>
          <p:nvPr>
            <p:ph type="body" idx="5"/>
          </p:nvPr>
        </p:nvSpPr>
        <p:spPr bwMode="auto">
          <a:xfrm>
            <a:off x="485942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94" name="Google Shape;794;p72"/>
          <p:cNvSpPr txBox="1"/>
          <p:nvPr>
            <p:ph type="body" idx="6"/>
          </p:nvPr>
        </p:nvSpPr>
        <p:spPr bwMode="auto">
          <a:xfrm>
            <a:off x="8382664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95" name="Google Shape;795;p72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71 Три цветных блока" preserve="0" showMasterPhAnim="0" userDrawn="1">
  <p:cSld name="Три цветных блока_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7" name="Google Shape;797;p73"/>
          <p:cNvSpPr/>
          <p:nvPr/>
        </p:nvSpPr>
        <p:spPr bwMode="auto">
          <a:xfrm>
            <a:off x="3081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98" name="Google Shape;798;p73"/>
          <p:cNvSpPr/>
          <p:nvPr/>
        </p:nvSpPr>
        <p:spPr bwMode="auto">
          <a:xfrm>
            <a:off x="42578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99" name="Google Shape;799;p73"/>
          <p:cNvSpPr/>
          <p:nvPr/>
        </p:nvSpPr>
        <p:spPr bwMode="auto">
          <a:xfrm>
            <a:off x="82075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0" name="Google Shape;800;p73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801" name="Google Shape;801;p73"/>
          <p:cNvSpPr txBox="1"/>
          <p:nvPr>
            <p:ph type="body" idx="1"/>
          </p:nvPr>
        </p:nvSpPr>
        <p:spPr bwMode="auto">
          <a:xfrm>
            <a:off x="4437619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02" name="Google Shape;802;p73"/>
          <p:cNvSpPr txBox="1"/>
          <p:nvPr>
            <p:ph type="body" idx="2"/>
          </p:nvPr>
        </p:nvSpPr>
        <p:spPr bwMode="auto">
          <a:xfrm>
            <a:off x="485942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03" name="Google Shape;803;p73"/>
          <p:cNvSpPr txBox="1"/>
          <p:nvPr>
            <p:ph type="body" idx="3"/>
          </p:nvPr>
        </p:nvSpPr>
        <p:spPr bwMode="auto">
          <a:xfrm>
            <a:off x="8382664" y="1972385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04" name="Google Shape;804;p73"/>
          <p:cNvSpPr txBox="1"/>
          <p:nvPr>
            <p:ph type="body" idx="4"/>
          </p:nvPr>
        </p:nvSpPr>
        <p:spPr bwMode="auto">
          <a:xfrm>
            <a:off x="4437619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05" name="Google Shape;805;p73"/>
          <p:cNvSpPr txBox="1"/>
          <p:nvPr>
            <p:ph type="body" idx="5"/>
          </p:nvPr>
        </p:nvSpPr>
        <p:spPr bwMode="auto">
          <a:xfrm>
            <a:off x="485942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06" name="Google Shape;806;p73"/>
          <p:cNvSpPr txBox="1"/>
          <p:nvPr>
            <p:ph type="body" idx="6"/>
          </p:nvPr>
        </p:nvSpPr>
        <p:spPr bwMode="auto">
          <a:xfrm>
            <a:off x="8382664" y="244494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07" name="Google Shape;807;p73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72 Три акцентных блока текста" preserve="0" showMasterPhAnim="0" userDrawn="1">
  <p:cSld name="Три акцентных блока текста_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9" name="Google Shape;809;p74"/>
          <p:cNvSpPr/>
          <p:nvPr/>
        </p:nvSpPr>
        <p:spPr bwMode="auto">
          <a:xfrm>
            <a:off x="308143" y="1628775"/>
            <a:ext cx="3735220" cy="4932362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10" name="Google Shape;810;p74"/>
          <p:cNvSpPr/>
          <p:nvPr/>
        </p:nvSpPr>
        <p:spPr bwMode="auto">
          <a:xfrm>
            <a:off x="4218484" y="1628775"/>
            <a:ext cx="3745673" cy="4932362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11" name="Google Shape;811;p74"/>
          <p:cNvSpPr/>
          <p:nvPr/>
        </p:nvSpPr>
        <p:spPr bwMode="auto">
          <a:xfrm>
            <a:off x="8150225" y="1628775"/>
            <a:ext cx="3736311" cy="4932362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12" name="Google Shape;812;p74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813" name="Google Shape;813;p74"/>
          <p:cNvSpPr txBox="1"/>
          <p:nvPr>
            <p:ph type="body" idx="1"/>
          </p:nvPr>
        </p:nvSpPr>
        <p:spPr bwMode="auto">
          <a:xfrm>
            <a:off x="4437619" y="1880928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14" name="Google Shape;814;p74"/>
          <p:cNvSpPr txBox="1"/>
          <p:nvPr>
            <p:ph type="body" idx="2"/>
          </p:nvPr>
        </p:nvSpPr>
        <p:spPr bwMode="auto">
          <a:xfrm>
            <a:off x="485942" y="1880928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15" name="Google Shape;815;p74"/>
          <p:cNvSpPr txBox="1"/>
          <p:nvPr>
            <p:ph type="body" idx="3"/>
          </p:nvPr>
        </p:nvSpPr>
        <p:spPr bwMode="auto">
          <a:xfrm>
            <a:off x="8382664" y="1880928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16" name="Google Shape;816;p74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817" name="Google Shape;817;p74"/>
          <p:cNvSpPr txBox="1"/>
          <p:nvPr>
            <p:ph type="body" idx="4"/>
          </p:nvPr>
        </p:nvSpPr>
        <p:spPr bwMode="auto">
          <a:xfrm>
            <a:off x="495300" y="2524168"/>
            <a:ext cx="3314036" cy="383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18" name="Google Shape;818;p74"/>
          <p:cNvSpPr txBox="1"/>
          <p:nvPr>
            <p:ph type="body" idx="5"/>
          </p:nvPr>
        </p:nvSpPr>
        <p:spPr bwMode="auto">
          <a:xfrm>
            <a:off x="4428472" y="2524168"/>
            <a:ext cx="3314036" cy="383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19" name="Google Shape;819;p74"/>
          <p:cNvSpPr txBox="1"/>
          <p:nvPr>
            <p:ph type="body" idx="6"/>
          </p:nvPr>
        </p:nvSpPr>
        <p:spPr bwMode="auto">
          <a:xfrm>
            <a:off x="8386696" y="2524168"/>
            <a:ext cx="3314036" cy="383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73 Три текстовых блока с иконками" preserve="0" showMasterPhAnim="0" userDrawn="1">
  <p:cSld name="Три текстовых блока с иконкам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1" name="Google Shape;821;p75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822" name="Google Shape;822;p75"/>
          <p:cNvSpPr txBox="1"/>
          <p:nvPr>
            <p:ph type="body" idx="1"/>
          </p:nvPr>
        </p:nvSpPr>
        <p:spPr bwMode="auto">
          <a:xfrm>
            <a:off x="4259819" y="2810145"/>
            <a:ext cx="367236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23" name="Google Shape;823;p75"/>
          <p:cNvSpPr txBox="1"/>
          <p:nvPr>
            <p:ph type="body" idx="2"/>
          </p:nvPr>
        </p:nvSpPr>
        <p:spPr bwMode="auto">
          <a:xfrm>
            <a:off x="308142" y="2810145"/>
            <a:ext cx="367236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24" name="Google Shape;824;p75"/>
          <p:cNvSpPr txBox="1"/>
          <p:nvPr>
            <p:ph type="body" idx="3"/>
          </p:nvPr>
        </p:nvSpPr>
        <p:spPr bwMode="auto">
          <a:xfrm>
            <a:off x="8204864" y="2810145"/>
            <a:ext cx="367236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25" name="Google Shape;825;p75"/>
          <p:cNvSpPr txBox="1"/>
          <p:nvPr>
            <p:ph type="body" idx="4"/>
          </p:nvPr>
        </p:nvSpPr>
        <p:spPr bwMode="auto">
          <a:xfrm>
            <a:off x="4259819" y="3283509"/>
            <a:ext cx="3672362" cy="3248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26" name="Google Shape;826;p75"/>
          <p:cNvSpPr txBox="1"/>
          <p:nvPr>
            <p:ph type="body" idx="5"/>
          </p:nvPr>
        </p:nvSpPr>
        <p:spPr bwMode="auto">
          <a:xfrm>
            <a:off x="308142" y="3283509"/>
            <a:ext cx="3672362" cy="3248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27" name="Google Shape;827;p75"/>
          <p:cNvSpPr txBox="1"/>
          <p:nvPr>
            <p:ph type="body" idx="6"/>
          </p:nvPr>
        </p:nvSpPr>
        <p:spPr bwMode="auto">
          <a:xfrm>
            <a:off x="8204864" y="3283509"/>
            <a:ext cx="3672362" cy="3248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828" name="Google Shape;828;p75"/>
          <p:cNvCxnSpPr>
            <a:cxnSpLocks/>
          </p:cNvCxnSpPr>
          <p:nvPr/>
        </p:nvCxnSpPr>
        <p:spPr bwMode="auto">
          <a:xfrm>
            <a:off x="308142" y="1637439"/>
            <a:ext cx="3672362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29" name="Google Shape;829;p75"/>
          <p:cNvCxnSpPr>
            <a:cxnSpLocks/>
          </p:cNvCxnSpPr>
          <p:nvPr/>
        </p:nvCxnSpPr>
        <p:spPr bwMode="auto">
          <a:xfrm>
            <a:off x="4259819" y="1637439"/>
            <a:ext cx="3672362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30" name="Google Shape;830;p75"/>
          <p:cNvCxnSpPr>
            <a:cxnSpLocks/>
          </p:cNvCxnSpPr>
          <p:nvPr/>
        </p:nvCxnSpPr>
        <p:spPr bwMode="auto">
          <a:xfrm>
            <a:off x="8204864" y="1637439"/>
            <a:ext cx="3672362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31" name="Google Shape;831;p75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74 Пять блоков текста с цифрами" preserve="0" showMasterPhAnim="0" userDrawn="1">
  <p:cSld name="Пять блоков текста с цифрам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3" name="Google Shape;833;p76"/>
          <p:cNvSpPr/>
          <p:nvPr/>
        </p:nvSpPr>
        <p:spPr bwMode="auto">
          <a:xfrm>
            <a:off x="4224339" y="1628775"/>
            <a:ext cx="3735220" cy="4748113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34" name="Google Shape;834;p76"/>
          <p:cNvSpPr/>
          <p:nvPr/>
        </p:nvSpPr>
        <p:spPr bwMode="auto">
          <a:xfrm>
            <a:off x="308143" y="1628775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35" name="Google Shape;835;p76"/>
          <p:cNvSpPr/>
          <p:nvPr/>
        </p:nvSpPr>
        <p:spPr bwMode="auto">
          <a:xfrm>
            <a:off x="8151317" y="1628775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36" name="Google Shape;836;p76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837" name="Google Shape;837;p76"/>
          <p:cNvSpPr txBox="1"/>
          <p:nvPr>
            <p:ph type="body" idx="1"/>
          </p:nvPr>
        </p:nvSpPr>
        <p:spPr bwMode="auto">
          <a:xfrm>
            <a:off x="485942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38" name="Google Shape;838;p76"/>
          <p:cNvSpPr txBox="1"/>
          <p:nvPr>
            <p:ph type="body" idx="2"/>
          </p:nvPr>
        </p:nvSpPr>
        <p:spPr bwMode="auto">
          <a:xfrm>
            <a:off x="485942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39" name="Google Shape;839;p76"/>
          <p:cNvSpPr/>
          <p:nvPr/>
        </p:nvSpPr>
        <p:spPr bwMode="auto">
          <a:xfrm>
            <a:off x="308143" y="4132163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40" name="Google Shape;840;p76"/>
          <p:cNvSpPr/>
          <p:nvPr/>
        </p:nvSpPr>
        <p:spPr bwMode="auto">
          <a:xfrm>
            <a:off x="8151317" y="4132163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41" name="Google Shape;841;p76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842" name="Google Shape;842;p76"/>
          <p:cNvSpPr txBox="1"/>
          <p:nvPr>
            <p:ph type="body" idx="3"/>
          </p:nvPr>
        </p:nvSpPr>
        <p:spPr bwMode="auto">
          <a:xfrm>
            <a:off x="485942" y="5044595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43" name="Google Shape;843;p76"/>
          <p:cNvSpPr txBox="1"/>
          <p:nvPr>
            <p:ph type="body" idx="4"/>
          </p:nvPr>
        </p:nvSpPr>
        <p:spPr bwMode="auto">
          <a:xfrm>
            <a:off x="485942" y="4302553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44" name="Google Shape;844;p76"/>
          <p:cNvSpPr txBox="1"/>
          <p:nvPr>
            <p:ph type="body" idx="5"/>
          </p:nvPr>
        </p:nvSpPr>
        <p:spPr bwMode="auto">
          <a:xfrm>
            <a:off x="4412483" y="2534151"/>
            <a:ext cx="3314036" cy="3683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45" name="Google Shape;845;p76"/>
          <p:cNvSpPr txBox="1"/>
          <p:nvPr>
            <p:ph type="body" idx="6"/>
          </p:nvPr>
        </p:nvSpPr>
        <p:spPr bwMode="auto">
          <a:xfrm>
            <a:off x="4412483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46" name="Google Shape;846;p76"/>
          <p:cNvSpPr txBox="1"/>
          <p:nvPr>
            <p:ph type="body" idx="7"/>
          </p:nvPr>
        </p:nvSpPr>
        <p:spPr bwMode="auto">
          <a:xfrm>
            <a:off x="8339024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47" name="Google Shape;847;p76"/>
          <p:cNvSpPr txBox="1"/>
          <p:nvPr>
            <p:ph type="body" idx="8"/>
          </p:nvPr>
        </p:nvSpPr>
        <p:spPr bwMode="auto">
          <a:xfrm>
            <a:off x="8339024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48" name="Google Shape;848;p76"/>
          <p:cNvSpPr txBox="1"/>
          <p:nvPr>
            <p:ph type="body" idx="9"/>
          </p:nvPr>
        </p:nvSpPr>
        <p:spPr bwMode="auto">
          <a:xfrm>
            <a:off x="8339024" y="5044595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49" name="Google Shape;849;p76"/>
          <p:cNvSpPr txBox="1"/>
          <p:nvPr>
            <p:ph type="body" idx="13"/>
          </p:nvPr>
        </p:nvSpPr>
        <p:spPr bwMode="auto">
          <a:xfrm>
            <a:off x="8339024" y="4302553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75 Пять блоков текста с цифрами" preserve="0" showMasterPhAnim="0" userDrawn="1">
  <p:cSld name="Пять блоков текста с цифрами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51" name="Google Shape;851;p77"/>
          <p:cNvSpPr/>
          <p:nvPr/>
        </p:nvSpPr>
        <p:spPr bwMode="auto">
          <a:xfrm>
            <a:off x="4224339" y="1628775"/>
            <a:ext cx="3735220" cy="4748113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2" name="Google Shape;852;p77"/>
          <p:cNvSpPr/>
          <p:nvPr/>
        </p:nvSpPr>
        <p:spPr bwMode="auto">
          <a:xfrm>
            <a:off x="308143" y="1628775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3" name="Google Shape;853;p77"/>
          <p:cNvSpPr/>
          <p:nvPr/>
        </p:nvSpPr>
        <p:spPr bwMode="auto">
          <a:xfrm>
            <a:off x="8151317" y="1628775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4" name="Google Shape;854;p77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855" name="Google Shape;855;p77"/>
          <p:cNvSpPr txBox="1"/>
          <p:nvPr>
            <p:ph type="body" idx="1"/>
          </p:nvPr>
        </p:nvSpPr>
        <p:spPr bwMode="auto">
          <a:xfrm>
            <a:off x="485942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56" name="Google Shape;856;p77"/>
          <p:cNvSpPr txBox="1"/>
          <p:nvPr>
            <p:ph type="body" idx="2"/>
          </p:nvPr>
        </p:nvSpPr>
        <p:spPr bwMode="auto">
          <a:xfrm>
            <a:off x="485942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37B9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FF37B9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57" name="Google Shape;857;p77"/>
          <p:cNvSpPr/>
          <p:nvPr/>
        </p:nvSpPr>
        <p:spPr bwMode="auto">
          <a:xfrm>
            <a:off x="308143" y="4132163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8" name="Google Shape;858;p77"/>
          <p:cNvSpPr/>
          <p:nvPr/>
        </p:nvSpPr>
        <p:spPr bwMode="auto">
          <a:xfrm>
            <a:off x="8151317" y="4132163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9" name="Google Shape;859;p77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860" name="Google Shape;860;p77"/>
          <p:cNvSpPr txBox="1"/>
          <p:nvPr>
            <p:ph type="body" idx="3"/>
          </p:nvPr>
        </p:nvSpPr>
        <p:spPr bwMode="auto">
          <a:xfrm>
            <a:off x="485942" y="5044595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61" name="Google Shape;861;p77"/>
          <p:cNvSpPr txBox="1"/>
          <p:nvPr>
            <p:ph type="body" idx="4"/>
          </p:nvPr>
        </p:nvSpPr>
        <p:spPr bwMode="auto">
          <a:xfrm>
            <a:off x="485942" y="4302553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37B9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FF37B9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62" name="Google Shape;862;p77"/>
          <p:cNvSpPr txBox="1"/>
          <p:nvPr>
            <p:ph type="body" idx="5"/>
          </p:nvPr>
        </p:nvSpPr>
        <p:spPr bwMode="auto">
          <a:xfrm>
            <a:off x="4412483" y="2534151"/>
            <a:ext cx="3314036" cy="3683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63" name="Google Shape;863;p77"/>
          <p:cNvSpPr txBox="1"/>
          <p:nvPr>
            <p:ph type="body" idx="6"/>
          </p:nvPr>
        </p:nvSpPr>
        <p:spPr bwMode="auto">
          <a:xfrm>
            <a:off x="4412483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37B9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FF37B9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64" name="Google Shape;864;p77"/>
          <p:cNvSpPr txBox="1"/>
          <p:nvPr>
            <p:ph type="body" idx="7"/>
          </p:nvPr>
        </p:nvSpPr>
        <p:spPr bwMode="auto">
          <a:xfrm>
            <a:off x="8339024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65" name="Google Shape;865;p77"/>
          <p:cNvSpPr txBox="1"/>
          <p:nvPr>
            <p:ph type="body" idx="8"/>
          </p:nvPr>
        </p:nvSpPr>
        <p:spPr bwMode="auto">
          <a:xfrm>
            <a:off x="8339024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37B9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FF37B9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66" name="Google Shape;866;p77"/>
          <p:cNvSpPr txBox="1"/>
          <p:nvPr>
            <p:ph type="body" idx="9"/>
          </p:nvPr>
        </p:nvSpPr>
        <p:spPr bwMode="auto">
          <a:xfrm>
            <a:off x="8339024" y="5044595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67" name="Google Shape;867;p77"/>
          <p:cNvSpPr txBox="1"/>
          <p:nvPr>
            <p:ph type="body" idx="13"/>
          </p:nvPr>
        </p:nvSpPr>
        <p:spPr bwMode="auto">
          <a:xfrm>
            <a:off x="8339024" y="4302553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37B9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FF37B9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76 Пять блоков текста с цифрами" preserve="0" showMasterPhAnim="0" userDrawn="1">
  <p:cSld name="Пять блоков текста с цифрами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9" name="Google Shape;869;p78"/>
          <p:cNvSpPr/>
          <p:nvPr/>
        </p:nvSpPr>
        <p:spPr bwMode="auto">
          <a:xfrm>
            <a:off x="4224339" y="1628775"/>
            <a:ext cx="3735220" cy="4748113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0" name="Google Shape;870;p78"/>
          <p:cNvSpPr/>
          <p:nvPr/>
        </p:nvSpPr>
        <p:spPr bwMode="auto">
          <a:xfrm>
            <a:off x="308143" y="1628775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1" name="Google Shape;871;p78"/>
          <p:cNvSpPr/>
          <p:nvPr/>
        </p:nvSpPr>
        <p:spPr bwMode="auto">
          <a:xfrm>
            <a:off x="8151317" y="1628775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2" name="Google Shape;872;p78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873" name="Google Shape;873;p78"/>
          <p:cNvSpPr txBox="1"/>
          <p:nvPr>
            <p:ph type="body" idx="1"/>
          </p:nvPr>
        </p:nvSpPr>
        <p:spPr bwMode="auto">
          <a:xfrm>
            <a:off x="485942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74" name="Google Shape;874;p78"/>
          <p:cNvSpPr txBox="1"/>
          <p:nvPr>
            <p:ph type="body" idx="2"/>
          </p:nvPr>
        </p:nvSpPr>
        <p:spPr bwMode="auto">
          <a:xfrm>
            <a:off x="485942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75" name="Google Shape;875;p78"/>
          <p:cNvSpPr/>
          <p:nvPr/>
        </p:nvSpPr>
        <p:spPr bwMode="auto">
          <a:xfrm>
            <a:off x="308143" y="4132163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6" name="Google Shape;876;p78"/>
          <p:cNvSpPr/>
          <p:nvPr/>
        </p:nvSpPr>
        <p:spPr bwMode="auto">
          <a:xfrm>
            <a:off x="8151317" y="4132163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7" name="Google Shape;877;p78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878" name="Google Shape;878;p78"/>
          <p:cNvSpPr txBox="1"/>
          <p:nvPr>
            <p:ph type="body" idx="3"/>
          </p:nvPr>
        </p:nvSpPr>
        <p:spPr bwMode="auto">
          <a:xfrm>
            <a:off x="485942" y="5044595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79" name="Google Shape;879;p78"/>
          <p:cNvSpPr txBox="1"/>
          <p:nvPr>
            <p:ph type="body" idx="4"/>
          </p:nvPr>
        </p:nvSpPr>
        <p:spPr bwMode="auto">
          <a:xfrm>
            <a:off x="485942" y="4302553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80" name="Google Shape;880;p78"/>
          <p:cNvSpPr txBox="1"/>
          <p:nvPr>
            <p:ph type="body" idx="5"/>
          </p:nvPr>
        </p:nvSpPr>
        <p:spPr bwMode="auto">
          <a:xfrm>
            <a:off x="4412483" y="2534151"/>
            <a:ext cx="3314036" cy="3683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81" name="Google Shape;881;p78"/>
          <p:cNvSpPr txBox="1"/>
          <p:nvPr>
            <p:ph type="body" idx="6"/>
          </p:nvPr>
        </p:nvSpPr>
        <p:spPr bwMode="auto">
          <a:xfrm>
            <a:off x="4412483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82" name="Google Shape;882;p78"/>
          <p:cNvSpPr txBox="1"/>
          <p:nvPr>
            <p:ph type="body" idx="7"/>
          </p:nvPr>
        </p:nvSpPr>
        <p:spPr bwMode="auto">
          <a:xfrm>
            <a:off x="8339024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83" name="Google Shape;883;p78"/>
          <p:cNvSpPr txBox="1"/>
          <p:nvPr>
            <p:ph type="body" idx="8"/>
          </p:nvPr>
        </p:nvSpPr>
        <p:spPr bwMode="auto">
          <a:xfrm>
            <a:off x="8339024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84" name="Google Shape;884;p78"/>
          <p:cNvSpPr txBox="1"/>
          <p:nvPr>
            <p:ph type="body" idx="9"/>
          </p:nvPr>
        </p:nvSpPr>
        <p:spPr bwMode="auto">
          <a:xfrm>
            <a:off x="8339024" y="5044595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85" name="Google Shape;885;p78"/>
          <p:cNvSpPr txBox="1"/>
          <p:nvPr>
            <p:ph type="body" idx="13"/>
          </p:nvPr>
        </p:nvSpPr>
        <p:spPr bwMode="auto">
          <a:xfrm>
            <a:off x="8339024" y="4302553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77 Пять блоков текста с цифрами" preserve="0" showMasterPhAnim="0" userDrawn="1">
  <p:cSld name="Пять блоков текста с цифрами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87" name="Google Shape;887;p79"/>
          <p:cNvSpPr/>
          <p:nvPr/>
        </p:nvSpPr>
        <p:spPr bwMode="auto">
          <a:xfrm>
            <a:off x="4224339" y="1628775"/>
            <a:ext cx="3735220" cy="4748113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88" name="Google Shape;888;p79"/>
          <p:cNvSpPr/>
          <p:nvPr/>
        </p:nvSpPr>
        <p:spPr bwMode="auto">
          <a:xfrm>
            <a:off x="308143" y="1628775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89" name="Google Shape;889;p79"/>
          <p:cNvSpPr/>
          <p:nvPr/>
        </p:nvSpPr>
        <p:spPr bwMode="auto">
          <a:xfrm>
            <a:off x="8151317" y="1628775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0" name="Google Shape;890;p79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891" name="Google Shape;891;p79"/>
          <p:cNvSpPr txBox="1"/>
          <p:nvPr>
            <p:ph type="body" idx="1"/>
          </p:nvPr>
        </p:nvSpPr>
        <p:spPr bwMode="auto">
          <a:xfrm>
            <a:off x="485942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92" name="Google Shape;892;p79"/>
          <p:cNvSpPr txBox="1"/>
          <p:nvPr>
            <p:ph type="body" idx="2"/>
          </p:nvPr>
        </p:nvSpPr>
        <p:spPr bwMode="auto">
          <a:xfrm>
            <a:off x="485942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93" name="Google Shape;893;p79"/>
          <p:cNvSpPr/>
          <p:nvPr/>
        </p:nvSpPr>
        <p:spPr bwMode="auto">
          <a:xfrm>
            <a:off x="308143" y="4132163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4" name="Google Shape;894;p79"/>
          <p:cNvSpPr/>
          <p:nvPr/>
        </p:nvSpPr>
        <p:spPr bwMode="auto">
          <a:xfrm>
            <a:off x="8151317" y="4132163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5" name="Google Shape;895;p79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896" name="Google Shape;896;p79"/>
          <p:cNvSpPr txBox="1"/>
          <p:nvPr>
            <p:ph type="body" idx="3"/>
          </p:nvPr>
        </p:nvSpPr>
        <p:spPr bwMode="auto">
          <a:xfrm>
            <a:off x="485942" y="5044595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97" name="Google Shape;897;p79"/>
          <p:cNvSpPr txBox="1"/>
          <p:nvPr>
            <p:ph type="body" idx="4"/>
          </p:nvPr>
        </p:nvSpPr>
        <p:spPr bwMode="auto">
          <a:xfrm>
            <a:off x="485942" y="4302553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98" name="Google Shape;898;p79"/>
          <p:cNvSpPr txBox="1"/>
          <p:nvPr>
            <p:ph type="body" idx="5"/>
          </p:nvPr>
        </p:nvSpPr>
        <p:spPr bwMode="auto">
          <a:xfrm>
            <a:off x="4412483" y="2534151"/>
            <a:ext cx="3314036" cy="3683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99" name="Google Shape;899;p79"/>
          <p:cNvSpPr txBox="1"/>
          <p:nvPr>
            <p:ph type="body" idx="6"/>
          </p:nvPr>
        </p:nvSpPr>
        <p:spPr bwMode="auto">
          <a:xfrm>
            <a:off x="4412483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00" name="Google Shape;900;p79"/>
          <p:cNvSpPr txBox="1"/>
          <p:nvPr>
            <p:ph type="body" idx="7"/>
          </p:nvPr>
        </p:nvSpPr>
        <p:spPr bwMode="auto">
          <a:xfrm>
            <a:off x="8339024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01" name="Google Shape;901;p79"/>
          <p:cNvSpPr txBox="1"/>
          <p:nvPr>
            <p:ph type="body" idx="8"/>
          </p:nvPr>
        </p:nvSpPr>
        <p:spPr bwMode="auto">
          <a:xfrm>
            <a:off x="8339024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02" name="Google Shape;902;p79"/>
          <p:cNvSpPr txBox="1"/>
          <p:nvPr>
            <p:ph type="body" idx="9"/>
          </p:nvPr>
        </p:nvSpPr>
        <p:spPr bwMode="auto">
          <a:xfrm>
            <a:off x="8339024" y="5044595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03" name="Google Shape;903;p79"/>
          <p:cNvSpPr txBox="1"/>
          <p:nvPr>
            <p:ph type="body" idx="13"/>
          </p:nvPr>
        </p:nvSpPr>
        <p:spPr bwMode="auto">
          <a:xfrm>
            <a:off x="8339024" y="4302553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78 Пять блоков текста с цифрами" preserve="0" showMasterPhAnim="0" userDrawn="1">
  <p:cSld name="Пять блоков текста с цифрами_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5" name="Google Shape;905;p80"/>
          <p:cNvSpPr/>
          <p:nvPr/>
        </p:nvSpPr>
        <p:spPr bwMode="auto">
          <a:xfrm>
            <a:off x="4224339" y="1628775"/>
            <a:ext cx="3735220" cy="4748113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06" name="Google Shape;906;p80"/>
          <p:cNvSpPr/>
          <p:nvPr/>
        </p:nvSpPr>
        <p:spPr bwMode="auto">
          <a:xfrm>
            <a:off x="308143" y="1628775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07" name="Google Shape;907;p80"/>
          <p:cNvSpPr/>
          <p:nvPr/>
        </p:nvSpPr>
        <p:spPr bwMode="auto">
          <a:xfrm>
            <a:off x="8151317" y="1628775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08" name="Google Shape;908;p80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909" name="Google Shape;909;p80"/>
          <p:cNvSpPr txBox="1"/>
          <p:nvPr>
            <p:ph type="body" idx="1"/>
          </p:nvPr>
        </p:nvSpPr>
        <p:spPr bwMode="auto">
          <a:xfrm>
            <a:off x="485942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10" name="Google Shape;910;p80"/>
          <p:cNvSpPr txBox="1"/>
          <p:nvPr>
            <p:ph type="body" idx="2"/>
          </p:nvPr>
        </p:nvSpPr>
        <p:spPr bwMode="auto">
          <a:xfrm>
            <a:off x="485942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11" name="Google Shape;911;p80"/>
          <p:cNvSpPr/>
          <p:nvPr/>
        </p:nvSpPr>
        <p:spPr bwMode="auto">
          <a:xfrm>
            <a:off x="308143" y="4132163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2" name="Google Shape;912;p80"/>
          <p:cNvSpPr/>
          <p:nvPr/>
        </p:nvSpPr>
        <p:spPr bwMode="auto">
          <a:xfrm>
            <a:off x="8151317" y="4132163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3" name="Google Shape;913;p80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914" name="Google Shape;914;p80"/>
          <p:cNvSpPr txBox="1"/>
          <p:nvPr>
            <p:ph type="body" idx="3"/>
          </p:nvPr>
        </p:nvSpPr>
        <p:spPr bwMode="auto">
          <a:xfrm>
            <a:off x="485942" y="5044595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15" name="Google Shape;915;p80"/>
          <p:cNvSpPr txBox="1"/>
          <p:nvPr>
            <p:ph type="body" idx="4"/>
          </p:nvPr>
        </p:nvSpPr>
        <p:spPr bwMode="auto">
          <a:xfrm>
            <a:off x="485942" y="4302553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16" name="Google Shape;916;p80"/>
          <p:cNvSpPr txBox="1"/>
          <p:nvPr>
            <p:ph type="body" idx="5"/>
          </p:nvPr>
        </p:nvSpPr>
        <p:spPr bwMode="auto">
          <a:xfrm>
            <a:off x="4412483" y="2534151"/>
            <a:ext cx="3314036" cy="3683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17" name="Google Shape;917;p80"/>
          <p:cNvSpPr txBox="1"/>
          <p:nvPr>
            <p:ph type="body" idx="6"/>
          </p:nvPr>
        </p:nvSpPr>
        <p:spPr bwMode="auto">
          <a:xfrm>
            <a:off x="4412483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18" name="Google Shape;918;p80"/>
          <p:cNvSpPr txBox="1"/>
          <p:nvPr>
            <p:ph type="body" idx="7"/>
          </p:nvPr>
        </p:nvSpPr>
        <p:spPr bwMode="auto">
          <a:xfrm>
            <a:off x="8339024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19" name="Google Shape;919;p80"/>
          <p:cNvSpPr txBox="1"/>
          <p:nvPr>
            <p:ph type="body" idx="8"/>
          </p:nvPr>
        </p:nvSpPr>
        <p:spPr bwMode="auto">
          <a:xfrm>
            <a:off x="8339024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20" name="Google Shape;920;p80"/>
          <p:cNvSpPr txBox="1"/>
          <p:nvPr>
            <p:ph type="body" idx="9"/>
          </p:nvPr>
        </p:nvSpPr>
        <p:spPr bwMode="auto">
          <a:xfrm>
            <a:off x="8339024" y="5044595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21" name="Google Shape;921;p80"/>
          <p:cNvSpPr txBox="1"/>
          <p:nvPr>
            <p:ph type="body" idx="13"/>
          </p:nvPr>
        </p:nvSpPr>
        <p:spPr bwMode="auto">
          <a:xfrm>
            <a:off x="8339024" y="4302553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79 Пять блоков текста с цифрами" preserve="0" showMasterPhAnim="0" userDrawn="1">
  <p:cSld name="Пять блоков текста с цифрами_6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3" name="Google Shape;923;p81"/>
          <p:cNvSpPr/>
          <p:nvPr/>
        </p:nvSpPr>
        <p:spPr bwMode="auto">
          <a:xfrm>
            <a:off x="4224339" y="1628775"/>
            <a:ext cx="3735220" cy="4748113"/>
          </a:xfrm>
          <a:prstGeom prst="roundRect">
            <a:avLst>
              <a:gd name="adj" fmla="val 0"/>
            </a:avLst>
          </a:prstGeom>
          <a:solidFill>
            <a:srgbClr val="DAD0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24" name="Google Shape;924;p81"/>
          <p:cNvSpPr/>
          <p:nvPr/>
        </p:nvSpPr>
        <p:spPr bwMode="auto">
          <a:xfrm>
            <a:off x="308143" y="1628775"/>
            <a:ext cx="3735220" cy="2244725"/>
          </a:xfrm>
          <a:prstGeom prst="roundRect">
            <a:avLst>
              <a:gd name="adj" fmla="val 0"/>
            </a:avLst>
          </a:prstGeom>
          <a:solidFill>
            <a:srgbClr val="DAD0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25" name="Google Shape;925;p81"/>
          <p:cNvSpPr/>
          <p:nvPr/>
        </p:nvSpPr>
        <p:spPr bwMode="auto">
          <a:xfrm>
            <a:off x="8151317" y="1628775"/>
            <a:ext cx="3735220" cy="2244725"/>
          </a:xfrm>
          <a:prstGeom prst="roundRect">
            <a:avLst>
              <a:gd name="adj" fmla="val 0"/>
            </a:avLst>
          </a:prstGeom>
          <a:solidFill>
            <a:srgbClr val="DAD0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26" name="Google Shape;926;p81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927" name="Google Shape;927;p81"/>
          <p:cNvSpPr txBox="1"/>
          <p:nvPr>
            <p:ph type="body" idx="1"/>
          </p:nvPr>
        </p:nvSpPr>
        <p:spPr bwMode="auto">
          <a:xfrm>
            <a:off x="485942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28" name="Google Shape;928;p81"/>
          <p:cNvSpPr txBox="1"/>
          <p:nvPr>
            <p:ph type="body" idx="2"/>
          </p:nvPr>
        </p:nvSpPr>
        <p:spPr bwMode="auto">
          <a:xfrm>
            <a:off x="485942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29" name="Google Shape;929;p81"/>
          <p:cNvSpPr/>
          <p:nvPr/>
        </p:nvSpPr>
        <p:spPr bwMode="auto">
          <a:xfrm>
            <a:off x="308143" y="4132163"/>
            <a:ext cx="3735220" cy="2244725"/>
          </a:xfrm>
          <a:prstGeom prst="roundRect">
            <a:avLst>
              <a:gd name="adj" fmla="val 0"/>
            </a:avLst>
          </a:prstGeom>
          <a:solidFill>
            <a:srgbClr val="DAD0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30" name="Google Shape;930;p81"/>
          <p:cNvSpPr/>
          <p:nvPr/>
        </p:nvSpPr>
        <p:spPr bwMode="auto">
          <a:xfrm>
            <a:off x="8151317" y="4132163"/>
            <a:ext cx="3735220" cy="2244725"/>
          </a:xfrm>
          <a:prstGeom prst="roundRect">
            <a:avLst>
              <a:gd name="adj" fmla="val 0"/>
            </a:avLst>
          </a:prstGeom>
          <a:solidFill>
            <a:srgbClr val="DAD0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31" name="Google Shape;931;p81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932" name="Google Shape;932;p81"/>
          <p:cNvSpPr txBox="1"/>
          <p:nvPr>
            <p:ph type="body" idx="3"/>
          </p:nvPr>
        </p:nvSpPr>
        <p:spPr bwMode="auto">
          <a:xfrm>
            <a:off x="485942" y="5044595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33" name="Google Shape;933;p81"/>
          <p:cNvSpPr txBox="1"/>
          <p:nvPr>
            <p:ph type="body" idx="4"/>
          </p:nvPr>
        </p:nvSpPr>
        <p:spPr bwMode="auto">
          <a:xfrm>
            <a:off x="485942" y="4302553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34" name="Google Shape;934;p81"/>
          <p:cNvSpPr txBox="1"/>
          <p:nvPr>
            <p:ph type="body" idx="5"/>
          </p:nvPr>
        </p:nvSpPr>
        <p:spPr bwMode="auto">
          <a:xfrm>
            <a:off x="4412483" y="2534151"/>
            <a:ext cx="3314036" cy="3683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35" name="Google Shape;935;p81"/>
          <p:cNvSpPr txBox="1"/>
          <p:nvPr>
            <p:ph type="body" idx="6"/>
          </p:nvPr>
        </p:nvSpPr>
        <p:spPr bwMode="auto">
          <a:xfrm>
            <a:off x="4412483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36" name="Google Shape;936;p81"/>
          <p:cNvSpPr txBox="1"/>
          <p:nvPr>
            <p:ph type="body" idx="7"/>
          </p:nvPr>
        </p:nvSpPr>
        <p:spPr bwMode="auto">
          <a:xfrm>
            <a:off x="8339024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37" name="Google Shape;937;p81"/>
          <p:cNvSpPr txBox="1"/>
          <p:nvPr>
            <p:ph type="body" idx="8"/>
          </p:nvPr>
        </p:nvSpPr>
        <p:spPr bwMode="auto">
          <a:xfrm>
            <a:off x="8339024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38" name="Google Shape;938;p81"/>
          <p:cNvSpPr txBox="1"/>
          <p:nvPr>
            <p:ph type="body" idx="9"/>
          </p:nvPr>
        </p:nvSpPr>
        <p:spPr bwMode="auto">
          <a:xfrm>
            <a:off x="8339024" y="5044595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39" name="Google Shape;939;p81"/>
          <p:cNvSpPr txBox="1"/>
          <p:nvPr>
            <p:ph type="body" idx="13"/>
          </p:nvPr>
        </p:nvSpPr>
        <p:spPr bwMode="auto">
          <a:xfrm>
            <a:off x="8339024" y="4302553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80 Пять блоков текста с цифрами" preserve="0" showMasterPhAnim="0" userDrawn="1">
  <p:cSld name="Пять блоков текста с цифрами_7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41" name="Google Shape;941;p82"/>
          <p:cNvSpPr/>
          <p:nvPr/>
        </p:nvSpPr>
        <p:spPr bwMode="auto">
          <a:xfrm>
            <a:off x="4224339" y="1628775"/>
            <a:ext cx="3735220" cy="4748113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42" name="Google Shape;942;p82"/>
          <p:cNvSpPr/>
          <p:nvPr/>
        </p:nvSpPr>
        <p:spPr bwMode="auto">
          <a:xfrm>
            <a:off x="308143" y="1628775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43" name="Google Shape;943;p82"/>
          <p:cNvSpPr/>
          <p:nvPr/>
        </p:nvSpPr>
        <p:spPr bwMode="auto">
          <a:xfrm>
            <a:off x="8151317" y="1628775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44" name="Google Shape;944;p82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945" name="Google Shape;945;p82"/>
          <p:cNvSpPr txBox="1"/>
          <p:nvPr>
            <p:ph type="body" idx="1"/>
          </p:nvPr>
        </p:nvSpPr>
        <p:spPr bwMode="auto">
          <a:xfrm>
            <a:off x="485942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46" name="Google Shape;946;p82"/>
          <p:cNvSpPr txBox="1"/>
          <p:nvPr>
            <p:ph type="body" idx="2"/>
          </p:nvPr>
        </p:nvSpPr>
        <p:spPr bwMode="auto">
          <a:xfrm>
            <a:off x="485942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47" name="Google Shape;947;p82"/>
          <p:cNvSpPr/>
          <p:nvPr/>
        </p:nvSpPr>
        <p:spPr bwMode="auto">
          <a:xfrm>
            <a:off x="308143" y="4132163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48" name="Google Shape;948;p82"/>
          <p:cNvSpPr/>
          <p:nvPr/>
        </p:nvSpPr>
        <p:spPr bwMode="auto">
          <a:xfrm>
            <a:off x="8151317" y="4132163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49" name="Google Shape;949;p82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950" name="Google Shape;950;p82"/>
          <p:cNvSpPr txBox="1"/>
          <p:nvPr>
            <p:ph type="body" idx="3"/>
          </p:nvPr>
        </p:nvSpPr>
        <p:spPr bwMode="auto">
          <a:xfrm>
            <a:off x="485942" y="5044595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51" name="Google Shape;951;p82"/>
          <p:cNvSpPr txBox="1"/>
          <p:nvPr>
            <p:ph type="body" idx="4"/>
          </p:nvPr>
        </p:nvSpPr>
        <p:spPr bwMode="auto">
          <a:xfrm>
            <a:off x="485942" y="4302553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52" name="Google Shape;952;p82"/>
          <p:cNvSpPr txBox="1"/>
          <p:nvPr>
            <p:ph type="body" idx="5"/>
          </p:nvPr>
        </p:nvSpPr>
        <p:spPr bwMode="auto">
          <a:xfrm>
            <a:off x="4412483" y="2534151"/>
            <a:ext cx="3314036" cy="3683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53" name="Google Shape;953;p82"/>
          <p:cNvSpPr txBox="1"/>
          <p:nvPr>
            <p:ph type="body" idx="6"/>
          </p:nvPr>
        </p:nvSpPr>
        <p:spPr bwMode="auto">
          <a:xfrm>
            <a:off x="4412483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54" name="Google Shape;954;p82"/>
          <p:cNvSpPr txBox="1"/>
          <p:nvPr>
            <p:ph type="body" idx="7"/>
          </p:nvPr>
        </p:nvSpPr>
        <p:spPr bwMode="auto">
          <a:xfrm>
            <a:off x="8339024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55" name="Google Shape;955;p82"/>
          <p:cNvSpPr txBox="1"/>
          <p:nvPr>
            <p:ph type="body" idx="8"/>
          </p:nvPr>
        </p:nvSpPr>
        <p:spPr bwMode="auto">
          <a:xfrm>
            <a:off x="8339024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56" name="Google Shape;956;p82"/>
          <p:cNvSpPr txBox="1"/>
          <p:nvPr>
            <p:ph type="body" idx="9"/>
          </p:nvPr>
        </p:nvSpPr>
        <p:spPr bwMode="auto">
          <a:xfrm>
            <a:off x="8339024" y="5044595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57" name="Google Shape;957;p82"/>
          <p:cNvSpPr txBox="1"/>
          <p:nvPr>
            <p:ph type="body" idx="13"/>
          </p:nvPr>
        </p:nvSpPr>
        <p:spPr bwMode="auto">
          <a:xfrm>
            <a:off x="8339024" y="4302553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81 Пять блоков текста с цифрами" preserve="0" showMasterPhAnim="0" userDrawn="1">
  <p:cSld name="Пять блоков текста с цифрами_8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9" name="Google Shape;959;p83"/>
          <p:cNvSpPr/>
          <p:nvPr/>
        </p:nvSpPr>
        <p:spPr bwMode="auto">
          <a:xfrm>
            <a:off x="4224339" y="1628775"/>
            <a:ext cx="3735220" cy="4748113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0" name="Google Shape;960;p83"/>
          <p:cNvSpPr/>
          <p:nvPr/>
        </p:nvSpPr>
        <p:spPr bwMode="auto">
          <a:xfrm>
            <a:off x="308143" y="1628775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1" name="Google Shape;961;p83"/>
          <p:cNvSpPr/>
          <p:nvPr/>
        </p:nvSpPr>
        <p:spPr bwMode="auto">
          <a:xfrm>
            <a:off x="8151317" y="1628775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2" name="Google Shape;962;p83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963" name="Google Shape;963;p83"/>
          <p:cNvSpPr txBox="1"/>
          <p:nvPr>
            <p:ph type="body" idx="1"/>
          </p:nvPr>
        </p:nvSpPr>
        <p:spPr bwMode="auto">
          <a:xfrm>
            <a:off x="485942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64" name="Google Shape;964;p83"/>
          <p:cNvSpPr txBox="1"/>
          <p:nvPr>
            <p:ph type="body" idx="2"/>
          </p:nvPr>
        </p:nvSpPr>
        <p:spPr bwMode="auto">
          <a:xfrm>
            <a:off x="485942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65" name="Google Shape;965;p83"/>
          <p:cNvSpPr/>
          <p:nvPr/>
        </p:nvSpPr>
        <p:spPr bwMode="auto">
          <a:xfrm>
            <a:off x="308143" y="4132163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6" name="Google Shape;966;p83"/>
          <p:cNvSpPr/>
          <p:nvPr/>
        </p:nvSpPr>
        <p:spPr bwMode="auto">
          <a:xfrm>
            <a:off x="8151317" y="4132163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7" name="Google Shape;967;p83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968" name="Google Shape;968;p83"/>
          <p:cNvSpPr txBox="1"/>
          <p:nvPr>
            <p:ph type="body" idx="3"/>
          </p:nvPr>
        </p:nvSpPr>
        <p:spPr bwMode="auto">
          <a:xfrm>
            <a:off x="485942" y="5044595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69" name="Google Shape;969;p83"/>
          <p:cNvSpPr txBox="1"/>
          <p:nvPr>
            <p:ph type="body" idx="4"/>
          </p:nvPr>
        </p:nvSpPr>
        <p:spPr bwMode="auto">
          <a:xfrm>
            <a:off x="485942" y="4302553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70" name="Google Shape;970;p83"/>
          <p:cNvSpPr txBox="1"/>
          <p:nvPr>
            <p:ph type="body" idx="5"/>
          </p:nvPr>
        </p:nvSpPr>
        <p:spPr bwMode="auto">
          <a:xfrm>
            <a:off x="4412483" y="2534151"/>
            <a:ext cx="3314036" cy="3683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71" name="Google Shape;971;p83"/>
          <p:cNvSpPr txBox="1"/>
          <p:nvPr>
            <p:ph type="body" idx="6"/>
          </p:nvPr>
        </p:nvSpPr>
        <p:spPr bwMode="auto">
          <a:xfrm>
            <a:off x="4412483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72" name="Google Shape;972;p83"/>
          <p:cNvSpPr txBox="1"/>
          <p:nvPr>
            <p:ph type="body" idx="7"/>
          </p:nvPr>
        </p:nvSpPr>
        <p:spPr bwMode="auto">
          <a:xfrm>
            <a:off x="8339024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73" name="Google Shape;973;p83"/>
          <p:cNvSpPr txBox="1"/>
          <p:nvPr>
            <p:ph type="body" idx="8"/>
          </p:nvPr>
        </p:nvSpPr>
        <p:spPr bwMode="auto">
          <a:xfrm>
            <a:off x="8339024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74" name="Google Shape;974;p83"/>
          <p:cNvSpPr txBox="1"/>
          <p:nvPr>
            <p:ph type="body" idx="9"/>
          </p:nvPr>
        </p:nvSpPr>
        <p:spPr bwMode="auto">
          <a:xfrm>
            <a:off x="8339024" y="5044595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75" name="Google Shape;975;p83"/>
          <p:cNvSpPr txBox="1"/>
          <p:nvPr>
            <p:ph type="body" idx="13"/>
          </p:nvPr>
        </p:nvSpPr>
        <p:spPr bwMode="auto">
          <a:xfrm>
            <a:off x="8339024" y="4302553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82 Шесть блоков текста" preserve="0" showMasterPhAnim="0" userDrawn="1">
  <p:cSld name="Шесть блоков текс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7" name="Google Shape;977;p84"/>
          <p:cNvSpPr/>
          <p:nvPr/>
        </p:nvSpPr>
        <p:spPr bwMode="auto">
          <a:xfrm>
            <a:off x="308143" y="1628775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78" name="Google Shape;978;p84"/>
          <p:cNvSpPr/>
          <p:nvPr/>
        </p:nvSpPr>
        <p:spPr bwMode="auto">
          <a:xfrm>
            <a:off x="4224338" y="1628775"/>
            <a:ext cx="3738561" cy="2244725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79" name="Google Shape;979;p84"/>
          <p:cNvSpPr/>
          <p:nvPr/>
        </p:nvSpPr>
        <p:spPr bwMode="auto">
          <a:xfrm>
            <a:off x="8150225" y="1628775"/>
            <a:ext cx="3736311" cy="2244725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80" name="Google Shape;980;p84"/>
          <p:cNvSpPr/>
          <p:nvPr/>
        </p:nvSpPr>
        <p:spPr bwMode="auto">
          <a:xfrm>
            <a:off x="308143" y="4132163"/>
            <a:ext cx="3735220" cy="2244725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81" name="Google Shape;981;p84"/>
          <p:cNvSpPr/>
          <p:nvPr/>
        </p:nvSpPr>
        <p:spPr bwMode="auto">
          <a:xfrm>
            <a:off x="4224338" y="4132163"/>
            <a:ext cx="3738561" cy="2244725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82" name="Google Shape;982;p84"/>
          <p:cNvSpPr/>
          <p:nvPr/>
        </p:nvSpPr>
        <p:spPr bwMode="auto">
          <a:xfrm>
            <a:off x="8150225" y="4132163"/>
            <a:ext cx="3736311" cy="2244725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83" name="Google Shape;983;p84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984" name="Google Shape;984;p84"/>
          <p:cNvSpPr txBox="1"/>
          <p:nvPr>
            <p:ph type="body" idx="1"/>
          </p:nvPr>
        </p:nvSpPr>
        <p:spPr bwMode="auto">
          <a:xfrm>
            <a:off x="4437619" y="2711040"/>
            <a:ext cx="3314036" cy="62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85" name="Google Shape;985;p84"/>
          <p:cNvSpPr txBox="1"/>
          <p:nvPr>
            <p:ph type="body" idx="2"/>
          </p:nvPr>
        </p:nvSpPr>
        <p:spPr bwMode="auto">
          <a:xfrm>
            <a:off x="485942" y="2711040"/>
            <a:ext cx="3314036" cy="62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86" name="Google Shape;986;p84"/>
          <p:cNvSpPr txBox="1"/>
          <p:nvPr>
            <p:ph type="body" idx="3"/>
          </p:nvPr>
        </p:nvSpPr>
        <p:spPr bwMode="auto">
          <a:xfrm>
            <a:off x="8382664" y="2711040"/>
            <a:ext cx="3314036" cy="62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87" name="Google Shape;987;p84"/>
          <p:cNvSpPr txBox="1"/>
          <p:nvPr>
            <p:ph type="body" idx="4"/>
          </p:nvPr>
        </p:nvSpPr>
        <p:spPr bwMode="auto">
          <a:xfrm>
            <a:off x="4437619" y="1869703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88" name="Google Shape;988;p84"/>
          <p:cNvSpPr txBox="1"/>
          <p:nvPr>
            <p:ph type="body" idx="5"/>
          </p:nvPr>
        </p:nvSpPr>
        <p:spPr bwMode="auto">
          <a:xfrm>
            <a:off x="485942" y="1869703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89" name="Google Shape;989;p84"/>
          <p:cNvSpPr txBox="1"/>
          <p:nvPr>
            <p:ph type="body" idx="6"/>
          </p:nvPr>
        </p:nvSpPr>
        <p:spPr bwMode="auto">
          <a:xfrm>
            <a:off x="8382664" y="1869703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90" name="Google Shape;990;p84"/>
          <p:cNvSpPr txBox="1"/>
          <p:nvPr>
            <p:ph type="body" idx="7"/>
          </p:nvPr>
        </p:nvSpPr>
        <p:spPr bwMode="auto">
          <a:xfrm>
            <a:off x="4437619" y="5214428"/>
            <a:ext cx="3314036" cy="62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91" name="Google Shape;991;p84"/>
          <p:cNvSpPr txBox="1"/>
          <p:nvPr>
            <p:ph type="body" idx="8"/>
          </p:nvPr>
        </p:nvSpPr>
        <p:spPr bwMode="auto">
          <a:xfrm>
            <a:off x="485942" y="5214428"/>
            <a:ext cx="3314036" cy="62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92" name="Google Shape;992;p84"/>
          <p:cNvSpPr txBox="1"/>
          <p:nvPr>
            <p:ph type="body" idx="9"/>
          </p:nvPr>
        </p:nvSpPr>
        <p:spPr bwMode="auto">
          <a:xfrm>
            <a:off x="8382664" y="5214428"/>
            <a:ext cx="3314036" cy="62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93" name="Google Shape;993;p84"/>
          <p:cNvSpPr txBox="1"/>
          <p:nvPr>
            <p:ph type="body" idx="13"/>
          </p:nvPr>
        </p:nvSpPr>
        <p:spPr bwMode="auto">
          <a:xfrm>
            <a:off x="4437619" y="4373091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94" name="Google Shape;994;p84"/>
          <p:cNvSpPr txBox="1"/>
          <p:nvPr>
            <p:ph type="body" idx="14"/>
          </p:nvPr>
        </p:nvSpPr>
        <p:spPr bwMode="auto">
          <a:xfrm>
            <a:off x="485942" y="4373091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95" name="Google Shape;995;p84"/>
          <p:cNvSpPr txBox="1"/>
          <p:nvPr>
            <p:ph type="body" idx="15"/>
          </p:nvPr>
        </p:nvSpPr>
        <p:spPr bwMode="auto">
          <a:xfrm>
            <a:off x="8382664" y="4373091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96" name="Google Shape;996;p84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83 Шесть текстовых блоков с иконками" preserve="0" showMasterPhAnim="0" userDrawn="1">
  <p:cSld name="Шесть текстовых блоков с иконкам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8" name="Google Shape;998;p85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999" name="Google Shape;999;p85"/>
          <p:cNvSpPr txBox="1"/>
          <p:nvPr>
            <p:ph type="body" idx="1"/>
          </p:nvPr>
        </p:nvSpPr>
        <p:spPr bwMode="auto">
          <a:xfrm>
            <a:off x="4259819" y="2258985"/>
            <a:ext cx="367236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00" name="Google Shape;1000;p85"/>
          <p:cNvSpPr txBox="1"/>
          <p:nvPr>
            <p:ph type="body" idx="2"/>
          </p:nvPr>
        </p:nvSpPr>
        <p:spPr bwMode="auto">
          <a:xfrm>
            <a:off x="308142" y="2258985"/>
            <a:ext cx="367236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01" name="Google Shape;1001;p85"/>
          <p:cNvSpPr txBox="1"/>
          <p:nvPr>
            <p:ph type="body" idx="3"/>
          </p:nvPr>
        </p:nvSpPr>
        <p:spPr bwMode="auto">
          <a:xfrm>
            <a:off x="8204864" y="2258985"/>
            <a:ext cx="367236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02" name="Google Shape;1002;p85"/>
          <p:cNvSpPr txBox="1"/>
          <p:nvPr>
            <p:ph type="body" idx="4"/>
          </p:nvPr>
        </p:nvSpPr>
        <p:spPr bwMode="auto">
          <a:xfrm>
            <a:off x="4259819" y="2731546"/>
            <a:ext cx="3672362" cy="133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03" name="Google Shape;1003;p85"/>
          <p:cNvSpPr txBox="1"/>
          <p:nvPr>
            <p:ph type="body" idx="5"/>
          </p:nvPr>
        </p:nvSpPr>
        <p:spPr bwMode="auto">
          <a:xfrm>
            <a:off x="308142" y="2731546"/>
            <a:ext cx="3672362" cy="133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04" name="Google Shape;1004;p85"/>
          <p:cNvSpPr txBox="1"/>
          <p:nvPr>
            <p:ph type="body" idx="6"/>
          </p:nvPr>
        </p:nvSpPr>
        <p:spPr bwMode="auto">
          <a:xfrm>
            <a:off x="8204864" y="2731546"/>
            <a:ext cx="3672362" cy="133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005" name="Google Shape;1005;p85"/>
          <p:cNvCxnSpPr>
            <a:cxnSpLocks/>
          </p:cNvCxnSpPr>
          <p:nvPr/>
        </p:nvCxnSpPr>
        <p:spPr bwMode="auto">
          <a:xfrm>
            <a:off x="308142" y="1637439"/>
            <a:ext cx="3672362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06" name="Google Shape;1006;p85"/>
          <p:cNvSpPr txBox="1"/>
          <p:nvPr>
            <p:ph type="body" idx="7"/>
          </p:nvPr>
        </p:nvSpPr>
        <p:spPr bwMode="auto">
          <a:xfrm>
            <a:off x="4259819" y="4753956"/>
            <a:ext cx="367236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07" name="Google Shape;1007;p85"/>
          <p:cNvSpPr txBox="1"/>
          <p:nvPr>
            <p:ph type="body" idx="8"/>
          </p:nvPr>
        </p:nvSpPr>
        <p:spPr bwMode="auto">
          <a:xfrm>
            <a:off x="308142" y="4753956"/>
            <a:ext cx="367236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08" name="Google Shape;1008;p85"/>
          <p:cNvSpPr txBox="1"/>
          <p:nvPr>
            <p:ph type="body" idx="9"/>
          </p:nvPr>
        </p:nvSpPr>
        <p:spPr bwMode="auto">
          <a:xfrm>
            <a:off x="8204864" y="4753956"/>
            <a:ext cx="367236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09" name="Google Shape;1009;p85"/>
          <p:cNvSpPr txBox="1"/>
          <p:nvPr>
            <p:ph type="body" idx="13"/>
          </p:nvPr>
        </p:nvSpPr>
        <p:spPr bwMode="auto">
          <a:xfrm>
            <a:off x="4259819" y="5226517"/>
            <a:ext cx="3672362" cy="133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10" name="Google Shape;1010;p85"/>
          <p:cNvSpPr txBox="1"/>
          <p:nvPr>
            <p:ph type="body" idx="14"/>
          </p:nvPr>
        </p:nvSpPr>
        <p:spPr bwMode="auto">
          <a:xfrm>
            <a:off x="308142" y="5226517"/>
            <a:ext cx="3672362" cy="133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11" name="Google Shape;1011;p85"/>
          <p:cNvSpPr txBox="1"/>
          <p:nvPr>
            <p:ph type="body" idx="15"/>
          </p:nvPr>
        </p:nvSpPr>
        <p:spPr bwMode="auto">
          <a:xfrm>
            <a:off x="8204864" y="5226517"/>
            <a:ext cx="3672362" cy="133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012" name="Google Shape;1012;p85"/>
          <p:cNvCxnSpPr>
            <a:cxnSpLocks/>
          </p:cNvCxnSpPr>
          <p:nvPr/>
        </p:nvCxnSpPr>
        <p:spPr bwMode="auto">
          <a:xfrm>
            <a:off x="4259819" y="1637439"/>
            <a:ext cx="3672362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13" name="Google Shape;1013;p85"/>
          <p:cNvCxnSpPr>
            <a:cxnSpLocks/>
          </p:cNvCxnSpPr>
          <p:nvPr/>
        </p:nvCxnSpPr>
        <p:spPr bwMode="auto">
          <a:xfrm>
            <a:off x="8204864" y="1637439"/>
            <a:ext cx="3672362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14" name="Google Shape;1014;p85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84 Шесть блоков текста с цифрами" preserve="0" showMasterPhAnim="0" userDrawn="1">
  <p:cSld name="Шесть блоков текста с цифрам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6" name="Google Shape;1016;p86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cxnSp>
        <p:nvCxnSpPr>
          <p:cNvPr id="1017" name="Google Shape;1017;p86"/>
          <p:cNvCxnSpPr>
            <a:cxnSpLocks/>
          </p:cNvCxnSpPr>
          <p:nvPr/>
        </p:nvCxnSpPr>
        <p:spPr bwMode="auto">
          <a:xfrm>
            <a:off x="308142" y="164391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18" name="Google Shape;1018;p86"/>
          <p:cNvCxnSpPr>
            <a:cxnSpLocks/>
          </p:cNvCxnSpPr>
          <p:nvPr/>
        </p:nvCxnSpPr>
        <p:spPr bwMode="auto">
          <a:xfrm>
            <a:off x="4119056" y="1714622"/>
            <a:ext cx="0" cy="2160366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19" name="Google Shape;1019;p86"/>
          <p:cNvCxnSpPr>
            <a:cxnSpLocks/>
          </p:cNvCxnSpPr>
          <p:nvPr/>
        </p:nvCxnSpPr>
        <p:spPr bwMode="auto">
          <a:xfrm>
            <a:off x="4257606" y="164391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20" name="Google Shape;1020;p86"/>
          <p:cNvCxnSpPr>
            <a:cxnSpLocks/>
          </p:cNvCxnSpPr>
          <p:nvPr/>
        </p:nvCxnSpPr>
        <p:spPr bwMode="auto">
          <a:xfrm>
            <a:off x="8207070" y="164391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21" name="Google Shape;1021;p86"/>
          <p:cNvCxnSpPr>
            <a:cxnSpLocks/>
          </p:cNvCxnSpPr>
          <p:nvPr/>
        </p:nvCxnSpPr>
        <p:spPr bwMode="auto">
          <a:xfrm>
            <a:off x="8068522" y="1714622"/>
            <a:ext cx="0" cy="2160365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22" name="Google Shape;1022;p86"/>
          <p:cNvCxnSpPr>
            <a:cxnSpLocks/>
          </p:cNvCxnSpPr>
          <p:nvPr/>
        </p:nvCxnSpPr>
        <p:spPr bwMode="auto">
          <a:xfrm>
            <a:off x="308142" y="398877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23" name="Google Shape;1023;p86"/>
          <p:cNvCxnSpPr>
            <a:cxnSpLocks/>
          </p:cNvCxnSpPr>
          <p:nvPr/>
        </p:nvCxnSpPr>
        <p:spPr bwMode="auto">
          <a:xfrm>
            <a:off x="4119056" y="4059482"/>
            <a:ext cx="0" cy="2160366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24" name="Google Shape;1024;p86"/>
          <p:cNvCxnSpPr>
            <a:cxnSpLocks/>
          </p:cNvCxnSpPr>
          <p:nvPr/>
        </p:nvCxnSpPr>
        <p:spPr bwMode="auto">
          <a:xfrm>
            <a:off x="4257606" y="398877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25" name="Google Shape;1025;p86"/>
          <p:cNvCxnSpPr>
            <a:cxnSpLocks/>
          </p:cNvCxnSpPr>
          <p:nvPr/>
        </p:nvCxnSpPr>
        <p:spPr bwMode="auto">
          <a:xfrm>
            <a:off x="8207070" y="398877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26" name="Google Shape;1026;p86"/>
          <p:cNvCxnSpPr>
            <a:cxnSpLocks/>
          </p:cNvCxnSpPr>
          <p:nvPr/>
        </p:nvCxnSpPr>
        <p:spPr bwMode="auto">
          <a:xfrm>
            <a:off x="8068522" y="4059482"/>
            <a:ext cx="0" cy="2160366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27" name="Google Shape;1027;p86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028" name="Google Shape;1028;p86"/>
          <p:cNvSpPr txBox="1"/>
          <p:nvPr>
            <p:ph type="body" idx="1"/>
          </p:nvPr>
        </p:nvSpPr>
        <p:spPr bwMode="auto">
          <a:xfrm>
            <a:off x="485942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29" name="Google Shape;1029;p86"/>
          <p:cNvSpPr txBox="1"/>
          <p:nvPr>
            <p:ph type="body" idx="2"/>
          </p:nvPr>
        </p:nvSpPr>
        <p:spPr bwMode="auto">
          <a:xfrm>
            <a:off x="485942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30" name="Google Shape;1030;p86"/>
          <p:cNvSpPr txBox="1"/>
          <p:nvPr>
            <p:ph type="body" idx="3"/>
          </p:nvPr>
        </p:nvSpPr>
        <p:spPr bwMode="auto">
          <a:xfrm>
            <a:off x="485942" y="4862824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31" name="Google Shape;1031;p86"/>
          <p:cNvSpPr txBox="1"/>
          <p:nvPr>
            <p:ph type="body" idx="4"/>
          </p:nvPr>
        </p:nvSpPr>
        <p:spPr bwMode="auto">
          <a:xfrm>
            <a:off x="485942" y="4120782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32" name="Google Shape;1032;p86"/>
          <p:cNvSpPr txBox="1"/>
          <p:nvPr>
            <p:ph type="body" idx="5"/>
          </p:nvPr>
        </p:nvSpPr>
        <p:spPr bwMode="auto">
          <a:xfrm>
            <a:off x="4375190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33" name="Google Shape;1033;p86"/>
          <p:cNvSpPr txBox="1"/>
          <p:nvPr>
            <p:ph type="body" idx="6"/>
          </p:nvPr>
        </p:nvSpPr>
        <p:spPr bwMode="auto">
          <a:xfrm>
            <a:off x="4375190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34" name="Google Shape;1034;p86"/>
          <p:cNvSpPr txBox="1"/>
          <p:nvPr>
            <p:ph type="body" idx="7"/>
          </p:nvPr>
        </p:nvSpPr>
        <p:spPr bwMode="auto">
          <a:xfrm>
            <a:off x="4375190" y="4862824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35" name="Google Shape;1035;p86"/>
          <p:cNvSpPr txBox="1"/>
          <p:nvPr>
            <p:ph type="body" idx="8"/>
          </p:nvPr>
        </p:nvSpPr>
        <p:spPr bwMode="auto">
          <a:xfrm>
            <a:off x="4375190" y="4120782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36" name="Google Shape;1036;p86"/>
          <p:cNvSpPr txBox="1"/>
          <p:nvPr>
            <p:ph type="body" idx="9"/>
          </p:nvPr>
        </p:nvSpPr>
        <p:spPr bwMode="auto">
          <a:xfrm>
            <a:off x="8325398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37" name="Google Shape;1037;p86"/>
          <p:cNvSpPr txBox="1"/>
          <p:nvPr>
            <p:ph type="body" idx="13"/>
          </p:nvPr>
        </p:nvSpPr>
        <p:spPr bwMode="auto">
          <a:xfrm>
            <a:off x="8325398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38" name="Google Shape;1038;p86"/>
          <p:cNvSpPr txBox="1"/>
          <p:nvPr>
            <p:ph type="body" idx="14"/>
          </p:nvPr>
        </p:nvSpPr>
        <p:spPr bwMode="auto">
          <a:xfrm>
            <a:off x="8325398" y="4862824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39" name="Google Shape;1039;p86"/>
          <p:cNvSpPr txBox="1"/>
          <p:nvPr>
            <p:ph type="body" idx="15"/>
          </p:nvPr>
        </p:nvSpPr>
        <p:spPr bwMode="auto">
          <a:xfrm>
            <a:off x="8325398" y="4120782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85 Шесть блоков текста с цифрами" preserve="0" showMasterPhAnim="0" userDrawn="1">
  <p:cSld name="Шесть блоков текста с цифрами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" name="Google Shape;1041;p87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cxnSp>
        <p:nvCxnSpPr>
          <p:cNvPr id="1042" name="Google Shape;1042;p87"/>
          <p:cNvCxnSpPr>
            <a:cxnSpLocks/>
          </p:cNvCxnSpPr>
          <p:nvPr/>
        </p:nvCxnSpPr>
        <p:spPr bwMode="auto">
          <a:xfrm>
            <a:off x="308142" y="164391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43" name="Google Shape;1043;p87"/>
          <p:cNvCxnSpPr>
            <a:cxnSpLocks/>
          </p:cNvCxnSpPr>
          <p:nvPr/>
        </p:nvCxnSpPr>
        <p:spPr bwMode="auto">
          <a:xfrm>
            <a:off x="4119056" y="1714622"/>
            <a:ext cx="0" cy="2160366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44" name="Google Shape;1044;p87"/>
          <p:cNvCxnSpPr>
            <a:cxnSpLocks/>
          </p:cNvCxnSpPr>
          <p:nvPr/>
        </p:nvCxnSpPr>
        <p:spPr bwMode="auto">
          <a:xfrm>
            <a:off x="4257606" y="164391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45" name="Google Shape;1045;p87"/>
          <p:cNvCxnSpPr>
            <a:cxnSpLocks/>
          </p:cNvCxnSpPr>
          <p:nvPr/>
        </p:nvCxnSpPr>
        <p:spPr bwMode="auto">
          <a:xfrm>
            <a:off x="8207070" y="164391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46" name="Google Shape;1046;p87"/>
          <p:cNvCxnSpPr>
            <a:cxnSpLocks/>
          </p:cNvCxnSpPr>
          <p:nvPr/>
        </p:nvCxnSpPr>
        <p:spPr bwMode="auto">
          <a:xfrm>
            <a:off x="8068522" y="1714622"/>
            <a:ext cx="0" cy="2160365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47" name="Google Shape;1047;p87"/>
          <p:cNvCxnSpPr>
            <a:cxnSpLocks/>
          </p:cNvCxnSpPr>
          <p:nvPr/>
        </p:nvCxnSpPr>
        <p:spPr bwMode="auto">
          <a:xfrm>
            <a:off x="308142" y="398877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48" name="Google Shape;1048;p87"/>
          <p:cNvCxnSpPr>
            <a:cxnSpLocks/>
          </p:cNvCxnSpPr>
          <p:nvPr/>
        </p:nvCxnSpPr>
        <p:spPr bwMode="auto">
          <a:xfrm>
            <a:off x="4119056" y="4059482"/>
            <a:ext cx="0" cy="2160366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49" name="Google Shape;1049;p87"/>
          <p:cNvCxnSpPr>
            <a:cxnSpLocks/>
          </p:cNvCxnSpPr>
          <p:nvPr/>
        </p:nvCxnSpPr>
        <p:spPr bwMode="auto">
          <a:xfrm>
            <a:off x="4257606" y="398877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50" name="Google Shape;1050;p87"/>
          <p:cNvCxnSpPr>
            <a:cxnSpLocks/>
          </p:cNvCxnSpPr>
          <p:nvPr/>
        </p:nvCxnSpPr>
        <p:spPr bwMode="auto">
          <a:xfrm>
            <a:off x="8207070" y="398877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51" name="Google Shape;1051;p87"/>
          <p:cNvCxnSpPr>
            <a:cxnSpLocks/>
          </p:cNvCxnSpPr>
          <p:nvPr/>
        </p:nvCxnSpPr>
        <p:spPr bwMode="auto">
          <a:xfrm>
            <a:off x="8068522" y="4059482"/>
            <a:ext cx="0" cy="2160366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52" name="Google Shape;1052;p87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053" name="Google Shape;1053;p87"/>
          <p:cNvSpPr txBox="1"/>
          <p:nvPr>
            <p:ph type="body" idx="1"/>
          </p:nvPr>
        </p:nvSpPr>
        <p:spPr bwMode="auto">
          <a:xfrm>
            <a:off x="485942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54" name="Google Shape;1054;p87"/>
          <p:cNvSpPr txBox="1"/>
          <p:nvPr>
            <p:ph type="body" idx="2"/>
          </p:nvPr>
        </p:nvSpPr>
        <p:spPr bwMode="auto">
          <a:xfrm>
            <a:off x="485942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55" name="Google Shape;1055;p87"/>
          <p:cNvSpPr txBox="1"/>
          <p:nvPr>
            <p:ph type="body" idx="3"/>
          </p:nvPr>
        </p:nvSpPr>
        <p:spPr bwMode="auto">
          <a:xfrm>
            <a:off x="485942" y="4862824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56" name="Google Shape;1056;p87"/>
          <p:cNvSpPr txBox="1"/>
          <p:nvPr>
            <p:ph type="body" idx="4"/>
          </p:nvPr>
        </p:nvSpPr>
        <p:spPr bwMode="auto">
          <a:xfrm>
            <a:off x="485942" y="4120782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57" name="Google Shape;1057;p87"/>
          <p:cNvSpPr txBox="1"/>
          <p:nvPr>
            <p:ph type="body" idx="5"/>
          </p:nvPr>
        </p:nvSpPr>
        <p:spPr bwMode="auto">
          <a:xfrm>
            <a:off x="4375190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58" name="Google Shape;1058;p87"/>
          <p:cNvSpPr txBox="1"/>
          <p:nvPr>
            <p:ph type="body" idx="6"/>
          </p:nvPr>
        </p:nvSpPr>
        <p:spPr bwMode="auto">
          <a:xfrm>
            <a:off x="4375190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59" name="Google Shape;1059;p87"/>
          <p:cNvSpPr txBox="1"/>
          <p:nvPr>
            <p:ph type="body" idx="7"/>
          </p:nvPr>
        </p:nvSpPr>
        <p:spPr bwMode="auto">
          <a:xfrm>
            <a:off x="4375190" y="4862824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60" name="Google Shape;1060;p87"/>
          <p:cNvSpPr txBox="1"/>
          <p:nvPr>
            <p:ph type="body" idx="8"/>
          </p:nvPr>
        </p:nvSpPr>
        <p:spPr bwMode="auto">
          <a:xfrm>
            <a:off x="4375190" y="4120782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61" name="Google Shape;1061;p87"/>
          <p:cNvSpPr txBox="1"/>
          <p:nvPr>
            <p:ph type="body" idx="9"/>
          </p:nvPr>
        </p:nvSpPr>
        <p:spPr bwMode="auto">
          <a:xfrm>
            <a:off x="8325398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62" name="Google Shape;1062;p87"/>
          <p:cNvSpPr txBox="1"/>
          <p:nvPr>
            <p:ph type="body" idx="13"/>
          </p:nvPr>
        </p:nvSpPr>
        <p:spPr bwMode="auto">
          <a:xfrm>
            <a:off x="8325398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63" name="Google Shape;1063;p87"/>
          <p:cNvSpPr txBox="1"/>
          <p:nvPr>
            <p:ph type="body" idx="14"/>
          </p:nvPr>
        </p:nvSpPr>
        <p:spPr bwMode="auto">
          <a:xfrm>
            <a:off x="8325398" y="4862824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64" name="Google Shape;1064;p87"/>
          <p:cNvSpPr txBox="1"/>
          <p:nvPr>
            <p:ph type="body" idx="15"/>
          </p:nvPr>
        </p:nvSpPr>
        <p:spPr bwMode="auto">
          <a:xfrm>
            <a:off x="8325398" y="4120782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86 Шесть блоков текста с цифрами" preserve="0" showMasterPhAnim="0" userDrawn="1">
  <p:cSld name="Шесть блоков текста с цифрами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6" name="Google Shape;1066;p88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cxnSp>
        <p:nvCxnSpPr>
          <p:cNvPr id="1067" name="Google Shape;1067;p88"/>
          <p:cNvCxnSpPr>
            <a:cxnSpLocks/>
          </p:cNvCxnSpPr>
          <p:nvPr/>
        </p:nvCxnSpPr>
        <p:spPr bwMode="auto">
          <a:xfrm>
            <a:off x="308142" y="164391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68" name="Google Shape;1068;p88"/>
          <p:cNvCxnSpPr>
            <a:cxnSpLocks/>
          </p:cNvCxnSpPr>
          <p:nvPr/>
        </p:nvCxnSpPr>
        <p:spPr bwMode="auto">
          <a:xfrm>
            <a:off x="4119056" y="1714622"/>
            <a:ext cx="0" cy="2160366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69" name="Google Shape;1069;p88"/>
          <p:cNvCxnSpPr>
            <a:cxnSpLocks/>
          </p:cNvCxnSpPr>
          <p:nvPr/>
        </p:nvCxnSpPr>
        <p:spPr bwMode="auto">
          <a:xfrm>
            <a:off x="4257606" y="164391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70" name="Google Shape;1070;p88"/>
          <p:cNvCxnSpPr>
            <a:cxnSpLocks/>
          </p:cNvCxnSpPr>
          <p:nvPr/>
        </p:nvCxnSpPr>
        <p:spPr bwMode="auto">
          <a:xfrm>
            <a:off x="8207070" y="164391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71" name="Google Shape;1071;p88"/>
          <p:cNvCxnSpPr>
            <a:cxnSpLocks/>
          </p:cNvCxnSpPr>
          <p:nvPr/>
        </p:nvCxnSpPr>
        <p:spPr bwMode="auto">
          <a:xfrm>
            <a:off x="8068522" y="1714622"/>
            <a:ext cx="0" cy="2160365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72" name="Google Shape;1072;p88"/>
          <p:cNvCxnSpPr>
            <a:cxnSpLocks/>
          </p:cNvCxnSpPr>
          <p:nvPr/>
        </p:nvCxnSpPr>
        <p:spPr bwMode="auto">
          <a:xfrm>
            <a:off x="308142" y="398877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73" name="Google Shape;1073;p88"/>
          <p:cNvCxnSpPr>
            <a:cxnSpLocks/>
          </p:cNvCxnSpPr>
          <p:nvPr/>
        </p:nvCxnSpPr>
        <p:spPr bwMode="auto">
          <a:xfrm>
            <a:off x="4119056" y="4059482"/>
            <a:ext cx="0" cy="2160366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74" name="Google Shape;1074;p88"/>
          <p:cNvCxnSpPr>
            <a:cxnSpLocks/>
          </p:cNvCxnSpPr>
          <p:nvPr/>
        </p:nvCxnSpPr>
        <p:spPr bwMode="auto">
          <a:xfrm>
            <a:off x="4257606" y="398877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75" name="Google Shape;1075;p88"/>
          <p:cNvCxnSpPr>
            <a:cxnSpLocks/>
          </p:cNvCxnSpPr>
          <p:nvPr/>
        </p:nvCxnSpPr>
        <p:spPr bwMode="auto">
          <a:xfrm>
            <a:off x="8207070" y="398877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76" name="Google Shape;1076;p88"/>
          <p:cNvCxnSpPr>
            <a:cxnSpLocks/>
          </p:cNvCxnSpPr>
          <p:nvPr/>
        </p:nvCxnSpPr>
        <p:spPr bwMode="auto">
          <a:xfrm>
            <a:off x="8068522" y="4059482"/>
            <a:ext cx="0" cy="2160366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77" name="Google Shape;1077;p88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078" name="Google Shape;1078;p88"/>
          <p:cNvSpPr txBox="1"/>
          <p:nvPr>
            <p:ph type="body" idx="1"/>
          </p:nvPr>
        </p:nvSpPr>
        <p:spPr bwMode="auto">
          <a:xfrm>
            <a:off x="485942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79" name="Google Shape;1079;p88"/>
          <p:cNvSpPr txBox="1"/>
          <p:nvPr>
            <p:ph type="body" idx="2"/>
          </p:nvPr>
        </p:nvSpPr>
        <p:spPr bwMode="auto">
          <a:xfrm>
            <a:off x="485942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80" name="Google Shape;1080;p88"/>
          <p:cNvSpPr txBox="1"/>
          <p:nvPr>
            <p:ph type="body" idx="3"/>
          </p:nvPr>
        </p:nvSpPr>
        <p:spPr bwMode="auto">
          <a:xfrm>
            <a:off x="485942" y="4862824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81" name="Google Shape;1081;p88"/>
          <p:cNvSpPr txBox="1"/>
          <p:nvPr>
            <p:ph type="body" idx="4"/>
          </p:nvPr>
        </p:nvSpPr>
        <p:spPr bwMode="auto">
          <a:xfrm>
            <a:off x="485942" y="4120782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82" name="Google Shape;1082;p88"/>
          <p:cNvSpPr txBox="1"/>
          <p:nvPr>
            <p:ph type="body" idx="5"/>
          </p:nvPr>
        </p:nvSpPr>
        <p:spPr bwMode="auto">
          <a:xfrm>
            <a:off x="4375190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83" name="Google Shape;1083;p88"/>
          <p:cNvSpPr txBox="1"/>
          <p:nvPr>
            <p:ph type="body" idx="6"/>
          </p:nvPr>
        </p:nvSpPr>
        <p:spPr bwMode="auto">
          <a:xfrm>
            <a:off x="4375190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84" name="Google Shape;1084;p88"/>
          <p:cNvSpPr txBox="1"/>
          <p:nvPr>
            <p:ph type="body" idx="7"/>
          </p:nvPr>
        </p:nvSpPr>
        <p:spPr bwMode="auto">
          <a:xfrm>
            <a:off x="4375190" y="4862824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85" name="Google Shape;1085;p88"/>
          <p:cNvSpPr txBox="1"/>
          <p:nvPr>
            <p:ph type="body" idx="8"/>
          </p:nvPr>
        </p:nvSpPr>
        <p:spPr bwMode="auto">
          <a:xfrm>
            <a:off x="4375190" y="4120782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86" name="Google Shape;1086;p88"/>
          <p:cNvSpPr txBox="1"/>
          <p:nvPr>
            <p:ph type="body" idx="9"/>
          </p:nvPr>
        </p:nvSpPr>
        <p:spPr bwMode="auto">
          <a:xfrm>
            <a:off x="8325398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87" name="Google Shape;1087;p88"/>
          <p:cNvSpPr txBox="1"/>
          <p:nvPr>
            <p:ph type="body" idx="13"/>
          </p:nvPr>
        </p:nvSpPr>
        <p:spPr bwMode="auto">
          <a:xfrm>
            <a:off x="8325398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88" name="Google Shape;1088;p88"/>
          <p:cNvSpPr txBox="1"/>
          <p:nvPr>
            <p:ph type="body" idx="14"/>
          </p:nvPr>
        </p:nvSpPr>
        <p:spPr bwMode="auto">
          <a:xfrm>
            <a:off x="8325398" y="4862824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89" name="Google Shape;1089;p88"/>
          <p:cNvSpPr txBox="1"/>
          <p:nvPr>
            <p:ph type="body" idx="15"/>
          </p:nvPr>
        </p:nvSpPr>
        <p:spPr bwMode="auto">
          <a:xfrm>
            <a:off x="8325398" y="4120782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87 Шесть блоков текста с цифрами" preserve="0" showMasterPhAnim="0" userDrawn="1">
  <p:cSld name="Шесть блоков текста с цифрами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1" name="Google Shape;1091;p89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cxnSp>
        <p:nvCxnSpPr>
          <p:cNvPr id="1092" name="Google Shape;1092;p89"/>
          <p:cNvCxnSpPr>
            <a:cxnSpLocks/>
          </p:cNvCxnSpPr>
          <p:nvPr/>
        </p:nvCxnSpPr>
        <p:spPr bwMode="auto">
          <a:xfrm>
            <a:off x="308142" y="164391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93" name="Google Shape;1093;p89"/>
          <p:cNvCxnSpPr>
            <a:cxnSpLocks/>
          </p:cNvCxnSpPr>
          <p:nvPr/>
        </p:nvCxnSpPr>
        <p:spPr bwMode="auto">
          <a:xfrm>
            <a:off x="4119056" y="1714622"/>
            <a:ext cx="0" cy="2160366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94" name="Google Shape;1094;p89"/>
          <p:cNvCxnSpPr>
            <a:cxnSpLocks/>
          </p:cNvCxnSpPr>
          <p:nvPr/>
        </p:nvCxnSpPr>
        <p:spPr bwMode="auto">
          <a:xfrm>
            <a:off x="4257606" y="164391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95" name="Google Shape;1095;p89"/>
          <p:cNvCxnSpPr>
            <a:cxnSpLocks/>
          </p:cNvCxnSpPr>
          <p:nvPr/>
        </p:nvCxnSpPr>
        <p:spPr bwMode="auto">
          <a:xfrm>
            <a:off x="8207070" y="164391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96" name="Google Shape;1096;p89"/>
          <p:cNvCxnSpPr>
            <a:cxnSpLocks/>
          </p:cNvCxnSpPr>
          <p:nvPr/>
        </p:nvCxnSpPr>
        <p:spPr bwMode="auto">
          <a:xfrm>
            <a:off x="8068522" y="1714622"/>
            <a:ext cx="0" cy="2160365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97" name="Google Shape;1097;p89"/>
          <p:cNvCxnSpPr>
            <a:cxnSpLocks/>
          </p:cNvCxnSpPr>
          <p:nvPr/>
        </p:nvCxnSpPr>
        <p:spPr bwMode="auto">
          <a:xfrm>
            <a:off x="308142" y="398877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98" name="Google Shape;1098;p89"/>
          <p:cNvCxnSpPr>
            <a:cxnSpLocks/>
          </p:cNvCxnSpPr>
          <p:nvPr/>
        </p:nvCxnSpPr>
        <p:spPr bwMode="auto">
          <a:xfrm>
            <a:off x="4119056" y="4059482"/>
            <a:ext cx="0" cy="2160366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99" name="Google Shape;1099;p89"/>
          <p:cNvCxnSpPr>
            <a:cxnSpLocks/>
          </p:cNvCxnSpPr>
          <p:nvPr/>
        </p:nvCxnSpPr>
        <p:spPr bwMode="auto">
          <a:xfrm>
            <a:off x="4257606" y="398877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00" name="Google Shape;1100;p89"/>
          <p:cNvCxnSpPr>
            <a:cxnSpLocks/>
          </p:cNvCxnSpPr>
          <p:nvPr/>
        </p:nvCxnSpPr>
        <p:spPr bwMode="auto">
          <a:xfrm>
            <a:off x="8207070" y="3988778"/>
            <a:ext cx="36723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01" name="Google Shape;1101;p89"/>
          <p:cNvCxnSpPr>
            <a:cxnSpLocks/>
          </p:cNvCxnSpPr>
          <p:nvPr/>
        </p:nvCxnSpPr>
        <p:spPr bwMode="auto">
          <a:xfrm>
            <a:off x="8068522" y="4059482"/>
            <a:ext cx="0" cy="2160366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02" name="Google Shape;1102;p89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103" name="Google Shape;1103;p89"/>
          <p:cNvSpPr txBox="1"/>
          <p:nvPr>
            <p:ph type="body" idx="1"/>
          </p:nvPr>
        </p:nvSpPr>
        <p:spPr bwMode="auto">
          <a:xfrm>
            <a:off x="485942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04" name="Google Shape;1104;p89"/>
          <p:cNvSpPr txBox="1"/>
          <p:nvPr>
            <p:ph type="body" idx="2"/>
          </p:nvPr>
        </p:nvSpPr>
        <p:spPr bwMode="auto">
          <a:xfrm>
            <a:off x="485942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05" name="Google Shape;1105;p89"/>
          <p:cNvSpPr txBox="1"/>
          <p:nvPr>
            <p:ph type="body" idx="3"/>
          </p:nvPr>
        </p:nvSpPr>
        <p:spPr bwMode="auto">
          <a:xfrm>
            <a:off x="485942" y="4862824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06" name="Google Shape;1106;p89"/>
          <p:cNvSpPr txBox="1"/>
          <p:nvPr>
            <p:ph type="body" idx="4"/>
          </p:nvPr>
        </p:nvSpPr>
        <p:spPr bwMode="auto">
          <a:xfrm>
            <a:off x="485942" y="4120782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07" name="Google Shape;1107;p89"/>
          <p:cNvSpPr txBox="1"/>
          <p:nvPr>
            <p:ph type="body" idx="5"/>
          </p:nvPr>
        </p:nvSpPr>
        <p:spPr bwMode="auto">
          <a:xfrm>
            <a:off x="4375190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08" name="Google Shape;1108;p89"/>
          <p:cNvSpPr txBox="1"/>
          <p:nvPr>
            <p:ph type="body" idx="6"/>
          </p:nvPr>
        </p:nvSpPr>
        <p:spPr bwMode="auto">
          <a:xfrm>
            <a:off x="4375190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09" name="Google Shape;1109;p89"/>
          <p:cNvSpPr txBox="1"/>
          <p:nvPr>
            <p:ph type="body" idx="7"/>
          </p:nvPr>
        </p:nvSpPr>
        <p:spPr bwMode="auto">
          <a:xfrm>
            <a:off x="4375190" y="4862824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10" name="Google Shape;1110;p89"/>
          <p:cNvSpPr txBox="1"/>
          <p:nvPr>
            <p:ph type="body" idx="8"/>
          </p:nvPr>
        </p:nvSpPr>
        <p:spPr bwMode="auto">
          <a:xfrm>
            <a:off x="4375190" y="4120782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11" name="Google Shape;1111;p89"/>
          <p:cNvSpPr txBox="1"/>
          <p:nvPr>
            <p:ph type="body" idx="9"/>
          </p:nvPr>
        </p:nvSpPr>
        <p:spPr bwMode="auto">
          <a:xfrm>
            <a:off x="8325398" y="2534152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12" name="Google Shape;1112;p89"/>
          <p:cNvSpPr txBox="1"/>
          <p:nvPr>
            <p:ph type="body" idx="13"/>
          </p:nvPr>
        </p:nvSpPr>
        <p:spPr bwMode="auto">
          <a:xfrm>
            <a:off x="8325398" y="1792110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13" name="Google Shape;1113;p89"/>
          <p:cNvSpPr txBox="1"/>
          <p:nvPr>
            <p:ph type="body" idx="14"/>
          </p:nvPr>
        </p:nvSpPr>
        <p:spPr bwMode="auto">
          <a:xfrm>
            <a:off x="8325398" y="4862824"/>
            <a:ext cx="3314036" cy="117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14" name="Google Shape;1114;p89"/>
          <p:cNvSpPr txBox="1"/>
          <p:nvPr>
            <p:ph type="body" idx="15"/>
          </p:nvPr>
        </p:nvSpPr>
        <p:spPr bwMode="auto">
          <a:xfrm>
            <a:off x="8325398" y="4120782"/>
            <a:ext cx="3314036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88 Восемь блоков текста с цифрами" preserve="0" showMasterPhAnim="0" userDrawn="1">
  <p:cSld name="Восемь блоков текста с цифрам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6" name="Google Shape;1116;p90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117" name="Google Shape;1117;p90"/>
          <p:cNvSpPr/>
          <p:nvPr/>
        </p:nvSpPr>
        <p:spPr bwMode="auto">
          <a:xfrm>
            <a:off x="307407" y="1628829"/>
            <a:ext cx="2750118" cy="2389199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8" name="Google Shape;1118;p90"/>
          <p:cNvSpPr/>
          <p:nvPr/>
        </p:nvSpPr>
        <p:spPr bwMode="auto">
          <a:xfrm>
            <a:off x="3250632" y="1628829"/>
            <a:ext cx="2750118" cy="2389199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9" name="Google Shape;1119;p90"/>
          <p:cNvSpPr/>
          <p:nvPr/>
        </p:nvSpPr>
        <p:spPr bwMode="auto">
          <a:xfrm>
            <a:off x="6186338" y="1628767"/>
            <a:ext cx="2768206" cy="2389199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0" name="Google Shape;1120;p90"/>
          <p:cNvSpPr/>
          <p:nvPr/>
        </p:nvSpPr>
        <p:spPr bwMode="auto">
          <a:xfrm>
            <a:off x="9140132" y="1628767"/>
            <a:ext cx="2760468" cy="2389199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1" name="Google Shape;1121;p90"/>
          <p:cNvSpPr/>
          <p:nvPr/>
        </p:nvSpPr>
        <p:spPr bwMode="auto">
          <a:xfrm>
            <a:off x="307407" y="4174320"/>
            <a:ext cx="2750118" cy="2389199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2" name="Google Shape;1122;p90"/>
          <p:cNvSpPr/>
          <p:nvPr/>
        </p:nvSpPr>
        <p:spPr bwMode="auto">
          <a:xfrm>
            <a:off x="3250632" y="4174320"/>
            <a:ext cx="2750118" cy="2389199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3" name="Google Shape;1123;p90"/>
          <p:cNvSpPr/>
          <p:nvPr/>
        </p:nvSpPr>
        <p:spPr bwMode="auto">
          <a:xfrm>
            <a:off x="6186338" y="4174258"/>
            <a:ext cx="2768206" cy="2389199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4" name="Google Shape;1124;p90"/>
          <p:cNvSpPr/>
          <p:nvPr/>
        </p:nvSpPr>
        <p:spPr bwMode="auto">
          <a:xfrm>
            <a:off x="9140132" y="4174258"/>
            <a:ext cx="2760468" cy="2389199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5" name="Google Shape;1125;p90"/>
          <p:cNvSpPr txBox="1"/>
          <p:nvPr>
            <p:ph type="body" idx="1"/>
          </p:nvPr>
        </p:nvSpPr>
        <p:spPr bwMode="auto">
          <a:xfrm>
            <a:off x="485942" y="1839208"/>
            <a:ext cx="2391370" cy="1489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26" name="Google Shape;1126;p90"/>
          <p:cNvSpPr txBox="1"/>
          <p:nvPr>
            <p:ph type="body" idx="2"/>
          </p:nvPr>
        </p:nvSpPr>
        <p:spPr bwMode="auto">
          <a:xfrm>
            <a:off x="3436406" y="1839208"/>
            <a:ext cx="2391370" cy="1489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27" name="Google Shape;1127;p90"/>
          <p:cNvSpPr txBox="1"/>
          <p:nvPr>
            <p:ph type="body" idx="3"/>
          </p:nvPr>
        </p:nvSpPr>
        <p:spPr bwMode="auto">
          <a:xfrm>
            <a:off x="6362486" y="1839208"/>
            <a:ext cx="2391370" cy="1489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28" name="Google Shape;1128;p90"/>
          <p:cNvSpPr txBox="1"/>
          <p:nvPr>
            <p:ph type="body" idx="4"/>
          </p:nvPr>
        </p:nvSpPr>
        <p:spPr bwMode="auto">
          <a:xfrm>
            <a:off x="9337334" y="1839208"/>
            <a:ext cx="2391370" cy="1489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29" name="Google Shape;1129;p90"/>
          <p:cNvSpPr txBox="1"/>
          <p:nvPr>
            <p:ph type="body" idx="5"/>
          </p:nvPr>
        </p:nvSpPr>
        <p:spPr bwMode="auto">
          <a:xfrm>
            <a:off x="485942" y="3469847"/>
            <a:ext cx="239137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30" name="Google Shape;1130;p90"/>
          <p:cNvSpPr txBox="1"/>
          <p:nvPr>
            <p:ph type="body" idx="6"/>
          </p:nvPr>
        </p:nvSpPr>
        <p:spPr bwMode="auto">
          <a:xfrm>
            <a:off x="3436406" y="3469847"/>
            <a:ext cx="239137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31" name="Google Shape;1131;p90"/>
          <p:cNvSpPr txBox="1"/>
          <p:nvPr>
            <p:ph type="body" idx="7"/>
          </p:nvPr>
        </p:nvSpPr>
        <p:spPr bwMode="auto">
          <a:xfrm>
            <a:off x="6350294" y="3469847"/>
            <a:ext cx="239137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32" name="Google Shape;1132;p90"/>
          <p:cNvSpPr txBox="1"/>
          <p:nvPr>
            <p:ph type="body" idx="8"/>
          </p:nvPr>
        </p:nvSpPr>
        <p:spPr bwMode="auto">
          <a:xfrm>
            <a:off x="9337334" y="3469847"/>
            <a:ext cx="239137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33" name="Google Shape;1133;p90"/>
          <p:cNvSpPr txBox="1"/>
          <p:nvPr>
            <p:ph type="body" idx="9"/>
          </p:nvPr>
        </p:nvSpPr>
        <p:spPr bwMode="auto">
          <a:xfrm>
            <a:off x="485942" y="4375144"/>
            <a:ext cx="2391370" cy="1489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34" name="Google Shape;1134;p90"/>
          <p:cNvSpPr txBox="1"/>
          <p:nvPr>
            <p:ph type="body" idx="13"/>
          </p:nvPr>
        </p:nvSpPr>
        <p:spPr bwMode="auto">
          <a:xfrm>
            <a:off x="3436406" y="4375144"/>
            <a:ext cx="2391370" cy="1489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35" name="Google Shape;1135;p90"/>
          <p:cNvSpPr txBox="1"/>
          <p:nvPr>
            <p:ph type="body" idx="14"/>
          </p:nvPr>
        </p:nvSpPr>
        <p:spPr bwMode="auto">
          <a:xfrm>
            <a:off x="6362486" y="4375144"/>
            <a:ext cx="2391370" cy="1489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36" name="Google Shape;1136;p90"/>
          <p:cNvSpPr txBox="1"/>
          <p:nvPr>
            <p:ph type="body" idx="15"/>
          </p:nvPr>
        </p:nvSpPr>
        <p:spPr bwMode="auto">
          <a:xfrm>
            <a:off x="9337334" y="4375144"/>
            <a:ext cx="2391370" cy="1489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37" name="Google Shape;1137;p90"/>
          <p:cNvSpPr txBox="1"/>
          <p:nvPr>
            <p:ph type="body" idx="16"/>
          </p:nvPr>
        </p:nvSpPr>
        <p:spPr bwMode="auto">
          <a:xfrm>
            <a:off x="485942" y="6005783"/>
            <a:ext cx="239137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38" name="Google Shape;1138;p90"/>
          <p:cNvSpPr txBox="1"/>
          <p:nvPr>
            <p:ph type="body" idx="17"/>
          </p:nvPr>
        </p:nvSpPr>
        <p:spPr bwMode="auto">
          <a:xfrm>
            <a:off x="3436406" y="6005783"/>
            <a:ext cx="239137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39" name="Google Shape;1139;p90"/>
          <p:cNvSpPr txBox="1"/>
          <p:nvPr>
            <p:ph type="body" idx="18"/>
          </p:nvPr>
        </p:nvSpPr>
        <p:spPr bwMode="auto">
          <a:xfrm>
            <a:off x="6350294" y="6005783"/>
            <a:ext cx="239137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40" name="Google Shape;1140;p90"/>
          <p:cNvSpPr txBox="1"/>
          <p:nvPr>
            <p:ph type="body" idx="19"/>
          </p:nvPr>
        </p:nvSpPr>
        <p:spPr bwMode="auto">
          <a:xfrm>
            <a:off x="9337334" y="6005783"/>
            <a:ext cx="239137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89 Восемь блоков текста" preserve="0" showMasterPhAnim="0" userDrawn="1">
  <p:cSld name="Восемь блоков текс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2" name="Google Shape;1142;p91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cxnSp>
        <p:nvCxnSpPr>
          <p:cNvPr id="1143" name="Google Shape;1143;p91"/>
          <p:cNvCxnSpPr>
            <a:cxnSpLocks/>
          </p:cNvCxnSpPr>
          <p:nvPr/>
        </p:nvCxnSpPr>
        <p:spPr bwMode="auto">
          <a:xfrm>
            <a:off x="308142" y="1643918"/>
            <a:ext cx="274938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44" name="Google Shape;1144;p91"/>
          <p:cNvCxnSpPr>
            <a:cxnSpLocks/>
          </p:cNvCxnSpPr>
          <p:nvPr/>
        </p:nvCxnSpPr>
        <p:spPr bwMode="auto">
          <a:xfrm>
            <a:off x="3151278" y="1719217"/>
            <a:ext cx="0" cy="2160366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45" name="Google Shape;1145;p91"/>
          <p:cNvCxnSpPr>
            <a:cxnSpLocks/>
          </p:cNvCxnSpPr>
          <p:nvPr/>
        </p:nvCxnSpPr>
        <p:spPr bwMode="auto">
          <a:xfrm>
            <a:off x="308142" y="3988778"/>
            <a:ext cx="274938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46" name="Google Shape;1146;p91"/>
          <p:cNvCxnSpPr>
            <a:cxnSpLocks/>
          </p:cNvCxnSpPr>
          <p:nvPr/>
        </p:nvCxnSpPr>
        <p:spPr bwMode="auto">
          <a:xfrm>
            <a:off x="3252625" y="1643918"/>
            <a:ext cx="274938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47" name="Google Shape;1147;p91"/>
          <p:cNvCxnSpPr>
            <a:cxnSpLocks/>
          </p:cNvCxnSpPr>
          <p:nvPr/>
        </p:nvCxnSpPr>
        <p:spPr bwMode="auto">
          <a:xfrm>
            <a:off x="6095761" y="1719217"/>
            <a:ext cx="0" cy="2160366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48" name="Google Shape;1148;p91"/>
          <p:cNvCxnSpPr>
            <a:cxnSpLocks/>
          </p:cNvCxnSpPr>
          <p:nvPr/>
        </p:nvCxnSpPr>
        <p:spPr bwMode="auto">
          <a:xfrm>
            <a:off x="3252625" y="3988778"/>
            <a:ext cx="274938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49" name="Google Shape;1149;p91"/>
          <p:cNvCxnSpPr>
            <a:cxnSpLocks/>
          </p:cNvCxnSpPr>
          <p:nvPr/>
        </p:nvCxnSpPr>
        <p:spPr bwMode="auto">
          <a:xfrm>
            <a:off x="6202859" y="1643918"/>
            <a:ext cx="274938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50" name="Google Shape;1150;p91"/>
          <p:cNvCxnSpPr>
            <a:cxnSpLocks/>
          </p:cNvCxnSpPr>
          <p:nvPr/>
        </p:nvCxnSpPr>
        <p:spPr bwMode="auto">
          <a:xfrm>
            <a:off x="9045995" y="1719217"/>
            <a:ext cx="0" cy="2160366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51" name="Google Shape;1151;p91"/>
          <p:cNvCxnSpPr>
            <a:cxnSpLocks/>
          </p:cNvCxnSpPr>
          <p:nvPr/>
        </p:nvCxnSpPr>
        <p:spPr bwMode="auto">
          <a:xfrm>
            <a:off x="6202859" y="3988778"/>
            <a:ext cx="274938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52" name="Google Shape;1152;p91"/>
          <p:cNvCxnSpPr>
            <a:cxnSpLocks/>
          </p:cNvCxnSpPr>
          <p:nvPr/>
        </p:nvCxnSpPr>
        <p:spPr bwMode="auto">
          <a:xfrm>
            <a:off x="9141591" y="1643918"/>
            <a:ext cx="274938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53" name="Google Shape;1153;p91"/>
          <p:cNvCxnSpPr>
            <a:cxnSpLocks/>
          </p:cNvCxnSpPr>
          <p:nvPr/>
        </p:nvCxnSpPr>
        <p:spPr bwMode="auto">
          <a:xfrm>
            <a:off x="9141591" y="3988778"/>
            <a:ext cx="274938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54" name="Google Shape;1154;p91"/>
          <p:cNvCxnSpPr>
            <a:cxnSpLocks/>
          </p:cNvCxnSpPr>
          <p:nvPr/>
        </p:nvCxnSpPr>
        <p:spPr bwMode="auto">
          <a:xfrm>
            <a:off x="3151278" y="4074959"/>
            <a:ext cx="0" cy="2160366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55" name="Google Shape;1155;p91"/>
          <p:cNvCxnSpPr>
            <a:cxnSpLocks/>
          </p:cNvCxnSpPr>
          <p:nvPr/>
        </p:nvCxnSpPr>
        <p:spPr bwMode="auto">
          <a:xfrm>
            <a:off x="308142" y="6344520"/>
            <a:ext cx="274938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56" name="Google Shape;1156;p91"/>
          <p:cNvCxnSpPr>
            <a:cxnSpLocks/>
          </p:cNvCxnSpPr>
          <p:nvPr/>
        </p:nvCxnSpPr>
        <p:spPr bwMode="auto">
          <a:xfrm>
            <a:off x="6095761" y="4074959"/>
            <a:ext cx="0" cy="2160366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57" name="Google Shape;1157;p91"/>
          <p:cNvCxnSpPr>
            <a:cxnSpLocks/>
          </p:cNvCxnSpPr>
          <p:nvPr/>
        </p:nvCxnSpPr>
        <p:spPr bwMode="auto">
          <a:xfrm>
            <a:off x="3252625" y="6344520"/>
            <a:ext cx="274938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58" name="Google Shape;1158;p91"/>
          <p:cNvCxnSpPr>
            <a:cxnSpLocks/>
          </p:cNvCxnSpPr>
          <p:nvPr/>
        </p:nvCxnSpPr>
        <p:spPr bwMode="auto">
          <a:xfrm>
            <a:off x="9045995" y="4074959"/>
            <a:ext cx="0" cy="2160366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59" name="Google Shape;1159;p91"/>
          <p:cNvCxnSpPr>
            <a:cxnSpLocks/>
          </p:cNvCxnSpPr>
          <p:nvPr/>
        </p:nvCxnSpPr>
        <p:spPr bwMode="auto">
          <a:xfrm>
            <a:off x="6202859" y="6344520"/>
            <a:ext cx="274938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60" name="Google Shape;1160;p91"/>
          <p:cNvCxnSpPr>
            <a:cxnSpLocks/>
          </p:cNvCxnSpPr>
          <p:nvPr/>
        </p:nvCxnSpPr>
        <p:spPr bwMode="auto">
          <a:xfrm>
            <a:off x="9141591" y="6344520"/>
            <a:ext cx="274938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61" name="Google Shape;1161;p91"/>
          <p:cNvSpPr txBox="1"/>
          <p:nvPr>
            <p:ph type="body" idx="1"/>
          </p:nvPr>
        </p:nvSpPr>
        <p:spPr bwMode="auto">
          <a:xfrm>
            <a:off x="485942" y="1839207"/>
            <a:ext cx="2391370" cy="195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62" name="Google Shape;1162;p91"/>
          <p:cNvSpPr txBox="1"/>
          <p:nvPr>
            <p:ph type="body" idx="2"/>
          </p:nvPr>
        </p:nvSpPr>
        <p:spPr bwMode="auto">
          <a:xfrm>
            <a:off x="485942" y="4181354"/>
            <a:ext cx="2391370" cy="1959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63" name="Google Shape;1163;p91"/>
          <p:cNvSpPr txBox="1"/>
          <p:nvPr>
            <p:ph type="body" idx="3"/>
          </p:nvPr>
        </p:nvSpPr>
        <p:spPr bwMode="auto">
          <a:xfrm>
            <a:off x="3373521" y="1839207"/>
            <a:ext cx="2391370" cy="195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64" name="Google Shape;1164;p91"/>
          <p:cNvSpPr txBox="1"/>
          <p:nvPr>
            <p:ph type="body" idx="4"/>
          </p:nvPr>
        </p:nvSpPr>
        <p:spPr bwMode="auto">
          <a:xfrm>
            <a:off x="3373521" y="4181354"/>
            <a:ext cx="2391370" cy="1959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65" name="Google Shape;1165;p91"/>
          <p:cNvSpPr txBox="1"/>
          <p:nvPr>
            <p:ph type="body" idx="5"/>
          </p:nvPr>
        </p:nvSpPr>
        <p:spPr bwMode="auto">
          <a:xfrm>
            <a:off x="6325268" y="1839207"/>
            <a:ext cx="2391370" cy="195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66" name="Google Shape;1166;p91"/>
          <p:cNvSpPr txBox="1"/>
          <p:nvPr>
            <p:ph type="body" idx="6"/>
          </p:nvPr>
        </p:nvSpPr>
        <p:spPr bwMode="auto">
          <a:xfrm>
            <a:off x="6325268" y="4181354"/>
            <a:ext cx="2391370" cy="1959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67" name="Google Shape;1167;p91"/>
          <p:cNvSpPr txBox="1"/>
          <p:nvPr>
            <p:ph type="body" idx="7"/>
          </p:nvPr>
        </p:nvSpPr>
        <p:spPr bwMode="auto">
          <a:xfrm>
            <a:off x="9260973" y="1839207"/>
            <a:ext cx="2391370" cy="195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68" name="Google Shape;1168;p91"/>
          <p:cNvSpPr txBox="1"/>
          <p:nvPr>
            <p:ph type="body" idx="8"/>
          </p:nvPr>
        </p:nvSpPr>
        <p:spPr bwMode="auto">
          <a:xfrm>
            <a:off x="9260973" y="4181354"/>
            <a:ext cx="2391370" cy="1959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90 Заголовок с текстом и большим фото" preserve="0" showMasterPhAnim="0" userDrawn="1">
  <p:cSld name="Заголовок с текстом и большим фото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0" name="Google Shape;1170;p92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171" name="Google Shape;1171;p92"/>
          <p:cNvSpPr txBox="1"/>
          <p:nvPr>
            <p:ph type="body" idx="1"/>
          </p:nvPr>
        </p:nvSpPr>
        <p:spPr bwMode="auto">
          <a:xfrm>
            <a:off x="308143" y="2098006"/>
            <a:ext cx="4781215" cy="3158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72" name="Google Shape;1172;p92"/>
          <p:cNvSpPr/>
          <p:nvPr>
            <p:ph type="pic" idx="2"/>
          </p:nvPr>
        </p:nvSpPr>
        <p:spPr bwMode="auto">
          <a:xfrm>
            <a:off x="5334000" y="0"/>
            <a:ext cx="6858000" cy="68580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173" name="Google Shape;1173;p92"/>
          <p:cNvSpPr txBox="1"/>
          <p:nvPr>
            <p:ph type="title"/>
          </p:nvPr>
        </p:nvSpPr>
        <p:spPr bwMode="auto">
          <a:xfrm>
            <a:off x="308143" y="296863"/>
            <a:ext cx="4781215" cy="1113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91 Два фото с текстом" preserve="0" showMasterPhAnim="0" userDrawn="1">
  <p:cSld name="Два фото с текстом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5" name="Google Shape;1175;p93"/>
          <p:cNvSpPr/>
          <p:nvPr/>
        </p:nvSpPr>
        <p:spPr bwMode="auto">
          <a:xfrm>
            <a:off x="308142" y="1628775"/>
            <a:ext cx="5617029" cy="4932362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76" name="Google Shape;1176;p93"/>
          <p:cNvSpPr/>
          <p:nvPr/>
        </p:nvSpPr>
        <p:spPr bwMode="auto">
          <a:xfrm>
            <a:off x="6266829" y="1628775"/>
            <a:ext cx="5617029" cy="4932362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77" name="Google Shape;1177;p93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178" name="Google Shape;1178;p93"/>
          <p:cNvSpPr txBox="1"/>
          <p:nvPr>
            <p:ph type="body" idx="1"/>
          </p:nvPr>
        </p:nvSpPr>
        <p:spPr bwMode="auto">
          <a:xfrm>
            <a:off x="473243" y="4296229"/>
            <a:ext cx="5055728" cy="2066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79" name="Google Shape;1179;p93"/>
          <p:cNvSpPr/>
          <p:nvPr>
            <p:ph type="pic" idx="2"/>
          </p:nvPr>
        </p:nvSpPr>
        <p:spPr bwMode="auto">
          <a:xfrm>
            <a:off x="308142" y="1628776"/>
            <a:ext cx="5617028" cy="2332363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180" name="Google Shape;1180;p93"/>
          <p:cNvSpPr txBox="1"/>
          <p:nvPr>
            <p:ph type="body" idx="3"/>
          </p:nvPr>
        </p:nvSpPr>
        <p:spPr bwMode="auto">
          <a:xfrm>
            <a:off x="6431930" y="4296229"/>
            <a:ext cx="5055728" cy="2066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81" name="Google Shape;1181;p93"/>
          <p:cNvSpPr/>
          <p:nvPr>
            <p:ph type="pic" idx="4"/>
          </p:nvPr>
        </p:nvSpPr>
        <p:spPr bwMode="auto">
          <a:xfrm>
            <a:off x="6266829" y="1628776"/>
            <a:ext cx="5617028" cy="2332363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182" name="Google Shape;1182;p93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92 Три фото с текстом" preserve="0" showMasterPhAnim="0" userDrawn="1">
  <p:cSld name="Три фото с текстом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4" name="Google Shape;1184;p94"/>
          <p:cNvSpPr/>
          <p:nvPr/>
        </p:nvSpPr>
        <p:spPr bwMode="auto">
          <a:xfrm>
            <a:off x="308143" y="1628775"/>
            <a:ext cx="3730456" cy="4932362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85" name="Google Shape;1185;p94"/>
          <p:cNvSpPr/>
          <p:nvPr/>
        </p:nvSpPr>
        <p:spPr bwMode="auto">
          <a:xfrm>
            <a:off x="4224339" y="1628775"/>
            <a:ext cx="3738560" cy="4932362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86" name="Google Shape;1186;p94"/>
          <p:cNvSpPr/>
          <p:nvPr/>
        </p:nvSpPr>
        <p:spPr bwMode="auto">
          <a:xfrm>
            <a:off x="8150225" y="1628775"/>
            <a:ext cx="3736311" cy="4932362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87" name="Google Shape;1187;p94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188" name="Google Shape;1188;p94"/>
          <p:cNvSpPr txBox="1"/>
          <p:nvPr>
            <p:ph type="body" idx="1"/>
          </p:nvPr>
        </p:nvSpPr>
        <p:spPr bwMode="auto">
          <a:xfrm>
            <a:off x="473243" y="4981875"/>
            <a:ext cx="3311357" cy="1380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89" name="Google Shape;1189;p94"/>
          <p:cNvSpPr/>
          <p:nvPr>
            <p:ph type="pic" idx="2"/>
          </p:nvPr>
        </p:nvSpPr>
        <p:spPr bwMode="auto">
          <a:xfrm>
            <a:off x="308142" y="1628775"/>
            <a:ext cx="3730456" cy="3141786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190" name="Google Shape;1190;p94"/>
          <p:cNvSpPr txBox="1"/>
          <p:nvPr>
            <p:ph type="body" idx="3"/>
          </p:nvPr>
        </p:nvSpPr>
        <p:spPr bwMode="auto">
          <a:xfrm>
            <a:off x="4422943" y="4981875"/>
            <a:ext cx="3311357" cy="1380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91" name="Google Shape;1191;p94"/>
          <p:cNvSpPr/>
          <p:nvPr>
            <p:ph type="pic" idx="4"/>
          </p:nvPr>
        </p:nvSpPr>
        <p:spPr bwMode="auto">
          <a:xfrm>
            <a:off x="4224336" y="1628775"/>
            <a:ext cx="3738562" cy="3141786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192" name="Google Shape;1192;p94"/>
          <p:cNvSpPr txBox="1"/>
          <p:nvPr>
            <p:ph type="body" idx="5"/>
          </p:nvPr>
        </p:nvSpPr>
        <p:spPr bwMode="auto">
          <a:xfrm>
            <a:off x="8372643" y="4981875"/>
            <a:ext cx="3311357" cy="1380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93" name="Google Shape;1193;p94"/>
          <p:cNvSpPr/>
          <p:nvPr>
            <p:ph type="pic" idx="6"/>
          </p:nvPr>
        </p:nvSpPr>
        <p:spPr bwMode="auto">
          <a:xfrm>
            <a:off x="8147972" y="1628775"/>
            <a:ext cx="3738562" cy="3141786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194" name="Google Shape;1194;p94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93 Фото на весь слайд" preserve="0" showMasterPhAnim="0" userDrawn="1">
  <p:cSld name="Фото на весь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6" name="Google Shape;1196;p95"/>
          <p:cNvSpPr/>
          <p:nvPr>
            <p:ph type="pic" idx="2"/>
          </p:nvPr>
        </p:nvSpPr>
        <p:spPr bwMode="auto">
          <a:xfrm>
            <a:off x="0" y="1041400"/>
            <a:ext cx="12192000" cy="5816599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197" name="Google Shape;1197;p95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198" name="Google Shape;1198;p95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94 Фото на весь слайд" preserve="0" showMasterPhAnim="0" userDrawn="1">
  <p:cSld name="Фото на весь слайд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0" name="Google Shape;1200;p96"/>
          <p:cNvSpPr/>
          <p:nvPr>
            <p:ph type="pic" idx="2"/>
          </p:nvPr>
        </p:nvSpPr>
        <p:spPr bwMode="auto">
          <a:xfrm>
            <a:off x="0" y="0"/>
            <a:ext cx="12192000" cy="6857999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201" name="Google Shape;1201;p96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202" name="Google Shape;1202;p96"/>
          <p:cNvSpPr/>
          <p:nvPr/>
        </p:nvSpPr>
        <p:spPr bwMode="auto">
          <a:xfrm>
            <a:off x="8207605" y="296863"/>
            <a:ext cx="3678993" cy="6218284"/>
          </a:xfrm>
          <a:prstGeom prst="roundRect">
            <a:avLst>
              <a:gd name="adj" fmla="val 0"/>
            </a:avLst>
          </a:prstGeom>
          <a:solidFill>
            <a:schemeClr val="dk1"/>
          </a:solidFill>
          <a:ln w="127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3" name="Google Shape;1203;p96"/>
          <p:cNvSpPr txBox="1"/>
          <p:nvPr>
            <p:ph type="body" idx="1"/>
          </p:nvPr>
        </p:nvSpPr>
        <p:spPr bwMode="auto">
          <a:xfrm>
            <a:off x="8387381" y="2398957"/>
            <a:ext cx="3314036" cy="3917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04" name="Google Shape;1204;p96"/>
          <p:cNvSpPr txBox="1"/>
          <p:nvPr>
            <p:ph type="title"/>
          </p:nvPr>
        </p:nvSpPr>
        <p:spPr bwMode="auto">
          <a:xfrm>
            <a:off x="8387382" y="600013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95 Команда 3 фото" preserve="0" showMasterPhAnim="0" userDrawn="1">
  <p:cSld name="Команда_3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6" name="Google Shape;1206;p97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207" name="Google Shape;1207;p97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208" name="Google Shape;1208;p97"/>
          <p:cNvSpPr/>
          <p:nvPr/>
        </p:nvSpPr>
        <p:spPr bwMode="auto">
          <a:xfrm>
            <a:off x="306569" y="1628774"/>
            <a:ext cx="3734936" cy="4716463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9" name="Google Shape;1209;p97"/>
          <p:cNvSpPr txBox="1"/>
          <p:nvPr>
            <p:ph type="body" idx="1"/>
          </p:nvPr>
        </p:nvSpPr>
        <p:spPr bwMode="auto">
          <a:xfrm>
            <a:off x="586304" y="4522978"/>
            <a:ext cx="3015355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10" name="Google Shape;1210;p97"/>
          <p:cNvSpPr txBox="1"/>
          <p:nvPr>
            <p:ph type="body" idx="2"/>
          </p:nvPr>
        </p:nvSpPr>
        <p:spPr bwMode="auto">
          <a:xfrm>
            <a:off x="586304" y="4863948"/>
            <a:ext cx="3015355" cy="1024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11" name="Google Shape;1211;p97"/>
          <p:cNvSpPr/>
          <p:nvPr>
            <p:ph type="pic" idx="3"/>
          </p:nvPr>
        </p:nvSpPr>
        <p:spPr bwMode="auto">
          <a:xfrm>
            <a:off x="314675" y="1628775"/>
            <a:ext cx="3726830" cy="2275964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212" name="Google Shape;1212;p97"/>
          <p:cNvSpPr/>
          <p:nvPr/>
        </p:nvSpPr>
        <p:spPr bwMode="auto">
          <a:xfrm>
            <a:off x="4231799" y="1628774"/>
            <a:ext cx="3734936" cy="4716463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3" name="Google Shape;1213;p97"/>
          <p:cNvSpPr txBox="1"/>
          <p:nvPr>
            <p:ph type="body" idx="4"/>
          </p:nvPr>
        </p:nvSpPr>
        <p:spPr bwMode="auto">
          <a:xfrm>
            <a:off x="4511534" y="4522978"/>
            <a:ext cx="3015355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14" name="Google Shape;1214;p97"/>
          <p:cNvSpPr txBox="1"/>
          <p:nvPr>
            <p:ph type="body" idx="5"/>
          </p:nvPr>
        </p:nvSpPr>
        <p:spPr bwMode="auto">
          <a:xfrm>
            <a:off x="4511534" y="4863948"/>
            <a:ext cx="3015355" cy="1024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15" name="Google Shape;1215;p97"/>
          <p:cNvSpPr/>
          <p:nvPr>
            <p:ph type="pic" idx="6"/>
          </p:nvPr>
        </p:nvSpPr>
        <p:spPr bwMode="auto">
          <a:xfrm>
            <a:off x="4239905" y="1628775"/>
            <a:ext cx="3726830" cy="2275964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216" name="Google Shape;1216;p97"/>
          <p:cNvSpPr/>
          <p:nvPr/>
        </p:nvSpPr>
        <p:spPr bwMode="auto">
          <a:xfrm>
            <a:off x="8157029" y="1628774"/>
            <a:ext cx="3734936" cy="4716463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7" name="Google Shape;1217;p97"/>
          <p:cNvSpPr txBox="1"/>
          <p:nvPr>
            <p:ph type="body" idx="7"/>
          </p:nvPr>
        </p:nvSpPr>
        <p:spPr bwMode="auto">
          <a:xfrm>
            <a:off x="8436764" y="4522978"/>
            <a:ext cx="3015355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18" name="Google Shape;1218;p97"/>
          <p:cNvSpPr txBox="1"/>
          <p:nvPr>
            <p:ph type="body" idx="8"/>
          </p:nvPr>
        </p:nvSpPr>
        <p:spPr bwMode="auto">
          <a:xfrm>
            <a:off x="8436764" y="4863948"/>
            <a:ext cx="3015355" cy="1024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19" name="Google Shape;1219;p97"/>
          <p:cNvSpPr/>
          <p:nvPr>
            <p:ph type="pic" idx="9"/>
          </p:nvPr>
        </p:nvSpPr>
        <p:spPr bwMode="auto">
          <a:xfrm>
            <a:off x="8165135" y="1628775"/>
            <a:ext cx="3726830" cy="2275964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96 Команда 4 фото" preserve="0" showMasterPhAnim="0" userDrawn="1">
  <p:cSld name="Команда_4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1" name="Google Shape;1221;p98"/>
          <p:cNvSpPr/>
          <p:nvPr/>
        </p:nvSpPr>
        <p:spPr bwMode="auto">
          <a:xfrm>
            <a:off x="308141" y="1628775"/>
            <a:ext cx="5688000" cy="2275964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2" name="Google Shape;1222;p98"/>
          <p:cNvSpPr/>
          <p:nvPr/>
        </p:nvSpPr>
        <p:spPr bwMode="auto">
          <a:xfrm>
            <a:off x="6201311" y="1628775"/>
            <a:ext cx="5688000" cy="2275964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3" name="Google Shape;1223;p98"/>
          <p:cNvSpPr/>
          <p:nvPr/>
        </p:nvSpPr>
        <p:spPr bwMode="auto">
          <a:xfrm>
            <a:off x="6201311" y="4091559"/>
            <a:ext cx="5688000" cy="2275964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4" name="Google Shape;1224;p98"/>
          <p:cNvSpPr/>
          <p:nvPr/>
        </p:nvSpPr>
        <p:spPr bwMode="auto">
          <a:xfrm>
            <a:off x="308141" y="4091559"/>
            <a:ext cx="5688000" cy="2275964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5" name="Google Shape;1225;p98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226" name="Google Shape;1226;p98"/>
          <p:cNvSpPr/>
          <p:nvPr/>
        </p:nvSpPr>
        <p:spPr bwMode="auto">
          <a:xfrm>
            <a:off x="6201313" y="1628775"/>
            <a:ext cx="1952292" cy="2275964"/>
          </a:xfrm>
          <a:custGeom>
            <a:avLst/>
            <a:gdLst/>
            <a:ahLst/>
            <a:cxnLst/>
            <a:rect l="l" t="t" r="r" b="b"/>
            <a:pathLst>
              <a:path w="1729095" h="2275964" fill="norm" stroke="1" extrusionOk="0">
                <a:moveTo>
                  <a:pt x="99938" y="0"/>
                </a:moveTo>
                <a:lnTo>
                  <a:pt x="1729095" y="0"/>
                </a:lnTo>
                <a:lnTo>
                  <a:pt x="1729095" y="2275964"/>
                </a:lnTo>
                <a:lnTo>
                  <a:pt x="99938" y="2275964"/>
                </a:lnTo>
                <a:cubicBezTo>
                  <a:pt x="44744" y="2275964"/>
                  <a:pt x="0" y="2231220"/>
                  <a:pt x="0" y="2176026"/>
                </a:cubicBezTo>
                <a:lnTo>
                  <a:pt x="0" y="99938"/>
                </a:lnTo>
                <a:cubicBezTo>
                  <a:pt x="0" y="44744"/>
                  <a:pt x="44744" y="0"/>
                  <a:pt x="999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7" name="Google Shape;1227;p98"/>
          <p:cNvSpPr txBox="1"/>
          <p:nvPr>
            <p:ph type="body" idx="1"/>
          </p:nvPr>
        </p:nvSpPr>
        <p:spPr bwMode="auto">
          <a:xfrm>
            <a:off x="2433027" y="2225979"/>
            <a:ext cx="3390522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28" name="Google Shape;1228;p98"/>
          <p:cNvSpPr txBox="1"/>
          <p:nvPr>
            <p:ph type="body" idx="2"/>
          </p:nvPr>
        </p:nvSpPr>
        <p:spPr bwMode="auto">
          <a:xfrm>
            <a:off x="2433027" y="2566949"/>
            <a:ext cx="3390522" cy="1024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29" name="Google Shape;1229;p98"/>
          <p:cNvSpPr txBox="1"/>
          <p:nvPr>
            <p:ph type="body" idx="3"/>
          </p:nvPr>
        </p:nvSpPr>
        <p:spPr bwMode="auto">
          <a:xfrm>
            <a:off x="8326197" y="2225979"/>
            <a:ext cx="3390522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30" name="Google Shape;1230;p98"/>
          <p:cNvSpPr txBox="1"/>
          <p:nvPr>
            <p:ph type="body" idx="4"/>
          </p:nvPr>
        </p:nvSpPr>
        <p:spPr bwMode="auto">
          <a:xfrm>
            <a:off x="8326197" y="2566949"/>
            <a:ext cx="3390522" cy="1024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31" name="Google Shape;1231;p98"/>
          <p:cNvSpPr txBox="1"/>
          <p:nvPr>
            <p:ph type="body" idx="5"/>
          </p:nvPr>
        </p:nvSpPr>
        <p:spPr bwMode="auto">
          <a:xfrm>
            <a:off x="2433027" y="4677631"/>
            <a:ext cx="3390522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32" name="Google Shape;1232;p98"/>
          <p:cNvSpPr txBox="1"/>
          <p:nvPr>
            <p:ph type="body" idx="6"/>
          </p:nvPr>
        </p:nvSpPr>
        <p:spPr bwMode="auto">
          <a:xfrm>
            <a:off x="2433027" y="5018601"/>
            <a:ext cx="3390522" cy="1024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33" name="Google Shape;1233;p98"/>
          <p:cNvSpPr txBox="1"/>
          <p:nvPr>
            <p:ph type="body" idx="7"/>
          </p:nvPr>
        </p:nvSpPr>
        <p:spPr bwMode="auto">
          <a:xfrm>
            <a:off x="8326197" y="4677631"/>
            <a:ext cx="3390522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34" name="Google Shape;1234;p98"/>
          <p:cNvSpPr txBox="1"/>
          <p:nvPr>
            <p:ph type="body" idx="8"/>
          </p:nvPr>
        </p:nvSpPr>
        <p:spPr bwMode="auto">
          <a:xfrm>
            <a:off x="8326197" y="5018601"/>
            <a:ext cx="3390522" cy="1024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35" name="Google Shape;1235;p98"/>
          <p:cNvSpPr/>
          <p:nvPr/>
        </p:nvSpPr>
        <p:spPr bwMode="auto">
          <a:xfrm>
            <a:off x="308143" y="1628775"/>
            <a:ext cx="1952292" cy="2275964"/>
          </a:xfrm>
          <a:custGeom>
            <a:avLst/>
            <a:gdLst/>
            <a:ahLst/>
            <a:cxnLst/>
            <a:rect l="l" t="t" r="r" b="b"/>
            <a:pathLst>
              <a:path w="1729095" h="2275964" fill="norm" stroke="1" extrusionOk="0">
                <a:moveTo>
                  <a:pt x="99938" y="0"/>
                </a:moveTo>
                <a:lnTo>
                  <a:pt x="1729095" y="0"/>
                </a:lnTo>
                <a:lnTo>
                  <a:pt x="1729095" y="2275964"/>
                </a:lnTo>
                <a:lnTo>
                  <a:pt x="99938" y="2275964"/>
                </a:lnTo>
                <a:cubicBezTo>
                  <a:pt x="44744" y="2275964"/>
                  <a:pt x="0" y="2231220"/>
                  <a:pt x="0" y="2176026"/>
                </a:cubicBezTo>
                <a:lnTo>
                  <a:pt x="0" y="99938"/>
                </a:lnTo>
                <a:cubicBezTo>
                  <a:pt x="0" y="44744"/>
                  <a:pt x="44744" y="0"/>
                  <a:pt x="999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6" name="Google Shape;1236;p98"/>
          <p:cNvSpPr/>
          <p:nvPr>
            <p:ph type="pic" idx="9"/>
          </p:nvPr>
        </p:nvSpPr>
        <p:spPr bwMode="auto">
          <a:xfrm>
            <a:off x="308143" y="1628775"/>
            <a:ext cx="1952292" cy="2275964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237" name="Google Shape;1237;p98"/>
          <p:cNvSpPr/>
          <p:nvPr>
            <p:ph type="pic" idx="13"/>
          </p:nvPr>
        </p:nvSpPr>
        <p:spPr bwMode="auto">
          <a:xfrm>
            <a:off x="6201313" y="1628775"/>
            <a:ext cx="1952292" cy="2275964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238" name="Google Shape;1238;p98"/>
          <p:cNvSpPr/>
          <p:nvPr/>
        </p:nvSpPr>
        <p:spPr bwMode="auto">
          <a:xfrm>
            <a:off x="6201313" y="4091559"/>
            <a:ext cx="1952292" cy="2275964"/>
          </a:xfrm>
          <a:custGeom>
            <a:avLst/>
            <a:gdLst/>
            <a:ahLst/>
            <a:cxnLst/>
            <a:rect l="l" t="t" r="r" b="b"/>
            <a:pathLst>
              <a:path w="1729095" h="2275964" fill="norm" stroke="1" extrusionOk="0">
                <a:moveTo>
                  <a:pt x="99938" y="0"/>
                </a:moveTo>
                <a:lnTo>
                  <a:pt x="1729095" y="0"/>
                </a:lnTo>
                <a:lnTo>
                  <a:pt x="1729095" y="2275964"/>
                </a:lnTo>
                <a:lnTo>
                  <a:pt x="99938" y="2275964"/>
                </a:lnTo>
                <a:cubicBezTo>
                  <a:pt x="44744" y="2275964"/>
                  <a:pt x="0" y="2231220"/>
                  <a:pt x="0" y="2176026"/>
                </a:cubicBezTo>
                <a:lnTo>
                  <a:pt x="0" y="99938"/>
                </a:lnTo>
                <a:cubicBezTo>
                  <a:pt x="0" y="44744"/>
                  <a:pt x="44744" y="0"/>
                  <a:pt x="9993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9" name="Google Shape;1239;p98"/>
          <p:cNvSpPr/>
          <p:nvPr/>
        </p:nvSpPr>
        <p:spPr bwMode="auto">
          <a:xfrm>
            <a:off x="308143" y="4091559"/>
            <a:ext cx="1952292" cy="2275964"/>
          </a:xfrm>
          <a:custGeom>
            <a:avLst/>
            <a:gdLst/>
            <a:ahLst/>
            <a:cxnLst/>
            <a:rect l="l" t="t" r="r" b="b"/>
            <a:pathLst>
              <a:path w="1729095" h="2275964" fill="norm" stroke="1" extrusionOk="0">
                <a:moveTo>
                  <a:pt x="99938" y="0"/>
                </a:moveTo>
                <a:lnTo>
                  <a:pt x="1729095" y="0"/>
                </a:lnTo>
                <a:lnTo>
                  <a:pt x="1729095" y="2275964"/>
                </a:lnTo>
                <a:lnTo>
                  <a:pt x="99938" y="2275964"/>
                </a:lnTo>
                <a:cubicBezTo>
                  <a:pt x="44744" y="2275964"/>
                  <a:pt x="0" y="2231220"/>
                  <a:pt x="0" y="2176026"/>
                </a:cubicBezTo>
                <a:lnTo>
                  <a:pt x="0" y="99938"/>
                </a:lnTo>
                <a:cubicBezTo>
                  <a:pt x="0" y="44744"/>
                  <a:pt x="44744" y="0"/>
                  <a:pt x="999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0" name="Google Shape;1240;p98"/>
          <p:cNvSpPr/>
          <p:nvPr>
            <p:ph type="pic" idx="14"/>
          </p:nvPr>
        </p:nvSpPr>
        <p:spPr bwMode="auto">
          <a:xfrm>
            <a:off x="308143" y="4091559"/>
            <a:ext cx="1952292" cy="2275964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241" name="Google Shape;1241;p98"/>
          <p:cNvSpPr/>
          <p:nvPr>
            <p:ph type="pic" idx="15"/>
          </p:nvPr>
        </p:nvSpPr>
        <p:spPr bwMode="auto">
          <a:xfrm>
            <a:off x="6201313" y="4091559"/>
            <a:ext cx="1952292" cy="2275964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242" name="Google Shape;1242;p98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97 Команда 6 фото" preserve="0" showMasterPhAnim="0" userDrawn="1">
  <p:cSld name="Команда_6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4" name="Google Shape;1244;p99"/>
          <p:cNvSpPr/>
          <p:nvPr/>
        </p:nvSpPr>
        <p:spPr bwMode="auto">
          <a:xfrm>
            <a:off x="308143" y="1628775"/>
            <a:ext cx="3734936" cy="2275964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5" name="Google Shape;1245;p99"/>
          <p:cNvSpPr/>
          <p:nvPr/>
        </p:nvSpPr>
        <p:spPr bwMode="auto">
          <a:xfrm>
            <a:off x="4232585" y="1628775"/>
            <a:ext cx="3734936" cy="2275964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6" name="Google Shape;1246;p99"/>
          <p:cNvSpPr/>
          <p:nvPr/>
        </p:nvSpPr>
        <p:spPr bwMode="auto">
          <a:xfrm>
            <a:off x="8157027" y="1628775"/>
            <a:ext cx="3734936" cy="2275964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7" name="Google Shape;1247;p99"/>
          <p:cNvSpPr/>
          <p:nvPr/>
        </p:nvSpPr>
        <p:spPr bwMode="auto">
          <a:xfrm>
            <a:off x="4232585" y="4091559"/>
            <a:ext cx="3734936" cy="2275964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8" name="Google Shape;1248;p99"/>
          <p:cNvSpPr/>
          <p:nvPr/>
        </p:nvSpPr>
        <p:spPr bwMode="auto">
          <a:xfrm>
            <a:off x="308143" y="4091559"/>
            <a:ext cx="3734936" cy="2275964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9" name="Google Shape;1249;p99"/>
          <p:cNvSpPr/>
          <p:nvPr/>
        </p:nvSpPr>
        <p:spPr bwMode="auto">
          <a:xfrm>
            <a:off x="8157027" y="4091559"/>
            <a:ext cx="3734936" cy="2275964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50" name="Google Shape;1250;p99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251" name="Google Shape;1251;p99"/>
          <p:cNvSpPr/>
          <p:nvPr/>
        </p:nvSpPr>
        <p:spPr bwMode="auto">
          <a:xfrm>
            <a:off x="4232585" y="1628775"/>
            <a:ext cx="1729095" cy="2275964"/>
          </a:xfrm>
          <a:custGeom>
            <a:avLst/>
            <a:gdLst/>
            <a:ahLst/>
            <a:cxnLst/>
            <a:rect l="l" t="t" r="r" b="b"/>
            <a:pathLst>
              <a:path w="1729095" h="2275964" fill="norm" stroke="1" extrusionOk="0">
                <a:moveTo>
                  <a:pt x="99938" y="0"/>
                </a:moveTo>
                <a:lnTo>
                  <a:pt x="1729095" y="0"/>
                </a:lnTo>
                <a:lnTo>
                  <a:pt x="1729095" y="2275964"/>
                </a:lnTo>
                <a:lnTo>
                  <a:pt x="99938" y="2275964"/>
                </a:lnTo>
                <a:cubicBezTo>
                  <a:pt x="44744" y="2275964"/>
                  <a:pt x="0" y="2231220"/>
                  <a:pt x="0" y="2176026"/>
                </a:cubicBezTo>
                <a:lnTo>
                  <a:pt x="0" y="99938"/>
                </a:lnTo>
                <a:cubicBezTo>
                  <a:pt x="0" y="44744"/>
                  <a:pt x="44744" y="0"/>
                  <a:pt x="999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52" name="Google Shape;1252;p99"/>
          <p:cNvSpPr/>
          <p:nvPr/>
        </p:nvSpPr>
        <p:spPr bwMode="auto">
          <a:xfrm>
            <a:off x="8157027" y="1628775"/>
            <a:ext cx="1729095" cy="2275964"/>
          </a:xfrm>
          <a:custGeom>
            <a:avLst/>
            <a:gdLst/>
            <a:ahLst/>
            <a:cxnLst/>
            <a:rect l="l" t="t" r="r" b="b"/>
            <a:pathLst>
              <a:path w="1729095" h="2275964" fill="norm" stroke="1" extrusionOk="0">
                <a:moveTo>
                  <a:pt x="99938" y="0"/>
                </a:moveTo>
                <a:lnTo>
                  <a:pt x="1729095" y="0"/>
                </a:lnTo>
                <a:lnTo>
                  <a:pt x="1729095" y="2275964"/>
                </a:lnTo>
                <a:lnTo>
                  <a:pt x="99938" y="2275964"/>
                </a:lnTo>
                <a:cubicBezTo>
                  <a:pt x="44744" y="2275964"/>
                  <a:pt x="0" y="2231220"/>
                  <a:pt x="0" y="2176026"/>
                </a:cubicBezTo>
                <a:lnTo>
                  <a:pt x="0" y="99938"/>
                </a:lnTo>
                <a:cubicBezTo>
                  <a:pt x="0" y="44744"/>
                  <a:pt x="44744" y="0"/>
                  <a:pt x="999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53" name="Google Shape;1253;p99"/>
          <p:cNvSpPr txBox="1"/>
          <p:nvPr>
            <p:ph type="body" idx="1"/>
          </p:nvPr>
        </p:nvSpPr>
        <p:spPr bwMode="auto">
          <a:xfrm>
            <a:off x="2186988" y="2225979"/>
            <a:ext cx="1728000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54" name="Google Shape;1254;p99"/>
          <p:cNvSpPr txBox="1"/>
          <p:nvPr>
            <p:ph type="body" idx="2"/>
          </p:nvPr>
        </p:nvSpPr>
        <p:spPr bwMode="auto">
          <a:xfrm>
            <a:off x="2186988" y="2566949"/>
            <a:ext cx="1728000" cy="1024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55" name="Google Shape;1255;p99"/>
          <p:cNvSpPr txBox="1"/>
          <p:nvPr>
            <p:ph type="body" idx="3"/>
          </p:nvPr>
        </p:nvSpPr>
        <p:spPr bwMode="auto">
          <a:xfrm>
            <a:off x="6111430" y="2225979"/>
            <a:ext cx="1728000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56" name="Google Shape;1256;p99"/>
          <p:cNvSpPr txBox="1"/>
          <p:nvPr>
            <p:ph type="body" idx="4"/>
          </p:nvPr>
        </p:nvSpPr>
        <p:spPr bwMode="auto">
          <a:xfrm>
            <a:off x="6111430" y="2566949"/>
            <a:ext cx="1728000" cy="1024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57" name="Google Shape;1257;p99"/>
          <p:cNvSpPr txBox="1"/>
          <p:nvPr>
            <p:ph type="body" idx="5"/>
          </p:nvPr>
        </p:nvSpPr>
        <p:spPr bwMode="auto">
          <a:xfrm>
            <a:off x="10035872" y="2225979"/>
            <a:ext cx="1728000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58" name="Google Shape;1258;p99"/>
          <p:cNvSpPr txBox="1"/>
          <p:nvPr>
            <p:ph type="body" idx="6"/>
          </p:nvPr>
        </p:nvSpPr>
        <p:spPr bwMode="auto">
          <a:xfrm>
            <a:off x="10035872" y="2566949"/>
            <a:ext cx="1728000" cy="1024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59" name="Google Shape;1259;p99"/>
          <p:cNvSpPr txBox="1"/>
          <p:nvPr>
            <p:ph type="body" idx="7"/>
          </p:nvPr>
        </p:nvSpPr>
        <p:spPr bwMode="auto">
          <a:xfrm>
            <a:off x="2186988" y="4677631"/>
            <a:ext cx="1728000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60" name="Google Shape;1260;p99"/>
          <p:cNvSpPr txBox="1"/>
          <p:nvPr>
            <p:ph type="body" idx="8"/>
          </p:nvPr>
        </p:nvSpPr>
        <p:spPr bwMode="auto">
          <a:xfrm>
            <a:off x="2186988" y="5018601"/>
            <a:ext cx="1728000" cy="1024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61" name="Google Shape;1261;p99"/>
          <p:cNvSpPr txBox="1"/>
          <p:nvPr>
            <p:ph type="body" idx="9"/>
          </p:nvPr>
        </p:nvSpPr>
        <p:spPr bwMode="auto">
          <a:xfrm>
            <a:off x="6111430" y="4677631"/>
            <a:ext cx="1728000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62" name="Google Shape;1262;p99"/>
          <p:cNvSpPr txBox="1"/>
          <p:nvPr>
            <p:ph type="body" idx="13"/>
          </p:nvPr>
        </p:nvSpPr>
        <p:spPr bwMode="auto">
          <a:xfrm>
            <a:off x="6111430" y="5018601"/>
            <a:ext cx="1728000" cy="1024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63" name="Google Shape;1263;p99"/>
          <p:cNvSpPr txBox="1"/>
          <p:nvPr>
            <p:ph type="body" idx="14"/>
          </p:nvPr>
        </p:nvSpPr>
        <p:spPr bwMode="auto">
          <a:xfrm>
            <a:off x="10035872" y="4677631"/>
            <a:ext cx="1728000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64" name="Google Shape;1264;p99"/>
          <p:cNvSpPr txBox="1"/>
          <p:nvPr>
            <p:ph type="body" idx="15"/>
          </p:nvPr>
        </p:nvSpPr>
        <p:spPr bwMode="auto">
          <a:xfrm>
            <a:off x="10035872" y="5018601"/>
            <a:ext cx="1728000" cy="1024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65" name="Google Shape;1265;p99"/>
          <p:cNvSpPr/>
          <p:nvPr/>
        </p:nvSpPr>
        <p:spPr bwMode="auto">
          <a:xfrm>
            <a:off x="308143" y="1628775"/>
            <a:ext cx="1729095" cy="2275964"/>
          </a:xfrm>
          <a:custGeom>
            <a:avLst/>
            <a:gdLst/>
            <a:ahLst/>
            <a:cxnLst/>
            <a:rect l="l" t="t" r="r" b="b"/>
            <a:pathLst>
              <a:path w="1729095" h="2275964" fill="norm" stroke="1" extrusionOk="0">
                <a:moveTo>
                  <a:pt x="99938" y="0"/>
                </a:moveTo>
                <a:lnTo>
                  <a:pt x="1729095" y="0"/>
                </a:lnTo>
                <a:lnTo>
                  <a:pt x="1729095" y="2275964"/>
                </a:lnTo>
                <a:lnTo>
                  <a:pt x="99938" y="2275964"/>
                </a:lnTo>
                <a:cubicBezTo>
                  <a:pt x="44744" y="2275964"/>
                  <a:pt x="0" y="2231220"/>
                  <a:pt x="0" y="2176026"/>
                </a:cubicBezTo>
                <a:lnTo>
                  <a:pt x="0" y="99938"/>
                </a:lnTo>
                <a:cubicBezTo>
                  <a:pt x="0" y="44744"/>
                  <a:pt x="44744" y="0"/>
                  <a:pt x="999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66" name="Google Shape;1266;p99"/>
          <p:cNvSpPr/>
          <p:nvPr>
            <p:ph type="pic" idx="16"/>
          </p:nvPr>
        </p:nvSpPr>
        <p:spPr bwMode="auto">
          <a:xfrm>
            <a:off x="308143" y="1628775"/>
            <a:ext cx="1729095" cy="2275964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267" name="Google Shape;1267;p99"/>
          <p:cNvSpPr/>
          <p:nvPr>
            <p:ph type="pic" idx="17"/>
          </p:nvPr>
        </p:nvSpPr>
        <p:spPr bwMode="auto">
          <a:xfrm>
            <a:off x="4232585" y="1628775"/>
            <a:ext cx="1729095" cy="2275964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268" name="Google Shape;1268;p99"/>
          <p:cNvSpPr/>
          <p:nvPr>
            <p:ph type="pic" idx="18"/>
          </p:nvPr>
        </p:nvSpPr>
        <p:spPr bwMode="auto">
          <a:xfrm>
            <a:off x="8157027" y="1628775"/>
            <a:ext cx="1729095" cy="2275964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269" name="Google Shape;1269;p99"/>
          <p:cNvSpPr/>
          <p:nvPr/>
        </p:nvSpPr>
        <p:spPr bwMode="auto">
          <a:xfrm>
            <a:off x="4232585" y="4091559"/>
            <a:ext cx="1729095" cy="2275964"/>
          </a:xfrm>
          <a:custGeom>
            <a:avLst/>
            <a:gdLst/>
            <a:ahLst/>
            <a:cxnLst/>
            <a:rect l="l" t="t" r="r" b="b"/>
            <a:pathLst>
              <a:path w="1729095" h="2275964" fill="norm" stroke="1" extrusionOk="0">
                <a:moveTo>
                  <a:pt x="99938" y="0"/>
                </a:moveTo>
                <a:lnTo>
                  <a:pt x="1729095" y="0"/>
                </a:lnTo>
                <a:lnTo>
                  <a:pt x="1729095" y="2275964"/>
                </a:lnTo>
                <a:lnTo>
                  <a:pt x="99938" y="2275964"/>
                </a:lnTo>
                <a:cubicBezTo>
                  <a:pt x="44744" y="2275964"/>
                  <a:pt x="0" y="2231220"/>
                  <a:pt x="0" y="2176026"/>
                </a:cubicBezTo>
                <a:lnTo>
                  <a:pt x="0" y="99938"/>
                </a:lnTo>
                <a:cubicBezTo>
                  <a:pt x="0" y="44744"/>
                  <a:pt x="44744" y="0"/>
                  <a:pt x="9993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70" name="Google Shape;1270;p99"/>
          <p:cNvSpPr/>
          <p:nvPr/>
        </p:nvSpPr>
        <p:spPr bwMode="auto">
          <a:xfrm>
            <a:off x="8157027" y="4091559"/>
            <a:ext cx="1729095" cy="2275964"/>
          </a:xfrm>
          <a:custGeom>
            <a:avLst/>
            <a:gdLst/>
            <a:ahLst/>
            <a:cxnLst/>
            <a:rect l="l" t="t" r="r" b="b"/>
            <a:pathLst>
              <a:path w="1729095" h="2275964" fill="norm" stroke="1" extrusionOk="0">
                <a:moveTo>
                  <a:pt x="99938" y="0"/>
                </a:moveTo>
                <a:lnTo>
                  <a:pt x="1729095" y="0"/>
                </a:lnTo>
                <a:lnTo>
                  <a:pt x="1729095" y="2275964"/>
                </a:lnTo>
                <a:lnTo>
                  <a:pt x="99938" y="2275964"/>
                </a:lnTo>
                <a:cubicBezTo>
                  <a:pt x="44744" y="2275964"/>
                  <a:pt x="0" y="2231220"/>
                  <a:pt x="0" y="2176026"/>
                </a:cubicBezTo>
                <a:lnTo>
                  <a:pt x="0" y="99938"/>
                </a:lnTo>
                <a:cubicBezTo>
                  <a:pt x="0" y="44744"/>
                  <a:pt x="44744" y="0"/>
                  <a:pt x="99938" y="0"/>
                </a:cubicBezTo>
                <a:close/>
              </a:path>
            </a:pathLst>
          </a:custGeom>
          <a:solidFill>
            <a:srgbClr val="799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71" name="Google Shape;1271;p99"/>
          <p:cNvSpPr/>
          <p:nvPr/>
        </p:nvSpPr>
        <p:spPr bwMode="auto">
          <a:xfrm>
            <a:off x="308143" y="4091559"/>
            <a:ext cx="1729095" cy="2275964"/>
          </a:xfrm>
          <a:custGeom>
            <a:avLst/>
            <a:gdLst/>
            <a:ahLst/>
            <a:cxnLst/>
            <a:rect l="l" t="t" r="r" b="b"/>
            <a:pathLst>
              <a:path w="1729095" h="2275964" fill="norm" stroke="1" extrusionOk="0">
                <a:moveTo>
                  <a:pt x="99938" y="0"/>
                </a:moveTo>
                <a:lnTo>
                  <a:pt x="1729095" y="0"/>
                </a:lnTo>
                <a:lnTo>
                  <a:pt x="1729095" y="2275964"/>
                </a:lnTo>
                <a:lnTo>
                  <a:pt x="99938" y="2275964"/>
                </a:lnTo>
                <a:cubicBezTo>
                  <a:pt x="44744" y="2275964"/>
                  <a:pt x="0" y="2231220"/>
                  <a:pt x="0" y="2176026"/>
                </a:cubicBezTo>
                <a:lnTo>
                  <a:pt x="0" y="99938"/>
                </a:lnTo>
                <a:cubicBezTo>
                  <a:pt x="0" y="44744"/>
                  <a:pt x="44744" y="0"/>
                  <a:pt x="999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72" name="Google Shape;1272;p99"/>
          <p:cNvSpPr/>
          <p:nvPr>
            <p:ph type="pic" idx="19"/>
          </p:nvPr>
        </p:nvSpPr>
        <p:spPr bwMode="auto">
          <a:xfrm>
            <a:off x="308143" y="4091559"/>
            <a:ext cx="1729095" cy="2275964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273" name="Google Shape;1273;p99"/>
          <p:cNvSpPr/>
          <p:nvPr>
            <p:ph type="pic" idx="20"/>
          </p:nvPr>
        </p:nvSpPr>
        <p:spPr bwMode="auto">
          <a:xfrm>
            <a:off x="4232585" y="4091559"/>
            <a:ext cx="1729095" cy="2275964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274" name="Google Shape;1274;p99"/>
          <p:cNvSpPr/>
          <p:nvPr>
            <p:ph type="pic" idx="21"/>
          </p:nvPr>
        </p:nvSpPr>
        <p:spPr bwMode="auto">
          <a:xfrm>
            <a:off x="8157027" y="4091559"/>
            <a:ext cx="1729095" cy="2275964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275" name="Google Shape;1275;p99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98 Команда 8 фото" preserve="0" showMasterPhAnim="0" userDrawn="1">
  <p:cSld name="Команда_8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7" name="Google Shape;1277;p100"/>
          <p:cNvSpPr/>
          <p:nvPr/>
        </p:nvSpPr>
        <p:spPr bwMode="auto">
          <a:xfrm>
            <a:off x="300038" y="1628775"/>
            <a:ext cx="2757487" cy="2419118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78" name="Google Shape;1278;p100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279" name="Google Shape;1279;p100"/>
          <p:cNvSpPr txBox="1"/>
          <p:nvPr>
            <p:ph type="body" idx="1"/>
          </p:nvPr>
        </p:nvSpPr>
        <p:spPr bwMode="auto">
          <a:xfrm>
            <a:off x="515137" y="3374979"/>
            <a:ext cx="2350724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80" name="Google Shape;1280;p100"/>
          <p:cNvSpPr txBox="1"/>
          <p:nvPr>
            <p:ph type="body" idx="2"/>
          </p:nvPr>
        </p:nvSpPr>
        <p:spPr bwMode="auto">
          <a:xfrm>
            <a:off x="515137" y="3694917"/>
            <a:ext cx="2350725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81" name="Google Shape;1281;p100"/>
          <p:cNvSpPr/>
          <p:nvPr>
            <p:ph type="pic" idx="3"/>
          </p:nvPr>
        </p:nvSpPr>
        <p:spPr bwMode="auto">
          <a:xfrm>
            <a:off x="308143" y="1628775"/>
            <a:ext cx="2749382" cy="1315147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282" name="Google Shape;1282;p100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283" name="Google Shape;1283;p100"/>
          <p:cNvSpPr/>
          <p:nvPr/>
        </p:nvSpPr>
        <p:spPr bwMode="auto">
          <a:xfrm>
            <a:off x="300038" y="4133436"/>
            <a:ext cx="2757487" cy="2419118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84" name="Google Shape;1284;p100"/>
          <p:cNvSpPr txBox="1"/>
          <p:nvPr>
            <p:ph type="body" idx="4"/>
          </p:nvPr>
        </p:nvSpPr>
        <p:spPr bwMode="auto">
          <a:xfrm>
            <a:off x="515137" y="5879640"/>
            <a:ext cx="2350724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85" name="Google Shape;1285;p100"/>
          <p:cNvSpPr txBox="1"/>
          <p:nvPr>
            <p:ph type="body" idx="5"/>
          </p:nvPr>
        </p:nvSpPr>
        <p:spPr bwMode="auto">
          <a:xfrm>
            <a:off x="515137" y="6199578"/>
            <a:ext cx="2350725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86" name="Google Shape;1286;p100"/>
          <p:cNvSpPr/>
          <p:nvPr>
            <p:ph type="pic" idx="6"/>
          </p:nvPr>
        </p:nvSpPr>
        <p:spPr bwMode="auto">
          <a:xfrm>
            <a:off x="308143" y="4133436"/>
            <a:ext cx="2749382" cy="1315147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287" name="Google Shape;1287;p100"/>
          <p:cNvSpPr/>
          <p:nvPr/>
        </p:nvSpPr>
        <p:spPr bwMode="auto">
          <a:xfrm>
            <a:off x="3254994" y="1628775"/>
            <a:ext cx="2757487" cy="2419118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88" name="Google Shape;1288;p100"/>
          <p:cNvSpPr txBox="1"/>
          <p:nvPr/>
        </p:nvSpPr>
        <p:spPr bwMode="auto">
          <a:xfrm>
            <a:off x="14183130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 sz="1000">
                <a:solidFill>
                  <a:schemeClr val="lt1"/>
                </a:solidFill>
                <a:latin typeface="Arial"/>
                <a:ea typeface="Arial"/>
                <a:cs typeface="Arial"/>
              </a:rPr>
              <a:t/>
            </a:fld>
            <a:endParaRPr sz="10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89" name="Google Shape;1289;p100"/>
          <p:cNvSpPr txBox="1"/>
          <p:nvPr>
            <p:ph type="body" idx="7"/>
          </p:nvPr>
        </p:nvSpPr>
        <p:spPr bwMode="auto">
          <a:xfrm>
            <a:off x="3470093" y="3374979"/>
            <a:ext cx="2350724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90" name="Google Shape;1290;p100"/>
          <p:cNvSpPr txBox="1"/>
          <p:nvPr>
            <p:ph type="body" idx="8"/>
          </p:nvPr>
        </p:nvSpPr>
        <p:spPr bwMode="auto">
          <a:xfrm>
            <a:off x="3470093" y="3694917"/>
            <a:ext cx="2350725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91" name="Google Shape;1291;p100"/>
          <p:cNvSpPr/>
          <p:nvPr>
            <p:ph type="pic" idx="9"/>
          </p:nvPr>
        </p:nvSpPr>
        <p:spPr bwMode="auto">
          <a:xfrm>
            <a:off x="3263099" y="1628775"/>
            <a:ext cx="2749382" cy="1315147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292" name="Google Shape;1292;p100"/>
          <p:cNvSpPr/>
          <p:nvPr/>
        </p:nvSpPr>
        <p:spPr bwMode="auto">
          <a:xfrm>
            <a:off x="3254994" y="4133436"/>
            <a:ext cx="2757487" cy="2419118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93" name="Google Shape;1293;p100"/>
          <p:cNvSpPr txBox="1"/>
          <p:nvPr>
            <p:ph type="body" idx="13"/>
          </p:nvPr>
        </p:nvSpPr>
        <p:spPr bwMode="auto">
          <a:xfrm>
            <a:off x="3470093" y="5879640"/>
            <a:ext cx="2350724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94" name="Google Shape;1294;p100"/>
          <p:cNvSpPr txBox="1"/>
          <p:nvPr>
            <p:ph type="body" idx="14"/>
          </p:nvPr>
        </p:nvSpPr>
        <p:spPr bwMode="auto">
          <a:xfrm>
            <a:off x="3470093" y="6199578"/>
            <a:ext cx="2350725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95" name="Google Shape;1295;p100"/>
          <p:cNvSpPr/>
          <p:nvPr>
            <p:ph type="pic" idx="15"/>
          </p:nvPr>
        </p:nvSpPr>
        <p:spPr bwMode="auto">
          <a:xfrm>
            <a:off x="3263099" y="4133436"/>
            <a:ext cx="2749382" cy="1315147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296" name="Google Shape;1296;p100"/>
          <p:cNvSpPr/>
          <p:nvPr/>
        </p:nvSpPr>
        <p:spPr bwMode="auto">
          <a:xfrm>
            <a:off x="6190699" y="1628775"/>
            <a:ext cx="2757487" cy="2419118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97" name="Google Shape;1297;p100"/>
          <p:cNvSpPr txBox="1"/>
          <p:nvPr/>
        </p:nvSpPr>
        <p:spPr bwMode="auto">
          <a:xfrm>
            <a:off x="17118835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 sz="1000">
                <a:solidFill>
                  <a:schemeClr val="lt1"/>
                </a:solidFill>
                <a:latin typeface="Arial"/>
                <a:ea typeface="Arial"/>
                <a:cs typeface="Arial"/>
              </a:rPr>
              <a:t/>
            </a:fld>
            <a:endParaRPr sz="10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98" name="Google Shape;1298;p100"/>
          <p:cNvSpPr txBox="1"/>
          <p:nvPr>
            <p:ph type="body" idx="16"/>
          </p:nvPr>
        </p:nvSpPr>
        <p:spPr bwMode="auto">
          <a:xfrm>
            <a:off x="6405799" y="3374979"/>
            <a:ext cx="2350724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99" name="Google Shape;1299;p100"/>
          <p:cNvSpPr txBox="1"/>
          <p:nvPr>
            <p:ph type="body" idx="17"/>
          </p:nvPr>
        </p:nvSpPr>
        <p:spPr bwMode="auto">
          <a:xfrm>
            <a:off x="6405798" y="3694917"/>
            <a:ext cx="2350725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00" name="Google Shape;1300;p100"/>
          <p:cNvSpPr/>
          <p:nvPr>
            <p:ph type="pic" idx="18"/>
          </p:nvPr>
        </p:nvSpPr>
        <p:spPr bwMode="auto">
          <a:xfrm>
            <a:off x="6198804" y="1628775"/>
            <a:ext cx="2749382" cy="1315147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301" name="Google Shape;1301;p100"/>
          <p:cNvSpPr/>
          <p:nvPr/>
        </p:nvSpPr>
        <p:spPr bwMode="auto">
          <a:xfrm>
            <a:off x="6190699" y="4133436"/>
            <a:ext cx="2757487" cy="2419118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02" name="Google Shape;1302;p100"/>
          <p:cNvSpPr txBox="1"/>
          <p:nvPr>
            <p:ph type="body" idx="19"/>
          </p:nvPr>
        </p:nvSpPr>
        <p:spPr bwMode="auto">
          <a:xfrm>
            <a:off x="6405799" y="5879640"/>
            <a:ext cx="2350724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03" name="Google Shape;1303;p100"/>
          <p:cNvSpPr txBox="1"/>
          <p:nvPr>
            <p:ph type="body" idx="20"/>
          </p:nvPr>
        </p:nvSpPr>
        <p:spPr bwMode="auto">
          <a:xfrm>
            <a:off x="6405798" y="6199578"/>
            <a:ext cx="2350725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04" name="Google Shape;1304;p100"/>
          <p:cNvSpPr/>
          <p:nvPr>
            <p:ph type="pic" idx="21"/>
          </p:nvPr>
        </p:nvSpPr>
        <p:spPr bwMode="auto">
          <a:xfrm>
            <a:off x="6198804" y="4133436"/>
            <a:ext cx="2749382" cy="1315147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305" name="Google Shape;1305;p100"/>
          <p:cNvSpPr/>
          <p:nvPr/>
        </p:nvSpPr>
        <p:spPr bwMode="auto">
          <a:xfrm>
            <a:off x="9145655" y="1628775"/>
            <a:ext cx="2757487" cy="2419118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06" name="Google Shape;1306;p100"/>
          <p:cNvSpPr txBox="1"/>
          <p:nvPr/>
        </p:nvSpPr>
        <p:spPr bwMode="auto">
          <a:xfrm>
            <a:off x="20073791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 sz="1000">
                <a:solidFill>
                  <a:schemeClr val="lt1"/>
                </a:solidFill>
                <a:latin typeface="Arial"/>
                <a:ea typeface="Arial"/>
                <a:cs typeface="Arial"/>
              </a:rPr>
              <a:t/>
            </a:fld>
            <a:endParaRPr sz="10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07" name="Google Shape;1307;p100"/>
          <p:cNvSpPr txBox="1"/>
          <p:nvPr>
            <p:ph type="body" idx="22"/>
          </p:nvPr>
        </p:nvSpPr>
        <p:spPr bwMode="auto">
          <a:xfrm>
            <a:off x="9360755" y="3374979"/>
            <a:ext cx="2350724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08" name="Google Shape;1308;p100"/>
          <p:cNvSpPr txBox="1"/>
          <p:nvPr>
            <p:ph type="body" idx="23"/>
          </p:nvPr>
        </p:nvSpPr>
        <p:spPr bwMode="auto">
          <a:xfrm>
            <a:off x="9360754" y="3694917"/>
            <a:ext cx="2350725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09" name="Google Shape;1309;p100"/>
          <p:cNvSpPr/>
          <p:nvPr>
            <p:ph type="pic" idx="24"/>
          </p:nvPr>
        </p:nvSpPr>
        <p:spPr bwMode="auto">
          <a:xfrm>
            <a:off x="9153760" y="1628775"/>
            <a:ext cx="2749382" cy="1315147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310" name="Google Shape;1310;p100"/>
          <p:cNvSpPr/>
          <p:nvPr/>
        </p:nvSpPr>
        <p:spPr bwMode="auto">
          <a:xfrm>
            <a:off x="9145655" y="4133436"/>
            <a:ext cx="2757487" cy="2419118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11" name="Google Shape;1311;p100"/>
          <p:cNvSpPr txBox="1"/>
          <p:nvPr>
            <p:ph type="body" idx="25"/>
          </p:nvPr>
        </p:nvSpPr>
        <p:spPr bwMode="auto">
          <a:xfrm>
            <a:off x="9360755" y="5879640"/>
            <a:ext cx="2350724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12" name="Google Shape;1312;p100"/>
          <p:cNvSpPr txBox="1"/>
          <p:nvPr>
            <p:ph type="body" idx="26"/>
          </p:nvPr>
        </p:nvSpPr>
        <p:spPr bwMode="auto">
          <a:xfrm>
            <a:off x="9360754" y="6199578"/>
            <a:ext cx="2350725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13" name="Google Shape;1313;p100"/>
          <p:cNvSpPr/>
          <p:nvPr>
            <p:ph type="pic" idx="27"/>
          </p:nvPr>
        </p:nvSpPr>
        <p:spPr bwMode="auto">
          <a:xfrm>
            <a:off x="9153760" y="4133436"/>
            <a:ext cx="2749382" cy="1315147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99 Цитата" preserve="0" showMasterPhAnim="0" userDrawn="1">
  <p:cSld name="Цитата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15" name="Google Shape;1315;p101"/>
          <p:cNvSpPr/>
          <p:nvPr>
            <p:ph type="pic" idx="2"/>
          </p:nvPr>
        </p:nvSpPr>
        <p:spPr bwMode="auto">
          <a:xfrm>
            <a:off x="6188074" y="0"/>
            <a:ext cx="6003925" cy="68580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316" name="Google Shape;1316;p101"/>
          <p:cNvSpPr txBox="1"/>
          <p:nvPr>
            <p:ph type="title"/>
          </p:nvPr>
        </p:nvSpPr>
        <p:spPr bwMode="auto">
          <a:xfrm>
            <a:off x="729095" y="3435927"/>
            <a:ext cx="6169264" cy="1455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317" name="Google Shape;1317;p101"/>
          <p:cNvSpPr txBox="1"/>
          <p:nvPr>
            <p:ph type="body" idx="1"/>
          </p:nvPr>
        </p:nvSpPr>
        <p:spPr bwMode="auto">
          <a:xfrm>
            <a:off x="729095" y="5137932"/>
            <a:ext cx="583796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18" name="Google Shape;1318;p101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00 Цитата" preserve="0" showMasterPhAnim="0" userDrawn="1">
  <p:cSld name="Цитата_2">
    <p:bg>
      <p:bgPr shadeToTitle="0">
        <a:solidFill>
          <a:srgbClr val="DAD06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0" name="Google Shape;1320;p102"/>
          <p:cNvSpPr/>
          <p:nvPr>
            <p:ph type="pic" idx="2"/>
          </p:nvPr>
        </p:nvSpPr>
        <p:spPr bwMode="auto">
          <a:xfrm>
            <a:off x="6188074" y="0"/>
            <a:ext cx="6003925" cy="68580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321" name="Google Shape;1321;p102"/>
          <p:cNvSpPr txBox="1"/>
          <p:nvPr>
            <p:ph type="title"/>
          </p:nvPr>
        </p:nvSpPr>
        <p:spPr bwMode="auto">
          <a:xfrm>
            <a:off x="729095" y="3435927"/>
            <a:ext cx="6169264" cy="1455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322" name="Google Shape;1322;p102"/>
          <p:cNvSpPr txBox="1"/>
          <p:nvPr>
            <p:ph type="body" idx="1"/>
          </p:nvPr>
        </p:nvSpPr>
        <p:spPr bwMode="auto">
          <a:xfrm>
            <a:off x="729095" y="5137932"/>
            <a:ext cx="583796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23" name="Google Shape;1323;p102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01 Цитата" preserve="0" showMasterPhAnim="0" userDrawn="1">
  <p:cSld name="Цитата_3">
    <p:bg>
      <p:bgPr shadeToTitle="0">
        <a:solidFill>
          <a:schemeClr val="accent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5" name="Google Shape;1325;p103"/>
          <p:cNvSpPr/>
          <p:nvPr>
            <p:ph type="pic" idx="2"/>
          </p:nvPr>
        </p:nvSpPr>
        <p:spPr bwMode="auto">
          <a:xfrm>
            <a:off x="6188074" y="0"/>
            <a:ext cx="6003925" cy="68580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326" name="Google Shape;1326;p103"/>
          <p:cNvSpPr txBox="1"/>
          <p:nvPr>
            <p:ph type="title"/>
          </p:nvPr>
        </p:nvSpPr>
        <p:spPr bwMode="auto">
          <a:xfrm>
            <a:off x="729095" y="3435927"/>
            <a:ext cx="6169264" cy="1455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327" name="Google Shape;1327;p103"/>
          <p:cNvSpPr txBox="1"/>
          <p:nvPr>
            <p:ph type="body" idx="1"/>
          </p:nvPr>
        </p:nvSpPr>
        <p:spPr bwMode="auto">
          <a:xfrm>
            <a:off x="729095" y="5137932"/>
            <a:ext cx="583796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28" name="Google Shape;1328;p103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02 Цитата" preserve="0" showMasterPhAnim="0" userDrawn="1">
  <p:cSld name="Цитата_4">
    <p:bg>
      <p:bgPr shadeToTitle="0">
        <a:solidFill>
          <a:srgbClr val="9687E5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0" name="Google Shape;1330;p104"/>
          <p:cNvSpPr/>
          <p:nvPr>
            <p:ph type="pic" idx="2"/>
          </p:nvPr>
        </p:nvSpPr>
        <p:spPr bwMode="auto">
          <a:xfrm>
            <a:off x="6188074" y="0"/>
            <a:ext cx="6003925" cy="68580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331" name="Google Shape;1331;p104"/>
          <p:cNvSpPr txBox="1"/>
          <p:nvPr>
            <p:ph type="title"/>
          </p:nvPr>
        </p:nvSpPr>
        <p:spPr bwMode="auto">
          <a:xfrm>
            <a:off x="729095" y="3435927"/>
            <a:ext cx="6169264" cy="1455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332" name="Google Shape;1332;p104"/>
          <p:cNvSpPr txBox="1"/>
          <p:nvPr>
            <p:ph type="body" idx="1"/>
          </p:nvPr>
        </p:nvSpPr>
        <p:spPr bwMode="auto">
          <a:xfrm>
            <a:off x="729095" y="5137932"/>
            <a:ext cx="583796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33" name="Google Shape;1333;p104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03 Цитата" preserve="0" showMasterPhAnim="0" userDrawn="1">
  <p:cSld name="Цитата_5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5" name="Google Shape;1335;p105"/>
          <p:cNvSpPr/>
          <p:nvPr>
            <p:ph type="pic" idx="2"/>
          </p:nvPr>
        </p:nvSpPr>
        <p:spPr bwMode="auto">
          <a:xfrm>
            <a:off x="6188074" y="0"/>
            <a:ext cx="6003925" cy="68580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336" name="Google Shape;1336;p105"/>
          <p:cNvSpPr txBox="1"/>
          <p:nvPr>
            <p:ph type="title"/>
          </p:nvPr>
        </p:nvSpPr>
        <p:spPr bwMode="auto">
          <a:xfrm>
            <a:off x="729095" y="3435927"/>
            <a:ext cx="6169264" cy="1455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  <a:defRPr sz="6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337" name="Google Shape;1337;p105"/>
          <p:cNvSpPr txBox="1"/>
          <p:nvPr>
            <p:ph type="body" idx="1"/>
          </p:nvPr>
        </p:nvSpPr>
        <p:spPr bwMode="auto">
          <a:xfrm>
            <a:off x="729095" y="5137932"/>
            <a:ext cx="583796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38" name="Google Shape;1338;p105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04 Тезис + фото" preserve="0" showMasterPhAnim="0" userDrawn="1">
  <p:cSld name="Тезис + фото">
    <p:bg>
      <p:bgPr shadeToTitle="0">
        <a:solidFill>
          <a:schemeClr val="accent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0" name="Google Shape;1340;p106"/>
          <p:cNvSpPr/>
          <p:nvPr>
            <p:ph type="pic" idx="2"/>
          </p:nvPr>
        </p:nvSpPr>
        <p:spPr bwMode="auto">
          <a:xfrm>
            <a:off x="6692706" y="0"/>
            <a:ext cx="5499293" cy="68580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341" name="Google Shape;1341;p106"/>
          <p:cNvSpPr txBox="1"/>
          <p:nvPr>
            <p:ph type="title"/>
          </p:nvPr>
        </p:nvSpPr>
        <p:spPr bwMode="auto">
          <a:xfrm>
            <a:off x="258039" y="2238033"/>
            <a:ext cx="6034477" cy="1190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342" name="Google Shape;1342;p106"/>
          <p:cNvSpPr txBox="1"/>
          <p:nvPr>
            <p:ph type="body" idx="1"/>
          </p:nvPr>
        </p:nvSpPr>
        <p:spPr bwMode="auto">
          <a:xfrm>
            <a:off x="258039" y="3675413"/>
            <a:ext cx="6034476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43" name="Google Shape;1343;p106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05 Тезис + фото" preserve="0" showMasterPhAnim="0" userDrawn="1">
  <p:cSld name="Тезис + фото_2">
    <p:bg>
      <p:bgPr shadeToTitle="0">
        <a:solidFill>
          <a:srgbClr val="DAD06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5" name="Google Shape;1345;p107"/>
          <p:cNvSpPr/>
          <p:nvPr>
            <p:ph type="pic" idx="2"/>
          </p:nvPr>
        </p:nvSpPr>
        <p:spPr bwMode="auto">
          <a:xfrm>
            <a:off x="6692706" y="0"/>
            <a:ext cx="5499293" cy="68580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346" name="Google Shape;1346;p107"/>
          <p:cNvSpPr txBox="1"/>
          <p:nvPr>
            <p:ph type="title"/>
          </p:nvPr>
        </p:nvSpPr>
        <p:spPr bwMode="auto">
          <a:xfrm>
            <a:off x="258039" y="2238033"/>
            <a:ext cx="6034477" cy="1190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347" name="Google Shape;1347;p107"/>
          <p:cNvSpPr txBox="1"/>
          <p:nvPr>
            <p:ph type="body" idx="1"/>
          </p:nvPr>
        </p:nvSpPr>
        <p:spPr bwMode="auto">
          <a:xfrm>
            <a:off x="258039" y="3675413"/>
            <a:ext cx="6034476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48" name="Google Shape;1348;p107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06 Тезис + фото" preserve="0" showMasterPhAnim="0" userDrawn="1">
  <p:cSld name="Тезис + фото_3">
    <p:bg>
      <p:bgPr shadeToTitle="0">
        <a:solidFill>
          <a:srgbClr val="9687E5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0" name="Google Shape;1350;p108"/>
          <p:cNvSpPr/>
          <p:nvPr>
            <p:ph type="pic" idx="2"/>
          </p:nvPr>
        </p:nvSpPr>
        <p:spPr bwMode="auto">
          <a:xfrm>
            <a:off x="6692706" y="0"/>
            <a:ext cx="5499293" cy="68580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351" name="Google Shape;1351;p108"/>
          <p:cNvSpPr txBox="1"/>
          <p:nvPr>
            <p:ph type="title"/>
          </p:nvPr>
        </p:nvSpPr>
        <p:spPr bwMode="auto">
          <a:xfrm>
            <a:off x="258039" y="2238033"/>
            <a:ext cx="6034477" cy="1190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352" name="Google Shape;1352;p108"/>
          <p:cNvSpPr txBox="1"/>
          <p:nvPr>
            <p:ph type="body" idx="1"/>
          </p:nvPr>
        </p:nvSpPr>
        <p:spPr bwMode="auto">
          <a:xfrm>
            <a:off x="258039" y="3675413"/>
            <a:ext cx="6034476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53" name="Google Shape;1353;p108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07 Тезис + фото" preserve="0" showMasterPhAnim="0" userDrawn="1">
  <p:cSld name="Тезис + фото_4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5" name="Google Shape;1355;p109"/>
          <p:cNvSpPr/>
          <p:nvPr>
            <p:ph type="pic" idx="2"/>
          </p:nvPr>
        </p:nvSpPr>
        <p:spPr bwMode="auto">
          <a:xfrm>
            <a:off x="6692706" y="0"/>
            <a:ext cx="5499293" cy="68580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356" name="Google Shape;1356;p109"/>
          <p:cNvSpPr txBox="1"/>
          <p:nvPr>
            <p:ph type="title"/>
          </p:nvPr>
        </p:nvSpPr>
        <p:spPr bwMode="auto">
          <a:xfrm>
            <a:off x="258039" y="2238033"/>
            <a:ext cx="6034477" cy="1190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357" name="Google Shape;1357;p109"/>
          <p:cNvSpPr txBox="1"/>
          <p:nvPr>
            <p:ph type="body" idx="1"/>
          </p:nvPr>
        </p:nvSpPr>
        <p:spPr bwMode="auto">
          <a:xfrm>
            <a:off x="258039" y="3675413"/>
            <a:ext cx="6034476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58" name="Google Shape;1358;p109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08 Цитата маленькое фото" preserve="0" showMasterPhAnim="0" userDrawn="1">
  <p:cSld name="Цитата маленькое фото">
    <p:bg>
      <p:bgPr shadeToTitle="0">
        <a:solidFill>
          <a:schemeClr val="accent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0" name="Google Shape;1360;p110"/>
          <p:cNvSpPr/>
          <p:nvPr>
            <p:ph type="pic" idx="2"/>
          </p:nvPr>
        </p:nvSpPr>
        <p:spPr bwMode="auto">
          <a:xfrm>
            <a:off x="729094" y="1208465"/>
            <a:ext cx="1283332" cy="1283332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361" name="Google Shape;1361;p110"/>
          <p:cNvSpPr txBox="1"/>
          <p:nvPr>
            <p:ph type="title"/>
          </p:nvPr>
        </p:nvSpPr>
        <p:spPr bwMode="auto">
          <a:xfrm>
            <a:off x="729094" y="2842145"/>
            <a:ext cx="11157503" cy="81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362" name="Google Shape;1362;p110"/>
          <p:cNvSpPr txBox="1"/>
          <p:nvPr>
            <p:ph type="body" idx="1"/>
          </p:nvPr>
        </p:nvSpPr>
        <p:spPr bwMode="auto">
          <a:xfrm>
            <a:off x="2249137" y="1526131"/>
            <a:ext cx="583796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63" name="Google Shape;1363;p110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364" name="Google Shape;1364;p110"/>
          <p:cNvSpPr txBox="1"/>
          <p:nvPr>
            <p:ph type="body" idx="3"/>
          </p:nvPr>
        </p:nvSpPr>
        <p:spPr bwMode="auto">
          <a:xfrm>
            <a:off x="252367" y="2842145"/>
            <a:ext cx="722993" cy="8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09 Цитата маленькое фото" preserve="0" showMasterPhAnim="0" userDrawn="1">
  <p:cSld name="Цитата маленькое фото_2">
    <p:bg>
      <p:bgPr shadeToTitle="0">
        <a:solidFill>
          <a:schemeClr val="accen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6" name="Google Shape;1366;p111"/>
          <p:cNvSpPr/>
          <p:nvPr>
            <p:ph type="pic" idx="2"/>
          </p:nvPr>
        </p:nvSpPr>
        <p:spPr bwMode="auto">
          <a:xfrm>
            <a:off x="729094" y="1208465"/>
            <a:ext cx="1283332" cy="1283332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367" name="Google Shape;1367;p111"/>
          <p:cNvSpPr txBox="1"/>
          <p:nvPr>
            <p:ph type="title"/>
          </p:nvPr>
        </p:nvSpPr>
        <p:spPr bwMode="auto">
          <a:xfrm>
            <a:off x="729094" y="2842145"/>
            <a:ext cx="11157503" cy="81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368" name="Google Shape;1368;p111"/>
          <p:cNvSpPr txBox="1"/>
          <p:nvPr>
            <p:ph type="body" idx="1"/>
          </p:nvPr>
        </p:nvSpPr>
        <p:spPr bwMode="auto">
          <a:xfrm>
            <a:off x="2249137" y="1526131"/>
            <a:ext cx="583796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69" name="Google Shape;1369;p111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370" name="Google Shape;1370;p111"/>
          <p:cNvSpPr txBox="1"/>
          <p:nvPr>
            <p:ph type="body" idx="3"/>
          </p:nvPr>
        </p:nvSpPr>
        <p:spPr bwMode="auto">
          <a:xfrm>
            <a:off x="252367" y="2842145"/>
            <a:ext cx="722993" cy="8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10 Цитата маленькое фото" preserve="0" showMasterPhAnim="0" userDrawn="1">
  <p:cSld name="Цитата маленькое фото_3">
    <p:bg>
      <p:bgPr shadeToTitle="0">
        <a:solidFill>
          <a:srgbClr val="9687E5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2" name="Google Shape;1372;p112"/>
          <p:cNvSpPr/>
          <p:nvPr>
            <p:ph type="pic" idx="2"/>
          </p:nvPr>
        </p:nvSpPr>
        <p:spPr bwMode="auto">
          <a:xfrm>
            <a:off x="729094" y="1208465"/>
            <a:ext cx="1283332" cy="1283332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373" name="Google Shape;1373;p112"/>
          <p:cNvSpPr txBox="1"/>
          <p:nvPr>
            <p:ph type="title"/>
          </p:nvPr>
        </p:nvSpPr>
        <p:spPr bwMode="auto">
          <a:xfrm>
            <a:off x="729094" y="2842145"/>
            <a:ext cx="11157503" cy="81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374" name="Google Shape;1374;p112"/>
          <p:cNvSpPr txBox="1"/>
          <p:nvPr>
            <p:ph type="body" idx="1"/>
          </p:nvPr>
        </p:nvSpPr>
        <p:spPr bwMode="auto">
          <a:xfrm>
            <a:off x="2249137" y="1526131"/>
            <a:ext cx="583796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75" name="Google Shape;1375;p112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376" name="Google Shape;1376;p112"/>
          <p:cNvSpPr txBox="1"/>
          <p:nvPr>
            <p:ph type="body" idx="3"/>
          </p:nvPr>
        </p:nvSpPr>
        <p:spPr bwMode="auto">
          <a:xfrm>
            <a:off x="252367" y="2842145"/>
            <a:ext cx="722993" cy="8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11 Цитата маленькое фото" preserve="0" showMasterPhAnim="0" userDrawn="1">
  <p:cSld name="Цитата маленькое фото_4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8" name="Google Shape;1378;p113"/>
          <p:cNvSpPr/>
          <p:nvPr>
            <p:ph type="pic" idx="2"/>
          </p:nvPr>
        </p:nvSpPr>
        <p:spPr bwMode="auto">
          <a:xfrm>
            <a:off x="729094" y="1208465"/>
            <a:ext cx="1283332" cy="1283332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379" name="Google Shape;1379;p113"/>
          <p:cNvSpPr txBox="1"/>
          <p:nvPr>
            <p:ph type="title"/>
          </p:nvPr>
        </p:nvSpPr>
        <p:spPr bwMode="auto">
          <a:xfrm>
            <a:off x="729094" y="2842145"/>
            <a:ext cx="11157503" cy="81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380" name="Google Shape;1380;p113"/>
          <p:cNvSpPr txBox="1"/>
          <p:nvPr>
            <p:ph type="body" idx="1"/>
          </p:nvPr>
        </p:nvSpPr>
        <p:spPr bwMode="auto">
          <a:xfrm>
            <a:off x="2249137" y="1526131"/>
            <a:ext cx="583796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81" name="Google Shape;1381;p113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382" name="Google Shape;1382;p113"/>
          <p:cNvSpPr txBox="1"/>
          <p:nvPr>
            <p:ph type="body" idx="3"/>
          </p:nvPr>
        </p:nvSpPr>
        <p:spPr bwMode="auto">
          <a:xfrm>
            <a:off x="252367" y="2842145"/>
            <a:ext cx="722993" cy="8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12 Мокапы" preserve="0" showMasterPhAnim="0" userDrawn="1">
  <p:cSld name="Мокапы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84" name="Google Shape;1384;p114"/>
          <p:cNvPicPr/>
          <p:nvPr/>
        </p:nvPicPr>
        <p:blipFill>
          <a:blip r:embed="rId2">
            <a:alphaModFix/>
          </a:blip>
          <a:srcRect l="0" t="0" r="6200" b="2599"/>
          <a:stretch/>
        </p:blipFill>
        <p:spPr bwMode="auto">
          <a:xfrm>
            <a:off x="4108373" y="0"/>
            <a:ext cx="8424288" cy="6561138"/>
          </a:xfrm>
          <a:prstGeom prst="rect">
            <a:avLst/>
          </a:prstGeom>
          <a:noFill/>
          <a:ln>
            <a:noFill/>
          </a:ln>
        </p:spPr>
      </p:pic>
      <p:sp>
        <p:nvSpPr>
          <p:cNvPr id="1385" name="Google Shape;1385;p114"/>
          <p:cNvSpPr txBox="1"/>
          <p:nvPr>
            <p:ph type="sldNum" idx="12"/>
          </p:nvPr>
        </p:nvSpPr>
        <p:spPr bwMode="auto">
          <a:xfrm>
            <a:off x="11228174" y="6609629"/>
            <a:ext cx="6585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386" name="Google Shape;1386;p114"/>
          <p:cNvSpPr txBox="1"/>
          <p:nvPr>
            <p:ph type="body" idx="1"/>
          </p:nvPr>
        </p:nvSpPr>
        <p:spPr bwMode="auto">
          <a:xfrm>
            <a:off x="308142" y="2125310"/>
            <a:ext cx="4701300" cy="44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87" name="Google Shape;1387;p114"/>
          <p:cNvSpPr/>
          <p:nvPr>
            <p:ph type="pic" idx="2"/>
          </p:nvPr>
        </p:nvSpPr>
        <p:spPr bwMode="auto">
          <a:xfrm>
            <a:off x="5452495" y="3277274"/>
            <a:ext cx="3266699" cy="20391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388" name="Google Shape;1388;p114"/>
          <p:cNvSpPr/>
          <p:nvPr>
            <p:ph type="pic" idx="3"/>
          </p:nvPr>
        </p:nvSpPr>
        <p:spPr bwMode="auto">
          <a:xfrm>
            <a:off x="6383079" y="1343278"/>
            <a:ext cx="4403700" cy="24762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389" name="Google Shape;1389;p114"/>
          <p:cNvSpPr/>
          <p:nvPr>
            <p:ph type="pic" idx="4"/>
          </p:nvPr>
        </p:nvSpPr>
        <p:spPr bwMode="auto">
          <a:xfrm>
            <a:off x="9981882" y="3297938"/>
            <a:ext cx="1836000" cy="25500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390" name="Google Shape;1390;p114"/>
          <p:cNvSpPr txBox="1"/>
          <p:nvPr>
            <p:ph type="body" idx="5"/>
          </p:nvPr>
        </p:nvSpPr>
        <p:spPr bwMode="auto">
          <a:xfrm>
            <a:off x="308141" y="1628775"/>
            <a:ext cx="47013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91" name="Google Shape;1391;p114"/>
          <p:cNvSpPr txBox="1"/>
          <p:nvPr>
            <p:ph type="title"/>
          </p:nvPr>
        </p:nvSpPr>
        <p:spPr bwMode="auto">
          <a:xfrm>
            <a:off x="308143" y="296863"/>
            <a:ext cx="11144100" cy="5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392" name="Google Shape;1392;p114"/>
          <p:cNvSpPr/>
          <p:nvPr>
            <p:ph type="pic" idx="6"/>
          </p:nvPr>
        </p:nvSpPr>
        <p:spPr bwMode="auto">
          <a:xfrm>
            <a:off x="9438450" y="4621150"/>
            <a:ext cx="649200" cy="1397400"/>
          </a:xfrm>
          <a:prstGeom prst="roundRect">
            <a:avLst>
              <a:gd name="adj" fmla="val 11707"/>
            </a:avLst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13 Мокап ноубука" preserve="0" showMasterPhAnim="0" userDrawn="1">
  <p:cSld name="Мокап ноубу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4" name="Google Shape;1394;p115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395" name="Google Shape;1395;p115"/>
          <p:cNvSpPr txBox="1"/>
          <p:nvPr>
            <p:ph type="body" idx="1"/>
          </p:nvPr>
        </p:nvSpPr>
        <p:spPr bwMode="auto">
          <a:xfrm>
            <a:off x="308142" y="2125310"/>
            <a:ext cx="4781215" cy="3520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96" name="Google Shape;1396;p115"/>
          <p:cNvSpPr txBox="1"/>
          <p:nvPr>
            <p:ph type="body" idx="2"/>
          </p:nvPr>
        </p:nvSpPr>
        <p:spPr bwMode="auto">
          <a:xfrm>
            <a:off x="308142" y="1628775"/>
            <a:ext cx="476760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1397" name="Google Shape;1397;p115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4262792" y="922867"/>
            <a:ext cx="8742159" cy="4841830"/>
          </a:xfrm>
          <a:custGeom>
            <a:avLst/>
            <a:gdLst/>
            <a:ahLst/>
            <a:cxnLst/>
            <a:rect l="l" t="t" r="r" b="b"/>
            <a:pathLst>
              <a:path w="9095853" h="5169713" fill="norm" stroke="1" extrusionOk="0">
                <a:moveTo>
                  <a:pt x="1219510" y="354342"/>
                </a:moveTo>
                <a:lnTo>
                  <a:pt x="1219510" y="4624502"/>
                </a:lnTo>
                <a:lnTo>
                  <a:pt x="7860007" y="4624502"/>
                </a:lnTo>
                <a:lnTo>
                  <a:pt x="7860007" y="354342"/>
                </a:lnTo>
                <a:close/>
                <a:moveTo>
                  <a:pt x="0" y="0"/>
                </a:moveTo>
                <a:lnTo>
                  <a:pt x="9095853" y="0"/>
                </a:lnTo>
                <a:lnTo>
                  <a:pt x="9095853" y="5169713"/>
                </a:lnTo>
                <a:lnTo>
                  <a:pt x="0" y="5169713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398" name="Google Shape;1398;p115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399" name="Google Shape;1399;p115"/>
          <p:cNvSpPr/>
          <p:nvPr>
            <p:ph type="pic" idx="3"/>
          </p:nvPr>
        </p:nvSpPr>
        <p:spPr bwMode="auto">
          <a:xfrm>
            <a:off x="5424948" y="1248802"/>
            <a:ext cx="6408000" cy="40104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14 Мокап ноубука цветной фон" preserve="0" showMasterPhAnim="0" userDrawn="1">
  <p:cSld name="Мокап ноубука цветной фон">
    <p:bg>
      <p:bgPr shadeToTitle="0">
        <a:solidFill>
          <a:schemeClr val="accent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01" name="Google Shape;1401;p116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4262792" y="922867"/>
            <a:ext cx="8742159" cy="4841830"/>
          </a:xfrm>
          <a:custGeom>
            <a:avLst/>
            <a:gdLst/>
            <a:ahLst/>
            <a:cxnLst/>
            <a:rect l="l" t="t" r="r" b="b"/>
            <a:pathLst>
              <a:path w="9095853" h="5169713" fill="norm" stroke="1" extrusionOk="0">
                <a:moveTo>
                  <a:pt x="1219510" y="354342"/>
                </a:moveTo>
                <a:lnTo>
                  <a:pt x="1219510" y="4624502"/>
                </a:lnTo>
                <a:lnTo>
                  <a:pt x="7860007" y="4624502"/>
                </a:lnTo>
                <a:lnTo>
                  <a:pt x="7860007" y="354342"/>
                </a:lnTo>
                <a:close/>
                <a:moveTo>
                  <a:pt x="0" y="0"/>
                </a:moveTo>
                <a:lnTo>
                  <a:pt x="9095853" y="0"/>
                </a:lnTo>
                <a:lnTo>
                  <a:pt x="9095853" y="5169713"/>
                </a:lnTo>
                <a:lnTo>
                  <a:pt x="0" y="5169713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402" name="Google Shape;1402;p116"/>
          <p:cNvSpPr/>
          <p:nvPr>
            <p:ph type="pic" idx="2"/>
          </p:nvPr>
        </p:nvSpPr>
        <p:spPr bwMode="auto">
          <a:xfrm>
            <a:off x="5424948" y="1248802"/>
            <a:ext cx="6408000" cy="40104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403" name="Google Shape;1403;p116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404" name="Google Shape;1404;p116"/>
          <p:cNvSpPr txBox="1"/>
          <p:nvPr>
            <p:ph type="body" idx="1"/>
          </p:nvPr>
        </p:nvSpPr>
        <p:spPr bwMode="auto">
          <a:xfrm>
            <a:off x="308142" y="2125310"/>
            <a:ext cx="4781215" cy="3520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05" name="Google Shape;1405;p116"/>
          <p:cNvSpPr txBox="1"/>
          <p:nvPr>
            <p:ph type="body" idx="3"/>
          </p:nvPr>
        </p:nvSpPr>
        <p:spPr bwMode="auto">
          <a:xfrm>
            <a:off x="308142" y="1628775"/>
            <a:ext cx="476760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06" name="Google Shape;1406;p116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15 Мокап ноубука цветной фон" preserve="0" showMasterPhAnim="0" userDrawn="1">
  <p:cSld name="Мокап ноубука цветной фон_2">
    <p:bg>
      <p:bgPr shadeToTitle="0">
        <a:solidFill>
          <a:schemeClr val="accen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8" name="Google Shape;1408;p117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409" name="Google Shape;1409;p117"/>
          <p:cNvSpPr txBox="1"/>
          <p:nvPr>
            <p:ph type="body" idx="1"/>
          </p:nvPr>
        </p:nvSpPr>
        <p:spPr bwMode="auto">
          <a:xfrm>
            <a:off x="308142" y="2125310"/>
            <a:ext cx="4781215" cy="3520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10" name="Google Shape;1410;p117"/>
          <p:cNvSpPr txBox="1"/>
          <p:nvPr>
            <p:ph type="body" idx="2"/>
          </p:nvPr>
        </p:nvSpPr>
        <p:spPr bwMode="auto">
          <a:xfrm>
            <a:off x="308142" y="1628775"/>
            <a:ext cx="476760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1411" name="Google Shape;1411;p117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4262792" y="922867"/>
            <a:ext cx="8742159" cy="4841830"/>
          </a:xfrm>
          <a:custGeom>
            <a:avLst/>
            <a:gdLst/>
            <a:ahLst/>
            <a:cxnLst/>
            <a:rect l="l" t="t" r="r" b="b"/>
            <a:pathLst>
              <a:path w="9095853" h="5169713" fill="norm" stroke="1" extrusionOk="0">
                <a:moveTo>
                  <a:pt x="1219510" y="354342"/>
                </a:moveTo>
                <a:lnTo>
                  <a:pt x="1219510" y="4624502"/>
                </a:lnTo>
                <a:lnTo>
                  <a:pt x="7860007" y="4624502"/>
                </a:lnTo>
                <a:lnTo>
                  <a:pt x="7860007" y="354342"/>
                </a:lnTo>
                <a:close/>
                <a:moveTo>
                  <a:pt x="0" y="0"/>
                </a:moveTo>
                <a:lnTo>
                  <a:pt x="9095853" y="0"/>
                </a:lnTo>
                <a:lnTo>
                  <a:pt x="9095853" y="5169713"/>
                </a:lnTo>
                <a:lnTo>
                  <a:pt x="0" y="5169713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412" name="Google Shape;1412;p117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413" name="Google Shape;1413;p117"/>
          <p:cNvSpPr/>
          <p:nvPr>
            <p:ph type="pic" idx="3"/>
          </p:nvPr>
        </p:nvSpPr>
        <p:spPr bwMode="auto">
          <a:xfrm>
            <a:off x="5424948" y="1248802"/>
            <a:ext cx="6408000" cy="40104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16 Мокап ноубука цветной фон" preserve="0" showMasterPhAnim="0" userDrawn="1">
  <p:cSld name="Мокап ноубука цветной фон_3">
    <p:bg>
      <p:bgPr shadeToTitle="0">
        <a:solidFill>
          <a:srgbClr val="9687E5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5" name="Google Shape;1415;p118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416" name="Google Shape;1416;p118"/>
          <p:cNvSpPr txBox="1"/>
          <p:nvPr>
            <p:ph type="body" idx="1"/>
          </p:nvPr>
        </p:nvSpPr>
        <p:spPr bwMode="auto">
          <a:xfrm>
            <a:off x="308142" y="2125310"/>
            <a:ext cx="4781215" cy="3520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17" name="Google Shape;1417;p118"/>
          <p:cNvSpPr txBox="1"/>
          <p:nvPr>
            <p:ph type="body" idx="2"/>
          </p:nvPr>
        </p:nvSpPr>
        <p:spPr bwMode="auto">
          <a:xfrm>
            <a:off x="308142" y="1628775"/>
            <a:ext cx="476760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1418" name="Google Shape;1418;p118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4262792" y="922867"/>
            <a:ext cx="8742159" cy="4841830"/>
          </a:xfrm>
          <a:custGeom>
            <a:avLst/>
            <a:gdLst/>
            <a:ahLst/>
            <a:cxnLst/>
            <a:rect l="l" t="t" r="r" b="b"/>
            <a:pathLst>
              <a:path w="9095853" h="5169713" fill="norm" stroke="1" extrusionOk="0">
                <a:moveTo>
                  <a:pt x="1219510" y="354342"/>
                </a:moveTo>
                <a:lnTo>
                  <a:pt x="1219510" y="4624502"/>
                </a:lnTo>
                <a:lnTo>
                  <a:pt x="7860007" y="4624502"/>
                </a:lnTo>
                <a:lnTo>
                  <a:pt x="7860007" y="354342"/>
                </a:lnTo>
                <a:close/>
                <a:moveTo>
                  <a:pt x="0" y="0"/>
                </a:moveTo>
                <a:lnTo>
                  <a:pt x="9095853" y="0"/>
                </a:lnTo>
                <a:lnTo>
                  <a:pt x="9095853" y="5169713"/>
                </a:lnTo>
                <a:lnTo>
                  <a:pt x="0" y="5169713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419" name="Google Shape;1419;p118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420" name="Google Shape;1420;p118"/>
          <p:cNvSpPr/>
          <p:nvPr>
            <p:ph type="pic" idx="3"/>
          </p:nvPr>
        </p:nvSpPr>
        <p:spPr bwMode="auto">
          <a:xfrm>
            <a:off x="5424948" y="1248802"/>
            <a:ext cx="6408000" cy="40104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17 Мокап ноубука цветной фон" preserve="0" showMasterPhAnim="0" userDrawn="1">
  <p:cSld name="Мокап ноубука цветной фон_4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2" name="Google Shape;1422;p119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423" name="Google Shape;1423;p119"/>
          <p:cNvSpPr txBox="1"/>
          <p:nvPr>
            <p:ph type="body" idx="1"/>
          </p:nvPr>
        </p:nvSpPr>
        <p:spPr bwMode="auto">
          <a:xfrm>
            <a:off x="308142" y="2125310"/>
            <a:ext cx="4781215" cy="3520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24" name="Google Shape;1424;p119"/>
          <p:cNvSpPr txBox="1"/>
          <p:nvPr>
            <p:ph type="body" idx="2"/>
          </p:nvPr>
        </p:nvSpPr>
        <p:spPr bwMode="auto">
          <a:xfrm>
            <a:off x="308142" y="1628775"/>
            <a:ext cx="4767602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1425" name="Google Shape;1425;p119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4262792" y="922867"/>
            <a:ext cx="8742159" cy="4841830"/>
          </a:xfrm>
          <a:custGeom>
            <a:avLst/>
            <a:gdLst/>
            <a:ahLst/>
            <a:cxnLst/>
            <a:rect l="l" t="t" r="r" b="b"/>
            <a:pathLst>
              <a:path w="9095853" h="5169713" fill="norm" stroke="1" extrusionOk="0">
                <a:moveTo>
                  <a:pt x="1219510" y="354342"/>
                </a:moveTo>
                <a:lnTo>
                  <a:pt x="1219510" y="4624502"/>
                </a:lnTo>
                <a:lnTo>
                  <a:pt x="7860007" y="4624502"/>
                </a:lnTo>
                <a:lnTo>
                  <a:pt x="7860007" y="354342"/>
                </a:lnTo>
                <a:close/>
                <a:moveTo>
                  <a:pt x="0" y="0"/>
                </a:moveTo>
                <a:lnTo>
                  <a:pt x="9095853" y="0"/>
                </a:lnTo>
                <a:lnTo>
                  <a:pt x="9095853" y="5169713"/>
                </a:lnTo>
                <a:lnTo>
                  <a:pt x="0" y="5169713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426" name="Google Shape;1426;p119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427" name="Google Shape;1427;p119"/>
          <p:cNvSpPr/>
          <p:nvPr>
            <p:ph type="pic" idx="3"/>
          </p:nvPr>
        </p:nvSpPr>
        <p:spPr bwMode="auto">
          <a:xfrm>
            <a:off x="5424948" y="1248802"/>
            <a:ext cx="6408000" cy="40104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18 Мокап с двумя телефонами" preserve="0" showMasterPhAnim="0" userDrawn="1">
  <p:cSld name="Мокап с двумя телефонам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29" name="Google Shape;1429;p120"/>
          <p:cNvPicPr/>
          <p:nvPr/>
        </p:nvPicPr>
        <p:blipFill>
          <a:blip r:embed="rId2">
            <a:alphaModFix/>
          </a:blip>
          <a:srcRect l="31396" t="12842" r="31399" b="12835"/>
          <a:stretch/>
        </p:blipFill>
        <p:spPr bwMode="auto">
          <a:xfrm>
            <a:off x="8210726" y="0"/>
            <a:ext cx="4406570" cy="6601888"/>
          </a:xfrm>
          <a:prstGeom prst="rect">
            <a:avLst/>
          </a:prstGeom>
          <a:noFill/>
          <a:ln>
            <a:noFill/>
          </a:ln>
        </p:spPr>
      </p:pic>
      <p:sp>
        <p:nvSpPr>
          <p:cNvPr id="1430" name="Google Shape;1430;p120"/>
          <p:cNvSpPr/>
          <p:nvPr>
            <p:ph type="pic" idx="2"/>
          </p:nvPr>
        </p:nvSpPr>
        <p:spPr bwMode="auto">
          <a:xfrm>
            <a:off x="9126563" y="519938"/>
            <a:ext cx="2574900" cy="5554200"/>
          </a:xfrm>
          <a:prstGeom prst="roundRect">
            <a:avLst>
              <a:gd name="adj" fmla="val 12504"/>
            </a:avLst>
          </a:prstGeom>
          <a:noFill/>
          <a:ln>
            <a:noFill/>
          </a:ln>
        </p:spPr>
      </p:sp>
      <p:sp>
        <p:nvSpPr>
          <p:cNvPr id="1431" name="Google Shape;1431;p120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pic>
        <p:nvPicPr>
          <p:cNvPr id="1432" name="Google Shape;1432;p120"/>
          <p:cNvPicPr/>
          <p:nvPr/>
        </p:nvPicPr>
        <p:blipFill>
          <a:blip r:embed="rId2">
            <a:alphaModFix/>
          </a:blip>
          <a:srcRect l="31398" t="12840" r="31396" b="12837"/>
          <a:stretch/>
        </p:blipFill>
        <p:spPr bwMode="auto">
          <a:xfrm>
            <a:off x="5249813" y="1175213"/>
            <a:ext cx="4406568" cy="6601886"/>
          </a:xfrm>
          <a:prstGeom prst="rect">
            <a:avLst/>
          </a:prstGeom>
          <a:noFill/>
          <a:ln>
            <a:noFill/>
          </a:ln>
        </p:spPr>
      </p:pic>
      <p:sp>
        <p:nvSpPr>
          <p:cNvPr id="1433" name="Google Shape;1433;p120"/>
          <p:cNvSpPr txBox="1"/>
          <p:nvPr>
            <p:ph type="body" idx="1"/>
          </p:nvPr>
        </p:nvSpPr>
        <p:spPr bwMode="auto">
          <a:xfrm>
            <a:off x="308142" y="2125310"/>
            <a:ext cx="5396918" cy="443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34" name="Google Shape;1434;p120"/>
          <p:cNvSpPr txBox="1"/>
          <p:nvPr>
            <p:ph type="body" idx="3"/>
          </p:nvPr>
        </p:nvSpPr>
        <p:spPr bwMode="auto">
          <a:xfrm>
            <a:off x="308142" y="1628775"/>
            <a:ext cx="539691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35" name="Google Shape;1435;p120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436" name="Google Shape;1436;p120"/>
          <p:cNvSpPr/>
          <p:nvPr>
            <p:ph type="pic" idx="4"/>
          </p:nvPr>
        </p:nvSpPr>
        <p:spPr bwMode="auto">
          <a:xfrm>
            <a:off x="6165650" y="1695150"/>
            <a:ext cx="2574900" cy="5554200"/>
          </a:xfrm>
          <a:prstGeom prst="roundRect">
            <a:avLst>
              <a:gd name="adj" fmla="val 12504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19 Мокап с двумя телефонами" preserve="0" showMasterPhAnim="0" userDrawn="1">
  <p:cSld name="Мокап с двумя телефонами_2">
    <p:bg>
      <p:bgPr shadeToTitle="0">
        <a:solidFill>
          <a:schemeClr val="accent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8" name="Google Shape;1438;p121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439" name="Google Shape;1439;p121"/>
          <p:cNvSpPr txBox="1"/>
          <p:nvPr>
            <p:ph type="body" idx="1"/>
          </p:nvPr>
        </p:nvSpPr>
        <p:spPr bwMode="auto">
          <a:xfrm>
            <a:off x="308143" y="2125310"/>
            <a:ext cx="4172418" cy="443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40" name="Google Shape;1440;p121"/>
          <p:cNvSpPr txBox="1"/>
          <p:nvPr>
            <p:ph type="body" idx="2"/>
          </p:nvPr>
        </p:nvSpPr>
        <p:spPr bwMode="auto">
          <a:xfrm>
            <a:off x="308142" y="1628775"/>
            <a:ext cx="539691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41" name="Google Shape;1441;p121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pic>
        <p:nvPicPr>
          <p:cNvPr id="1442" name="Google Shape;1442;p121"/>
          <p:cNvPicPr/>
          <p:nvPr/>
        </p:nvPicPr>
        <p:blipFill>
          <a:blip r:embed="rId2">
            <a:alphaModFix/>
          </a:blip>
          <a:srcRect l="31396" t="12842" r="31399" b="12835"/>
          <a:stretch/>
        </p:blipFill>
        <p:spPr bwMode="auto">
          <a:xfrm>
            <a:off x="8210726" y="0"/>
            <a:ext cx="4406570" cy="6601888"/>
          </a:xfrm>
          <a:prstGeom prst="rect">
            <a:avLst/>
          </a:prstGeom>
          <a:noFill/>
          <a:ln>
            <a:noFill/>
          </a:ln>
        </p:spPr>
      </p:pic>
      <p:sp>
        <p:nvSpPr>
          <p:cNvPr id="1443" name="Google Shape;1443;p121"/>
          <p:cNvSpPr/>
          <p:nvPr>
            <p:ph type="pic" idx="3"/>
          </p:nvPr>
        </p:nvSpPr>
        <p:spPr bwMode="auto">
          <a:xfrm>
            <a:off x="9126563" y="519938"/>
            <a:ext cx="2574900" cy="5554200"/>
          </a:xfrm>
          <a:prstGeom prst="roundRect">
            <a:avLst>
              <a:gd name="adj" fmla="val 12504"/>
            </a:avLst>
          </a:prstGeom>
          <a:noFill/>
          <a:ln>
            <a:noFill/>
          </a:ln>
        </p:spPr>
      </p:sp>
      <p:pic>
        <p:nvPicPr>
          <p:cNvPr id="1444" name="Google Shape;1444;p121"/>
          <p:cNvPicPr/>
          <p:nvPr/>
        </p:nvPicPr>
        <p:blipFill>
          <a:blip r:embed="rId2">
            <a:alphaModFix/>
          </a:blip>
          <a:srcRect l="31396" t="12842" r="31399" b="12835"/>
          <a:stretch/>
        </p:blipFill>
        <p:spPr bwMode="auto">
          <a:xfrm>
            <a:off x="5249813" y="1175213"/>
            <a:ext cx="4406570" cy="6601888"/>
          </a:xfrm>
          <a:prstGeom prst="rect">
            <a:avLst/>
          </a:prstGeom>
          <a:noFill/>
          <a:ln>
            <a:noFill/>
          </a:ln>
        </p:spPr>
      </p:pic>
      <p:sp>
        <p:nvSpPr>
          <p:cNvPr id="1445" name="Google Shape;1445;p121"/>
          <p:cNvSpPr/>
          <p:nvPr>
            <p:ph type="pic" idx="4"/>
          </p:nvPr>
        </p:nvSpPr>
        <p:spPr bwMode="auto">
          <a:xfrm>
            <a:off x="6165650" y="1695150"/>
            <a:ext cx="2574900" cy="5554200"/>
          </a:xfrm>
          <a:prstGeom prst="roundRect">
            <a:avLst>
              <a:gd name="adj" fmla="val 12504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20 Мокап с двумя телефонами" preserve="0" showMasterPhAnim="0" userDrawn="1">
  <p:cSld name="Мокап с двумя телефонами_3">
    <p:bg>
      <p:bgPr shadeToTitle="0">
        <a:solidFill>
          <a:schemeClr val="accen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47" name="Google Shape;1447;p122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448" name="Google Shape;1448;p122"/>
          <p:cNvSpPr txBox="1"/>
          <p:nvPr>
            <p:ph type="body" idx="1"/>
          </p:nvPr>
        </p:nvSpPr>
        <p:spPr bwMode="auto">
          <a:xfrm>
            <a:off x="308142" y="2125310"/>
            <a:ext cx="4406569" cy="443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49" name="Google Shape;1449;p122"/>
          <p:cNvSpPr txBox="1"/>
          <p:nvPr>
            <p:ph type="body" idx="2"/>
          </p:nvPr>
        </p:nvSpPr>
        <p:spPr bwMode="auto">
          <a:xfrm>
            <a:off x="308142" y="1628775"/>
            <a:ext cx="539691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50" name="Google Shape;1450;p122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pic>
        <p:nvPicPr>
          <p:cNvPr id="1451" name="Google Shape;1451;p122"/>
          <p:cNvPicPr/>
          <p:nvPr/>
        </p:nvPicPr>
        <p:blipFill>
          <a:blip r:embed="rId2">
            <a:alphaModFix/>
          </a:blip>
          <a:srcRect l="31396" t="12842" r="31399" b="12835"/>
          <a:stretch/>
        </p:blipFill>
        <p:spPr bwMode="auto">
          <a:xfrm>
            <a:off x="8210726" y="0"/>
            <a:ext cx="4406570" cy="6601888"/>
          </a:xfrm>
          <a:prstGeom prst="rect">
            <a:avLst/>
          </a:prstGeom>
          <a:noFill/>
          <a:ln>
            <a:noFill/>
          </a:ln>
        </p:spPr>
      </p:pic>
      <p:sp>
        <p:nvSpPr>
          <p:cNvPr id="1452" name="Google Shape;1452;p122"/>
          <p:cNvSpPr/>
          <p:nvPr>
            <p:ph type="pic" idx="3"/>
          </p:nvPr>
        </p:nvSpPr>
        <p:spPr bwMode="auto">
          <a:xfrm>
            <a:off x="9126563" y="519938"/>
            <a:ext cx="2574900" cy="5554200"/>
          </a:xfrm>
          <a:prstGeom prst="roundRect">
            <a:avLst>
              <a:gd name="adj" fmla="val 12504"/>
            </a:avLst>
          </a:prstGeom>
          <a:noFill/>
          <a:ln>
            <a:noFill/>
          </a:ln>
        </p:spPr>
      </p:sp>
      <p:pic>
        <p:nvPicPr>
          <p:cNvPr id="1453" name="Google Shape;1453;p122"/>
          <p:cNvPicPr/>
          <p:nvPr/>
        </p:nvPicPr>
        <p:blipFill>
          <a:blip r:embed="rId2">
            <a:alphaModFix/>
          </a:blip>
          <a:srcRect l="31396" t="12842" r="31399" b="12835"/>
          <a:stretch/>
        </p:blipFill>
        <p:spPr bwMode="auto">
          <a:xfrm>
            <a:off x="5249813" y="1175213"/>
            <a:ext cx="4406570" cy="6601888"/>
          </a:xfrm>
          <a:prstGeom prst="rect">
            <a:avLst/>
          </a:prstGeom>
          <a:noFill/>
          <a:ln>
            <a:noFill/>
          </a:ln>
        </p:spPr>
      </p:pic>
      <p:sp>
        <p:nvSpPr>
          <p:cNvPr id="1454" name="Google Shape;1454;p122"/>
          <p:cNvSpPr/>
          <p:nvPr>
            <p:ph type="pic" idx="4"/>
          </p:nvPr>
        </p:nvSpPr>
        <p:spPr bwMode="auto">
          <a:xfrm>
            <a:off x="6165650" y="1695150"/>
            <a:ext cx="2574900" cy="5554200"/>
          </a:xfrm>
          <a:prstGeom prst="roundRect">
            <a:avLst>
              <a:gd name="adj" fmla="val 12504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21 Мокап с двумя телефонами" preserve="0" showMasterPhAnim="0" userDrawn="1">
  <p:cSld name="Мокап с двумя телефонами_4">
    <p:bg>
      <p:bgPr shadeToTitle="0">
        <a:solidFill>
          <a:srgbClr val="9687E5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6" name="Google Shape;1456;p123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457" name="Google Shape;1457;p123"/>
          <p:cNvSpPr txBox="1"/>
          <p:nvPr>
            <p:ph type="body" idx="1"/>
          </p:nvPr>
        </p:nvSpPr>
        <p:spPr bwMode="auto">
          <a:xfrm>
            <a:off x="308142" y="2125310"/>
            <a:ext cx="4406569" cy="443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58" name="Google Shape;1458;p123"/>
          <p:cNvSpPr txBox="1"/>
          <p:nvPr>
            <p:ph type="body" idx="2"/>
          </p:nvPr>
        </p:nvSpPr>
        <p:spPr bwMode="auto">
          <a:xfrm>
            <a:off x="308142" y="1628775"/>
            <a:ext cx="539691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59" name="Google Shape;1459;p123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pic>
        <p:nvPicPr>
          <p:cNvPr id="1460" name="Google Shape;1460;p123"/>
          <p:cNvPicPr/>
          <p:nvPr/>
        </p:nvPicPr>
        <p:blipFill>
          <a:blip r:embed="rId2">
            <a:alphaModFix/>
          </a:blip>
          <a:srcRect l="31396" t="12842" r="31399" b="12835"/>
          <a:stretch/>
        </p:blipFill>
        <p:spPr bwMode="auto">
          <a:xfrm>
            <a:off x="8210726" y="0"/>
            <a:ext cx="4406570" cy="6601888"/>
          </a:xfrm>
          <a:prstGeom prst="rect">
            <a:avLst/>
          </a:prstGeom>
          <a:noFill/>
          <a:ln>
            <a:noFill/>
          </a:ln>
        </p:spPr>
      </p:pic>
      <p:sp>
        <p:nvSpPr>
          <p:cNvPr id="1461" name="Google Shape;1461;p123"/>
          <p:cNvSpPr/>
          <p:nvPr>
            <p:ph type="pic" idx="3"/>
          </p:nvPr>
        </p:nvSpPr>
        <p:spPr bwMode="auto">
          <a:xfrm>
            <a:off x="9126563" y="519938"/>
            <a:ext cx="2574900" cy="5554200"/>
          </a:xfrm>
          <a:prstGeom prst="roundRect">
            <a:avLst>
              <a:gd name="adj" fmla="val 12504"/>
            </a:avLst>
          </a:prstGeom>
          <a:noFill/>
          <a:ln>
            <a:noFill/>
          </a:ln>
        </p:spPr>
      </p:sp>
      <p:pic>
        <p:nvPicPr>
          <p:cNvPr id="1462" name="Google Shape;1462;p123"/>
          <p:cNvPicPr/>
          <p:nvPr/>
        </p:nvPicPr>
        <p:blipFill>
          <a:blip r:embed="rId2">
            <a:alphaModFix/>
          </a:blip>
          <a:srcRect l="31396" t="12842" r="31399" b="12835"/>
          <a:stretch/>
        </p:blipFill>
        <p:spPr bwMode="auto">
          <a:xfrm>
            <a:off x="5249813" y="1175213"/>
            <a:ext cx="4406570" cy="6601888"/>
          </a:xfrm>
          <a:prstGeom prst="rect">
            <a:avLst/>
          </a:prstGeom>
          <a:noFill/>
          <a:ln>
            <a:noFill/>
          </a:ln>
        </p:spPr>
      </p:pic>
      <p:sp>
        <p:nvSpPr>
          <p:cNvPr id="1463" name="Google Shape;1463;p123"/>
          <p:cNvSpPr/>
          <p:nvPr>
            <p:ph type="pic" idx="4"/>
          </p:nvPr>
        </p:nvSpPr>
        <p:spPr bwMode="auto">
          <a:xfrm>
            <a:off x="6165650" y="1695150"/>
            <a:ext cx="2574900" cy="5554200"/>
          </a:xfrm>
          <a:prstGeom prst="roundRect">
            <a:avLst>
              <a:gd name="adj" fmla="val 12504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22 Мокап с двумя телефонами" preserve="0" showMasterPhAnim="0" userDrawn="1">
  <p:cSld name="Мокап с двумя телефонами_5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65" name="Google Shape;1465;p124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466" name="Google Shape;1466;p124"/>
          <p:cNvSpPr txBox="1"/>
          <p:nvPr>
            <p:ph type="body" idx="1"/>
          </p:nvPr>
        </p:nvSpPr>
        <p:spPr bwMode="auto">
          <a:xfrm>
            <a:off x="308143" y="2125310"/>
            <a:ext cx="4309578" cy="443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67" name="Google Shape;1467;p124"/>
          <p:cNvSpPr txBox="1"/>
          <p:nvPr>
            <p:ph type="body" idx="2"/>
          </p:nvPr>
        </p:nvSpPr>
        <p:spPr bwMode="auto">
          <a:xfrm>
            <a:off x="308142" y="1628775"/>
            <a:ext cx="539691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68" name="Google Shape;1468;p124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pic>
        <p:nvPicPr>
          <p:cNvPr id="1469" name="Google Shape;1469;p124"/>
          <p:cNvPicPr/>
          <p:nvPr/>
        </p:nvPicPr>
        <p:blipFill>
          <a:blip r:embed="rId2">
            <a:alphaModFix/>
          </a:blip>
          <a:srcRect l="31396" t="12842" r="31399" b="12835"/>
          <a:stretch/>
        </p:blipFill>
        <p:spPr bwMode="auto">
          <a:xfrm>
            <a:off x="8210726" y="0"/>
            <a:ext cx="4406570" cy="6601888"/>
          </a:xfrm>
          <a:prstGeom prst="rect">
            <a:avLst/>
          </a:prstGeom>
          <a:noFill/>
          <a:ln>
            <a:noFill/>
          </a:ln>
        </p:spPr>
      </p:pic>
      <p:sp>
        <p:nvSpPr>
          <p:cNvPr id="1470" name="Google Shape;1470;p124"/>
          <p:cNvSpPr/>
          <p:nvPr>
            <p:ph type="pic" idx="3"/>
          </p:nvPr>
        </p:nvSpPr>
        <p:spPr bwMode="auto">
          <a:xfrm>
            <a:off x="9126563" y="519938"/>
            <a:ext cx="2574900" cy="5554200"/>
          </a:xfrm>
          <a:prstGeom prst="roundRect">
            <a:avLst>
              <a:gd name="adj" fmla="val 12504"/>
            </a:avLst>
          </a:prstGeom>
          <a:noFill/>
          <a:ln>
            <a:noFill/>
          </a:ln>
        </p:spPr>
      </p:sp>
      <p:pic>
        <p:nvPicPr>
          <p:cNvPr id="1471" name="Google Shape;1471;p124"/>
          <p:cNvPicPr/>
          <p:nvPr/>
        </p:nvPicPr>
        <p:blipFill>
          <a:blip r:embed="rId2">
            <a:alphaModFix/>
          </a:blip>
          <a:srcRect l="31396" t="12842" r="31399" b="12835"/>
          <a:stretch/>
        </p:blipFill>
        <p:spPr bwMode="auto">
          <a:xfrm>
            <a:off x="5249813" y="1175213"/>
            <a:ext cx="4406570" cy="6601888"/>
          </a:xfrm>
          <a:prstGeom prst="rect">
            <a:avLst/>
          </a:prstGeom>
          <a:noFill/>
          <a:ln>
            <a:noFill/>
          </a:ln>
        </p:spPr>
      </p:pic>
      <p:sp>
        <p:nvSpPr>
          <p:cNvPr id="1472" name="Google Shape;1472;p124"/>
          <p:cNvSpPr/>
          <p:nvPr>
            <p:ph type="pic" idx="4"/>
          </p:nvPr>
        </p:nvSpPr>
        <p:spPr bwMode="auto">
          <a:xfrm>
            <a:off x="6165650" y="1695150"/>
            <a:ext cx="2574900" cy="5554200"/>
          </a:xfrm>
          <a:prstGeom prst="roundRect">
            <a:avLst>
              <a:gd name="adj" fmla="val 12504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23 Мокап айпада" preserve="0" showMasterPhAnim="0" userDrawn="1">
  <p:cSld name="Мокап айпад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74" name="Google Shape;1474;p125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5907316" y="-167327"/>
            <a:ext cx="7387770" cy="7387770"/>
          </a:xfrm>
          <a:prstGeom prst="rect">
            <a:avLst/>
          </a:prstGeom>
          <a:noFill/>
          <a:ln>
            <a:noFill/>
          </a:ln>
        </p:spPr>
      </p:pic>
      <p:sp>
        <p:nvSpPr>
          <p:cNvPr id="1475" name="Google Shape;1475;p125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476" name="Google Shape;1476;p125"/>
          <p:cNvSpPr txBox="1"/>
          <p:nvPr>
            <p:ph type="body" idx="1"/>
          </p:nvPr>
        </p:nvSpPr>
        <p:spPr bwMode="auto">
          <a:xfrm>
            <a:off x="308142" y="2125310"/>
            <a:ext cx="6165228" cy="443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77" name="Google Shape;1477;p125"/>
          <p:cNvSpPr txBox="1"/>
          <p:nvPr>
            <p:ph type="body" idx="2"/>
          </p:nvPr>
        </p:nvSpPr>
        <p:spPr bwMode="auto">
          <a:xfrm>
            <a:off x="308141" y="1628775"/>
            <a:ext cx="616522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78" name="Google Shape;1478;p125"/>
          <p:cNvSpPr/>
          <p:nvPr>
            <p:ph type="pic" idx="3"/>
          </p:nvPr>
        </p:nvSpPr>
        <p:spPr bwMode="auto">
          <a:xfrm>
            <a:off x="7503886" y="553551"/>
            <a:ext cx="4140000" cy="5774677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479" name="Google Shape;1479;p125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24 Мокап айпада" preserve="0" showMasterPhAnim="0" userDrawn="1">
  <p:cSld name="Мокап айпада_2">
    <p:bg>
      <p:bgPr shadeToTitle="0">
        <a:solidFill>
          <a:schemeClr val="accent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81" name="Google Shape;1481;p126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5907316" y="-167327"/>
            <a:ext cx="7387770" cy="7387770"/>
          </a:xfrm>
          <a:prstGeom prst="rect">
            <a:avLst/>
          </a:prstGeom>
          <a:noFill/>
          <a:ln>
            <a:noFill/>
          </a:ln>
        </p:spPr>
      </p:pic>
      <p:sp>
        <p:nvSpPr>
          <p:cNvPr id="1482" name="Google Shape;1482;p126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483" name="Google Shape;1483;p126"/>
          <p:cNvSpPr txBox="1"/>
          <p:nvPr>
            <p:ph type="body" idx="1"/>
          </p:nvPr>
        </p:nvSpPr>
        <p:spPr bwMode="auto">
          <a:xfrm>
            <a:off x="308142" y="2125310"/>
            <a:ext cx="6165228" cy="443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84" name="Google Shape;1484;p126"/>
          <p:cNvSpPr txBox="1"/>
          <p:nvPr>
            <p:ph type="body" idx="2"/>
          </p:nvPr>
        </p:nvSpPr>
        <p:spPr bwMode="auto">
          <a:xfrm>
            <a:off x="308141" y="1628775"/>
            <a:ext cx="616522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85" name="Google Shape;1485;p126"/>
          <p:cNvSpPr/>
          <p:nvPr>
            <p:ph type="pic" idx="3"/>
          </p:nvPr>
        </p:nvSpPr>
        <p:spPr bwMode="auto">
          <a:xfrm>
            <a:off x="7503886" y="553551"/>
            <a:ext cx="4140000" cy="5774677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486" name="Google Shape;1486;p126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25 Мокап айпада" preserve="0" showMasterPhAnim="0" userDrawn="1">
  <p:cSld name="Мокап айпада_3">
    <p:bg>
      <p:bgPr shadeToTitle="0">
        <a:solidFill>
          <a:srgbClr val="DAD06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88" name="Google Shape;1488;p127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5907316" y="-167327"/>
            <a:ext cx="7387770" cy="7387770"/>
          </a:xfrm>
          <a:prstGeom prst="rect">
            <a:avLst/>
          </a:prstGeom>
          <a:noFill/>
          <a:ln>
            <a:noFill/>
          </a:ln>
        </p:spPr>
      </p:pic>
      <p:sp>
        <p:nvSpPr>
          <p:cNvPr id="1489" name="Google Shape;1489;p127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490" name="Google Shape;1490;p127"/>
          <p:cNvSpPr txBox="1"/>
          <p:nvPr>
            <p:ph type="body" idx="1"/>
          </p:nvPr>
        </p:nvSpPr>
        <p:spPr bwMode="auto">
          <a:xfrm>
            <a:off x="308142" y="2125310"/>
            <a:ext cx="6165228" cy="443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91" name="Google Shape;1491;p127"/>
          <p:cNvSpPr txBox="1"/>
          <p:nvPr>
            <p:ph type="body" idx="2"/>
          </p:nvPr>
        </p:nvSpPr>
        <p:spPr bwMode="auto">
          <a:xfrm>
            <a:off x="308141" y="1628775"/>
            <a:ext cx="616522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92" name="Google Shape;1492;p127"/>
          <p:cNvSpPr/>
          <p:nvPr>
            <p:ph type="pic" idx="3"/>
          </p:nvPr>
        </p:nvSpPr>
        <p:spPr bwMode="auto">
          <a:xfrm>
            <a:off x="7503886" y="553551"/>
            <a:ext cx="4140000" cy="5774677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493" name="Google Shape;1493;p127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26 Мокап айпада" preserve="0" showMasterPhAnim="0" userDrawn="1">
  <p:cSld name="Мокап айпада_4">
    <p:bg>
      <p:bgPr shadeToTitle="0">
        <a:solidFill>
          <a:srgbClr val="9687E5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95" name="Google Shape;1495;p128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5907316" y="-167327"/>
            <a:ext cx="7387770" cy="7387770"/>
          </a:xfrm>
          <a:prstGeom prst="rect">
            <a:avLst/>
          </a:prstGeom>
          <a:noFill/>
          <a:ln>
            <a:noFill/>
          </a:ln>
        </p:spPr>
      </p:pic>
      <p:sp>
        <p:nvSpPr>
          <p:cNvPr id="1496" name="Google Shape;1496;p128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497" name="Google Shape;1497;p128"/>
          <p:cNvSpPr txBox="1"/>
          <p:nvPr>
            <p:ph type="body" idx="1"/>
          </p:nvPr>
        </p:nvSpPr>
        <p:spPr bwMode="auto">
          <a:xfrm>
            <a:off x="308142" y="2125310"/>
            <a:ext cx="6165228" cy="443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98" name="Google Shape;1498;p128"/>
          <p:cNvSpPr txBox="1"/>
          <p:nvPr>
            <p:ph type="body" idx="2"/>
          </p:nvPr>
        </p:nvSpPr>
        <p:spPr bwMode="auto">
          <a:xfrm>
            <a:off x="308141" y="1628775"/>
            <a:ext cx="616522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99" name="Google Shape;1499;p128"/>
          <p:cNvSpPr/>
          <p:nvPr>
            <p:ph type="pic" idx="3"/>
          </p:nvPr>
        </p:nvSpPr>
        <p:spPr bwMode="auto">
          <a:xfrm>
            <a:off x="7503886" y="553551"/>
            <a:ext cx="4140000" cy="5774677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500" name="Google Shape;1500;p128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27 Мокап айпада" preserve="0" showMasterPhAnim="0" userDrawn="1">
  <p:cSld name="Мокап айпада_5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02" name="Google Shape;1502;p129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5907316" y="-167327"/>
            <a:ext cx="7387770" cy="7387770"/>
          </a:xfrm>
          <a:prstGeom prst="rect">
            <a:avLst/>
          </a:prstGeom>
          <a:noFill/>
          <a:ln>
            <a:noFill/>
          </a:ln>
        </p:spPr>
      </p:pic>
      <p:sp>
        <p:nvSpPr>
          <p:cNvPr id="1503" name="Google Shape;1503;p129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504" name="Google Shape;1504;p129"/>
          <p:cNvSpPr txBox="1"/>
          <p:nvPr>
            <p:ph type="body" idx="1"/>
          </p:nvPr>
        </p:nvSpPr>
        <p:spPr bwMode="auto">
          <a:xfrm>
            <a:off x="308142" y="2125310"/>
            <a:ext cx="6165228" cy="443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05" name="Google Shape;1505;p129"/>
          <p:cNvSpPr txBox="1"/>
          <p:nvPr>
            <p:ph type="body" idx="2"/>
          </p:nvPr>
        </p:nvSpPr>
        <p:spPr bwMode="auto">
          <a:xfrm>
            <a:off x="308141" y="1628775"/>
            <a:ext cx="616522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06" name="Google Shape;1506;p129"/>
          <p:cNvSpPr/>
          <p:nvPr>
            <p:ph type="pic" idx="3"/>
          </p:nvPr>
        </p:nvSpPr>
        <p:spPr bwMode="auto">
          <a:xfrm>
            <a:off x="7503886" y="553551"/>
            <a:ext cx="4140000" cy="5774677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1507" name="Google Shape;1507;p129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28 Таймлайн три блока" preserve="0" showMasterPhAnim="0" userDrawn="1">
  <p:cSld name="Таймлайн три бло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9" name="Google Shape;1509;p130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510" name="Google Shape;1510;p130"/>
          <p:cNvSpPr txBox="1"/>
          <p:nvPr>
            <p:ph type="body" idx="1"/>
          </p:nvPr>
        </p:nvSpPr>
        <p:spPr bwMode="auto">
          <a:xfrm>
            <a:off x="300037" y="2032461"/>
            <a:ext cx="35729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11" name="Google Shape;1511;p130"/>
          <p:cNvSpPr txBox="1"/>
          <p:nvPr>
            <p:ph type="body" idx="2"/>
          </p:nvPr>
        </p:nvSpPr>
        <p:spPr bwMode="auto">
          <a:xfrm>
            <a:off x="300037" y="3233934"/>
            <a:ext cx="3572991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12" name="Google Shape;1512;p130"/>
          <p:cNvSpPr txBox="1"/>
          <p:nvPr>
            <p:ph type="body" idx="3"/>
          </p:nvPr>
        </p:nvSpPr>
        <p:spPr bwMode="auto">
          <a:xfrm>
            <a:off x="4328558" y="3233934"/>
            <a:ext cx="3572991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13" name="Google Shape;1513;p130"/>
          <p:cNvSpPr txBox="1"/>
          <p:nvPr>
            <p:ph type="body" idx="4"/>
          </p:nvPr>
        </p:nvSpPr>
        <p:spPr bwMode="auto">
          <a:xfrm>
            <a:off x="8313590" y="3233934"/>
            <a:ext cx="3572991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14" name="Google Shape;1514;p130"/>
          <p:cNvSpPr txBox="1"/>
          <p:nvPr>
            <p:ph type="body" idx="5"/>
          </p:nvPr>
        </p:nvSpPr>
        <p:spPr bwMode="auto">
          <a:xfrm>
            <a:off x="300037" y="1628632"/>
            <a:ext cx="3572991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515" name="Google Shape;1515;p130"/>
          <p:cNvCxnSpPr>
            <a:cxnSpLocks/>
          </p:cNvCxnSpPr>
          <p:nvPr/>
        </p:nvCxnSpPr>
        <p:spPr bwMode="auto">
          <a:xfrm>
            <a:off x="4098815" y="3105087"/>
            <a:ext cx="0" cy="3312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16" name="Google Shape;1516;p130"/>
          <p:cNvCxnSpPr>
            <a:cxnSpLocks/>
          </p:cNvCxnSpPr>
          <p:nvPr/>
        </p:nvCxnSpPr>
        <p:spPr bwMode="auto">
          <a:xfrm>
            <a:off x="8099940" y="3105087"/>
            <a:ext cx="0" cy="3312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17" name="Google Shape;1517;p130"/>
          <p:cNvCxnSpPr>
            <a:cxnSpLocks/>
          </p:cNvCxnSpPr>
          <p:nvPr/>
        </p:nvCxnSpPr>
        <p:spPr bwMode="auto">
          <a:xfrm>
            <a:off x="4309089" y="2988202"/>
            <a:ext cx="3576384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18" name="Google Shape;1518;p130"/>
          <p:cNvCxnSpPr>
            <a:cxnSpLocks/>
          </p:cNvCxnSpPr>
          <p:nvPr/>
        </p:nvCxnSpPr>
        <p:spPr bwMode="auto">
          <a:xfrm>
            <a:off x="292628" y="2988202"/>
            <a:ext cx="3650892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19" name="Google Shape;1519;p130"/>
          <p:cNvCxnSpPr>
            <a:cxnSpLocks/>
          </p:cNvCxnSpPr>
          <p:nvPr/>
        </p:nvCxnSpPr>
        <p:spPr bwMode="auto">
          <a:xfrm>
            <a:off x="8310214" y="2988202"/>
            <a:ext cx="3576384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1520" name="Google Shape;1520;p130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521" name="Google Shape;1521;p130"/>
          <p:cNvSpPr txBox="1"/>
          <p:nvPr>
            <p:ph type="body" idx="6"/>
          </p:nvPr>
        </p:nvSpPr>
        <p:spPr bwMode="auto">
          <a:xfrm>
            <a:off x="4313237" y="2032461"/>
            <a:ext cx="35729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22" name="Google Shape;1522;p130"/>
          <p:cNvSpPr txBox="1"/>
          <p:nvPr>
            <p:ph type="body" idx="7"/>
          </p:nvPr>
        </p:nvSpPr>
        <p:spPr bwMode="auto">
          <a:xfrm>
            <a:off x="4313237" y="1628632"/>
            <a:ext cx="3572991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23" name="Google Shape;1523;p130"/>
          <p:cNvSpPr txBox="1"/>
          <p:nvPr>
            <p:ph type="body" idx="8"/>
          </p:nvPr>
        </p:nvSpPr>
        <p:spPr bwMode="auto">
          <a:xfrm>
            <a:off x="8313737" y="2032461"/>
            <a:ext cx="35729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24" name="Google Shape;1524;p130"/>
          <p:cNvSpPr txBox="1"/>
          <p:nvPr>
            <p:ph type="body" idx="9"/>
          </p:nvPr>
        </p:nvSpPr>
        <p:spPr bwMode="auto">
          <a:xfrm>
            <a:off x="8313737" y="1628632"/>
            <a:ext cx="3572991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29 Таймлайн три блока" preserve="0" showMasterPhAnim="0" userDrawn="1">
  <p:cSld name="Таймлайн три блока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6" name="Google Shape;1526;p131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527" name="Google Shape;1527;p131"/>
          <p:cNvSpPr txBox="1"/>
          <p:nvPr>
            <p:ph type="body" idx="1"/>
          </p:nvPr>
        </p:nvSpPr>
        <p:spPr bwMode="auto">
          <a:xfrm>
            <a:off x="300037" y="2032461"/>
            <a:ext cx="35729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28" name="Google Shape;1528;p131"/>
          <p:cNvSpPr txBox="1"/>
          <p:nvPr>
            <p:ph type="body" idx="2"/>
          </p:nvPr>
        </p:nvSpPr>
        <p:spPr bwMode="auto">
          <a:xfrm>
            <a:off x="300037" y="3233934"/>
            <a:ext cx="3572991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29" name="Google Shape;1529;p131"/>
          <p:cNvSpPr txBox="1"/>
          <p:nvPr>
            <p:ph type="body" idx="3"/>
          </p:nvPr>
        </p:nvSpPr>
        <p:spPr bwMode="auto">
          <a:xfrm>
            <a:off x="4328558" y="3233934"/>
            <a:ext cx="3572991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30" name="Google Shape;1530;p131"/>
          <p:cNvSpPr txBox="1"/>
          <p:nvPr>
            <p:ph type="body" idx="4"/>
          </p:nvPr>
        </p:nvSpPr>
        <p:spPr bwMode="auto">
          <a:xfrm>
            <a:off x="8313590" y="3233934"/>
            <a:ext cx="3572991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31" name="Google Shape;1531;p131"/>
          <p:cNvSpPr txBox="1"/>
          <p:nvPr>
            <p:ph type="body" idx="5"/>
          </p:nvPr>
        </p:nvSpPr>
        <p:spPr bwMode="auto">
          <a:xfrm>
            <a:off x="300037" y="1628632"/>
            <a:ext cx="3572991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532" name="Google Shape;1532;p131"/>
          <p:cNvCxnSpPr>
            <a:cxnSpLocks/>
          </p:cNvCxnSpPr>
          <p:nvPr/>
        </p:nvCxnSpPr>
        <p:spPr bwMode="auto">
          <a:xfrm>
            <a:off x="4098815" y="3105087"/>
            <a:ext cx="0" cy="3312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33" name="Google Shape;1533;p131"/>
          <p:cNvCxnSpPr>
            <a:cxnSpLocks/>
          </p:cNvCxnSpPr>
          <p:nvPr/>
        </p:nvCxnSpPr>
        <p:spPr bwMode="auto">
          <a:xfrm>
            <a:off x="8099940" y="3105087"/>
            <a:ext cx="0" cy="3312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34" name="Google Shape;1534;p131"/>
          <p:cNvCxnSpPr>
            <a:cxnSpLocks/>
          </p:cNvCxnSpPr>
          <p:nvPr/>
        </p:nvCxnSpPr>
        <p:spPr bwMode="auto">
          <a:xfrm>
            <a:off x="4309089" y="2988202"/>
            <a:ext cx="3576384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35" name="Google Shape;1535;p131"/>
          <p:cNvCxnSpPr>
            <a:cxnSpLocks/>
          </p:cNvCxnSpPr>
          <p:nvPr/>
        </p:nvCxnSpPr>
        <p:spPr bwMode="auto">
          <a:xfrm>
            <a:off x="292628" y="2988202"/>
            <a:ext cx="3650892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36" name="Google Shape;1536;p131"/>
          <p:cNvCxnSpPr>
            <a:cxnSpLocks/>
          </p:cNvCxnSpPr>
          <p:nvPr/>
        </p:nvCxnSpPr>
        <p:spPr bwMode="auto">
          <a:xfrm>
            <a:off x="8310214" y="2988202"/>
            <a:ext cx="3576384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1537" name="Google Shape;1537;p131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538" name="Google Shape;1538;p131"/>
          <p:cNvSpPr txBox="1"/>
          <p:nvPr>
            <p:ph type="body" idx="6"/>
          </p:nvPr>
        </p:nvSpPr>
        <p:spPr bwMode="auto">
          <a:xfrm>
            <a:off x="4313237" y="2032461"/>
            <a:ext cx="35729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39" name="Google Shape;1539;p131"/>
          <p:cNvSpPr txBox="1"/>
          <p:nvPr>
            <p:ph type="body" idx="7"/>
          </p:nvPr>
        </p:nvSpPr>
        <p:spPr bwMode="auto">
          <a:xfrm>
            <a:off x="4313237" y="1628632"/>
            <a:ext cx="3572991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40" name="Google Shape;1540;p131"/>
          <p:cNvSpPr txBox="1"/>
          <p:nvPr>
            <p:ph type="body" idx="8"/>
          </p:nvPr>
        </p:nvSpPr>
        <p:spPr bwMode="auto">
          <a:xfrm>
            <a:off x="8313737" y="2032461"/>
            <a:ext cx="35729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41" name="Google Shape;1541;p131"/>
          <p:cNvSpPr txBox="1"/>
          <p:nvPr>
            <p:ph type="body" idx="9"/>
          </p:nvPr>
        </p:nvSpPr>
        <p:spPr bwMode="auto">
          <a:xfrm>
            <a:off x="8313737" y="1628632"/>
            <a:ext cx="3572991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30 Таймлайн три блока" preserve="0" showMasterPhAnim="0" userDrawn="1">
  <p:cSld name="Таймлайн три блока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43" name="Google Shape;1543;p132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544" name="Google Shape;1544;p132"/>
          <p:cNvSpPr txBox="1"/>
          <p:nvPr>
            <p:ph type="body" idx="1"/>
          </p:nvPr>
        </p:nvSpPr>
        <p:spPr bwMode="auto">
          <a:xfrm>
            <a:off x="300037" y="2032461"/>
            <a:ext cx="35729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45" name="Google Shape;1545;p132"/>
          <p:cNvSpPr txBox="1"/>
          <p:nvPr>
            <p:ph type="body" idx="2"/>
          </p:nvPr>
        </p:nvSpPr>
        <p:spPr bwMode="auto">
          <a:xfrm>
            <a:off x="300037" y="3233934"/>
            <a:ext cx="3572991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46" name="Google Shape;1546;p132"/>
          <p:cNvSpPr txBox="1"/>
          <p:nvPr>
            <p:ph type="body" idx="3"/>
          </p:nvPr>
        </p:nvSpPr>
        <p:spPr bwMode="auto">
          <a:xfrm>
            <a:off x="4328558" y="3233934"/>
            <a:ext cx="3572991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47" name="Google Shape;1547;p132"/>
          <p:cNvSpPr txBox="1"/>
          <p:nvPr>
            <p:ph type="body" idx="4"/>
          </p:nvPr>
        </p:nvSpPr>
        <p:spPr bwMode="auto">
          <a:xfrm>
            <a:off x="8313590" y="3233934"/>
            <a:ext cx="3572991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48" name="Google Shape;1548;p132"/>
          <p:cNvSpPr txBox="1"/>
          <p:nvPr>
            <p:ph type="body" idx="5"/>
          </p:nvPr>
        </p:nvSpPr>
        <p:spPr bwMode="auto">
          <a:xfrm>
            <a:off x="300037" y="1628632"/>
            <a:ext cx="3572991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549" name="Google Shape;1549;p132"/>
          <p:cNvCxnSpPr>
            <a:cxnSpLocks/>
          </p:cNvCxnSpPr>
          <p:nvPr/>
        </p:nvCxnSpPr>
        <p:spPr bwMode="auto">
          <a:xfrm>
            <a:off x="4098815" y="3105087"/>
            <a:ext cx="0" cy="3312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50" name="Google Shape;1550;p132"/>
          <p:cNvCxnSpPr>
            <a:cxnSpLocks/>
          </p:cNvCxnSpPr>
          <p:nvPr/>
        </p:nvCxnSpPr>
        <p:spPr bwMode="auto">
          <a:xfrm>
            <a:off x="8099940" y="3105087"/>
            <a:ext cx="0" cy="3312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51" name="Google Shape;1551;p132"/>
          <p:cNvCxnSpPr>
            <a:cxnSpLocks/>
          </p:cNvCxnSpPr>
          <p:nvPr/>
        </p:nvCxnSpPr>
        <p:spPr bwMode="auto">
          <a:xfrm>
            <a:off x="4309089" y="2988202"/>
            <a:ext cx="3576384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52" name="Google Shape;1552;p132"/>
          <p:cNvCxnSpPr>
            <a:cxnSpLocks/>
          </p:cNvCxnSpPr>
          <p:nvPr/>
        </p:nvCxnSpPr>
        <p:spPr bwMode="auto">
          <a:xfrm>
            <a:off x="292628" y="2988202"/>
            <a:ext cx="3650892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53" name="Google Shape;1553;p132"/>
          <p:cNvCxnSpPr>
            <a:cxnSpLocks/>
          </p:cNvCxnSpPr>
          <p:nvPr/>
        </p:nvCxnSpPr>
        <p:spPr bwMode="auto">
          <a:xfrm>
            <a:off x="8310214" y="2988202"/>
            <a:ext cx="3576384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1554" name="Google Shape;1554;p132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555" name="Google Shape;1555;p132"/>
          <p:cNvSpPr txBox="1"/>
          <p:nvPr>
            <p:ph type="body" idx="6"/>
          </p:nvPr>
        </p:nvSpPr>
        <p:spPr bwMode="auto">
          <a:xfrm>
            <a:off x="4313237" y="2032461"/>
            <a:ext cx="35729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56" name="Google Shape;1556;p132"/>
          <p:cNvSpPr txBox="1"/>
          <p:nvPr>
            <p:ph type="body" idx="7"/>
          </p:nvPr>
        </p:nvSpPr>
        <p:spPr bwMode="auto">
          <a:xfrm>
            <a:off x="4313237" y="1628632"/>
            <a:ext cx="3572991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57" name="Google Shape;1557;p132"/>
          <p:cNvSpPr txBox="1"/>
          <p:nvPr>
            <p:ph type="body" idx="8"/>
          </p:nvPr>
        </p:nvSpPr>
        <p:spPr bwMode="auto">
          <a:xfrm>
            <a:off x="8313737" y="2032461"/>
            <a:ext cx="35729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58" name="Google Shape;1558;p132"/>
          <p:cNvSpPr txBox="1"/>
          <p:nvPr>
            <p:ph type="body" idx="9"/>
          </p:nvPr>
        </p:nvSpPr>
        <p:spPr bwMode="auto">
          <a:xfrm>
            <a:off x="8313737" y="1628632"/>
            <a:ext cx="3572991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31 Таймлайн три блока" preserve="0" showMasterPhAnim="0" userDrawn="1">
  <p:cSld name="Таймлайн три блока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0" name="Google Shape;1560;p133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561" name="Google Shape;1561;p133"/>
          <p:cNvSpPr txBox="1"/>
          <p:nvPr>
            <p:ph type="body" idx="1"/>
          </p:nvPr>
        </p:nvSpPr>
        <p:spPr bwMode="auto">
          <a:xfrm>
            <a:off x="300037" y="2032461"/>
            <a:ext cx="35729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62" name="Google Shape;1562;p133"/>
          <p:cNvSpPr txBox="1"/>
          <p:nvPr>
            <p:ph type="body" idx="2"/>
          </p:nvPr>
        </p:nvSpPr>
        <p:spPr bwMode="auto">
          <a:xfrm>
            <a:off x="300037" y="3233934"/>
            <a:ext cx="3572991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63" name="Google Shape;1563;p133"/>
          <p:cNvSpPr txBox="1"/>
          <p:nvPr>
            <p:ph type="body" idx="3"/>
          </p:nvPr>
        </p:nvSpPr>
        <p:spPr bwMode="auto">
          <a:xfrm>
            <a:off x="4328558" y="3233934"/>
            <a:ext cx="3572991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64" name="Google Shape;1564;p133"/>
          <p:cNvSpPr txBox="1"/>
          <p:nvPr>
            <p:ph type="body" idx="4"/>
          </p:nvPr>
        </p:nvSpPr>
        <p:spPr bwMode="auto">
          <a:xfrm>
            <a:off x="8313590" y="3233934"/>
            <a:ext cx="3572991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65" name="Google Shape;1565;p133"/>
          <p:cNvSpPr txBox="1"/>
          <p:nvPr>
            <p:ph type="body" idx="5"/>
          </p:nvPr>
        </p:nvSpPr>
        <p:spPr bwMode="auto">
          <a:xfrm>
            <a:off x="300037" y="1628632"/>
            <a:ext cx="3572991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566" name="Google Shape;1566;p133"/>
          <p:cNvCxnSpPr>
            <a:cxnSpLocks/>
          </p:cNvCxnSpPr>
          <p:nvPr/>
        </p:nvCxnSpPr>
        <p:spPr bwMode="auto">
          <a:xfrm>
            <a:off x="4098815" y="3105087"/>
            <a:ext cx="0" cy="3312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67" name="Google Shape;1567;p133"/>
          <p:cNvCxnSpPr>
            <a:cxnSpLocks/>
          </p:cNvCxnSpPr>
          <p:nvPr/>
        </p:nvCxnSpPr>
        <p:spPr bwMode="auto">
          <a:xfrm>
            <a:off x="8099940" y="3105087"/>
            <a:ext cx="0" cy="3312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68" name="Google Shape;1568;p133"/>
          <p:cNvCxnSpPr>
            <a:cxnSpLocks/>
          </p:cNvCxnSpPr>
          <p:nvPr/>
        </p:nvCxnSpPr>
        <p:spPr bwMode="auto">
          <a:xfrm>
            <a:off x="4309089" y="2988202"/>
            <a:ext cx="3576384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69" name="Google Shape;1569;p133"/>
          <p:cNvCxnSpPr>
            <a:cxnSpLocks/>
          </p:cNvCxnSpPr>
          <p:nvPr/>
        </p:nvCxnSpPr>
        <p:spPr bwMode="auto">
          <a:xfrm>
            <a:off x="292628" y="2988202"/>
            <a:ext cx="3650892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70" name="Google Shape;1570;p133"/>
          <p:cNvCxnSpPr>
            <a:cxnSpLocks/>
          </p:cNvCxnSpPr>
          <p:nvPr/>
        </p:nvCxnSpPr>
        <p:spPr bwMode="auto">
          <a:xfrm>
            <a:off x="8310214" y="2988202"/>
            <a:ext cx="3576384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1571" name="Google Shape;1571;p133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572" name="Google Shape;1572;p133"/>
          <p:cNvSpPr txBox="1"/>
          <p:nvPr>
            <p:ph type="body" idx="6"/>
          </p:nvPr>
        </p:nvSpPr>
        <p:spPr bwMode="auto">
          <a:xfrm>
            <a:off x="4313237" y="2032461"/>
            <a:ext cx="35729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73" name="Google Shape;1573;p133"/>
          <p:cNvSpPr txBox="1"/>
          <p:nvPr>
            <p:ph type="body" idx="7"/>
          </p:nvPr>
        </p:nvSpPr>
        <p:spPr bwMode="auto">
          <a:xfrm>
            <a:off x="4313237" y="1628632"/>
            <a:ext cx="3572991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74" name="Google Shape;1574;p133"/>
          <p:cNvSpPr txBox="1"/>
          <p:nvPr>
            <p:ph type="body" idx="8"/>
          </p:nvPr>
        </p:nvSpPr>
        <p:spPr bwMode="auto">
          <a:xfrm>
            <a:off x="8313737" y="2032461"/>
            <a:ext cx="35729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75" name="Google Shape;1575;p133"/>
          <p:cNvSpPr txBox="1"/>
          <p:nvPr>
            <p:ph type="body" idx="9"/>
          </p:nvPr>
        </p:nvSpPr>
        <p:spPr bwMode="auto">
          <a:xfrm>
            <a:off x="8313737" y="1628632"/>
            <a:ext cx="3572991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32 Таймлайн 4 блока" preserve="0" showMasterPhAnim="0" userDrawn="1">
  <p:cSld name="Таймлайн 4 бло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7" name="Google Shape;1577;p134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578" name="Google Shape;1578;p134"/>
          <p:cNvSpPr txBox="1"/>
          <p:nvPr>
            <p:ph type="body" idx="1"/>
          </p:nvPr>
        </p:nvSpPr>
        <p:spPr bwMode="auto">
          <a:xfrm>
            <a:off x="300037" y="3233934"/>
            <a:ext cx="2611603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79" name="Google Shape;1579;p134"/>
          <p:cNvSpPr txBox="1"/>
          <p:nvPr>
            <p:ph type="body" idx="2"/>
          </p:nvPr>
        </p:nvSpPr>
        <p:spPr bwMode="auto">
          <a:xfrm>
            <a:off x="3325156" y="3233934"/>
            <a:ext cx="2611603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80" name="Google Shape;1580;p134"/>
          <p:cNvSpPr txBox="1"/>
          <p:nvPr>
            <p:ph type="body" idx="3"/>
          </p:nvPr>
        </p:nvSpPr>
        <p:spPr bwMode="auto">
          <a:xfrm>
            <a:off x="6289611" y="3233934"/>
            <a:ext cx="2611603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81" name="Google Shape;1581;p134"/>
          <p:cNvSpPr txBox="1"/>
          <p:nvPr>
            <p:ph type="body" idx="4"/>
          </p:nvPr>
        </p:nvSpPr>
        <p:spPr bwMode="auto">
          <a:xfrm>
            <a:off x="9265172" y="3233934"/>
            <a:ext cx="2611603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1582" name="Google Shape;1582;p134"/>
          <p:cNvGrpSpPr/>
          <p:nvPr/>
        </p:nvGrpSpPr>
        <p:grpSpPr bwMode="auto">
          <a:xfrm>
            <a:off x="292627" y="2988202"/>
            <a:ext cx="11599335" cy="3428884"/>
            <a:chOff x="292628" y="2988202"/>
            <a:chExt cx="7536089" cy="3428884"/>
          </a:xfrm>
        </p:grpSpPr>
        <p:cxnSp>
          <p:nvCxnSpPr>
            <p:cNvPr id="1583" name="Google Shape;1583;p134"/>
            <p:cNvCxnSpPr>
              <a:cxnSpLocks/>
            </p:cNvCxnSpPr>
            <p:nvPr/>
          </p:nvCxnSpPr>
          <p:spPr bwMode="auto">
            <a:xfrm>
              <a:off x="2131662" y="3105087"/>
              <a:ext cx="0" cy="33120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584" name="Google Shape;1584;p134"/>
            <p:cNvCxnSpPr>
              <a:cxnSpLocks/>
            </p:cNvCxnSpPr>
            <p:nvPr/>
          </p:nvCxnSpPr>
          <p:spPr bwMode="auto">
            <a:xfrm>
              <a:off x="4064884" y="3105087"/>
              <a:ext cx="0" cy="33120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585" name="Google Shape;1585;p134"/>
            <p:cNvCxnSpPr>
              <a:cxnSpLocks/>
            </p:cNvCxnSpPr>
            <p:nvPr/>
          </p:nvCxnSpPr>
          <p:spPr bwMode="auto">
            <a:xfrm>
              <a:off x="5998106" y="3105087"/>
              <a:ext cx="0" cy="33120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586" name="Google Shape;1586;p134"/>
            <p:cNvCxnSpPr>
              <a:cxnSpLocks/>
            </p:cNvCxnSpPr>
            <p:nvPr/>
          </p:nvCxnSpPr>
          <p:spPr bwMode="auto">
            <a:xfrm>
              <a:off x="6100717" y="2988202"/>
              <a:ext cx="17280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1587" name="Google Shape;1587;p134"/>
            <p:cNvCxnSpPr>
              <a:cxnSpLocks/>
            </p:cNvCxnSpPr>
            <p:nvPr/>
          </p:nvCxnSpPr>
          <p:spPr bwMode="auto">
            <a:xfrm>
              <a:off x="4166482" y="2988202"/>
              <a:ext cx="17280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588" name="Google Shape;1588;p134"/>
            <p:cNvCxnSpPr>
              <a:cxnSpLocks/>
            </p:cNvCxnSpPr>
            <p:nvPr/>
          </p:nvCxnSpPr>
          <p:spPr bwMode="auto">
            <a:xfrm>
              <a:off x="2233260" y="2988202"/>
              <a:ext cx="17280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589" name="Google Shape;1589;p134"/>
            <p:cNvCxnSpPr>
              <a:cxnSpLocks/>
            </p:cNvCxnSpPr>
            <p:nvPr/>
          </p:nvCxnSpPr>
          <p:spPr bwMode="auto">
            <a:xfrm>
              <a:off x="292628" y="2988202"/>
              <a:ext cx="17640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590" name="Google Shape;1590;p134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591" name="Google Shape;1591;p134"/>
          <p:cNvSpPr txBox="1"/>
          <p:nvPr>
            <p:ph type="body" idx="5"/>
          </p:nvPr>
        </p:nvSpPr>
        <p:spPr bwMode="auto">
          <a:xfrm>
            <a:off x="300037" y="2032461"/>
            <a:ext cx="27574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92" name="Google Shape;1592;p134"/>
          <p:cNvSpPr txBox="1"/>
          <p:nvPr>
            <p:ph type="body" idx="6"/>
          </p:nvPr>
        </p:nvSpPr>
        <p:spPr bwMode="auto">
          <a:xfrm>
            <a:off x="300038" y="1628632"/>
            <a:ext cx="275748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93" name="Google Shape;1593;p134"/>
          <p:cNvSpPr txBox="1"/>
          <p:nvPr>
            <p:ph type="body" idx="7"/>
          </p:nvPr>
        </p:nvSpPr>
        <p:spPr bwMode="auto">
          <a:xfrm>
            <a:off x="3246437" y="2032461"/>
            <a:ext cx="27574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94" name="Google Shape;1594;p134"/>
          <p:cNvSpPr txBox="1"/>
          <p:nvPr>
            <p:ph type="body" idx="8"/>
          </p:nvPr>
        </p:nvSpPr>
        <p:spPr bwMode="auto">
          <a:xfrm>
            <a:off x="3246438" y="1628632"/>
            <a:ext cx="275748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95" name="Google Shape;1595;p134"/>
          <p:cNvSpPr txBox="1"/>
          <p:nvPr>
            <p:ph type="body" idx="9"/>
          </p:nvPr>
        </p:nvSpPr>
        <p:spPr bwMode="auto">
          <a:xfrm>
            <a:off x="6192837" y="2032461"/>
            <a:ext cx="27574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96" name="Google Shape;1596;p134"/>
          <p:cNvSpPr txBox="1"/>
          <p:nvPr>
            <p:ph type="body" idx="13"/>
          </p:nvPr>
        </p:nvSpPr>
        <p:spPr bwMode="auto">
          <a:xfrm>
            <a:off x="6192837" y="1628632"/>
            <a:ext cx="275748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97" name="Google Shape;1597;p134"/>
          <p:cNvSpPr txBox="1"/>
          <p:nvPr>
            <p:ph type="body" idx="14"/>
          </p:nvPr>
        </p:nvSpPr>
        <p:spPr bwMode="auto">
          <a:xfrm>
            <a:off x="9157709" y="2032461"/>
            <a:ext cx="27574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98" name="Google Shape;1598;p134"/>
          <p:cNvSpPr txBox="1"/>
          <p:nvPr>
            <p:ph type="body" idx="15"/>
          </p:nvPr>
        </p:nvSpPr>
        <p:spPr bwMode="auto">
          <a:xfrm>
            <a:off x="9157710" y="1628632"/>
            <a:ext cx="275748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33 Таймлайн 4 блока" preserve="0" showMasterPhAnim="0" userDrawn="1">
  <p:cSld name="Таймлайн 4 блока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0" name="Google Shape;1600;p135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601" name="Google Shape;1601;p135"/>
          <p:cNvSpPr txBox="1"/>
          <p:nvPr>
            <p:ph type="body" idx="1"/>
          </p:nvPr>
        </p:nvSpPr>
        <p:spPr bwMode="auto">
          <a:xfrm>
            <a:off x="300037" y="3233934"/>
            <a:ext cx="2611603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02" name="Google Shape;1602;p135"/>
          <p:cNvSpPr txBox="1"/>
          <p:nvPr>
            <p:ph type="body" idx="2"/>
          </p:nvPr>
        </p:nvSpPr>
        <p:spPr bwMode="auto">
          <a:xfrm>
            <a:off x="3325156" y="3233934"/>
            <a:ext cx="2611603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03" name="Google Shape;1603;p135"/>
          <p:cNvSpPr txBox="1"/>
          <p:nvPr>
            <p:ph type="body" idx="3"/>
          </p:nvPr>
        </p:nvSpPr>
        <p:spPr bwMode="auto">
          <a:xfrm>
            <a:off x="6289611" y="3233934"/>
            <a:ext cx="2611603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04" name="Google Shape;1604;p135"/>
          <p:cNvSpPr txBox="1"/>
          <p:nvPr>
            <p:ph type="body" idx="4"/>
          </p:nvPr>
        </p:nvSpPr>
        <p:spPr bwMode="auto">
          <a:xfrm>
            <a:off x="9265172" y="3233934"/>
            <a:ext cx="2611603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1605" name="Google Shape;1605;p135"/>
          <p:cNvGrpSpPr/>
          <p:nvPr/>
        </p:nvGrpSpPr>
        <p:grpSpPr bwMode="auto">
          <a:xfrm>
            <a:off x="292627" y="2988202"/>
            <a:ext cx="11599335" cy="3428884"/>
            <a:chOff x="292628" y="2988202"/>
            <a:chExt cx="7536089" cy="3428884"/>
          </a:xfrm>
        </p:grpSpPr>
        <p:cxnSp>
          <p:nvCxnSpPr>
            <p:cNvPr id="1606" name="Google Shape;1606;p135"/>
            <p:cNvCxnSpPr>
              <a:cxnSpLocks/>
            </p:cNvCxnSpPr>
            <p:nvPr/>
          </p:nvCxnSpPr>
          <p:spPr bwMode="auto">
            <a:xfrm>
              <a:off x="2131662" y="3105087"/>
              <a:ext cx="0" cy="33120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607" name="Google Shape;1607;p135"/>
            <p:cNvCxnSpPr>
              <a:cxnSpLocks/>
            </p:cNvCxnSpPr>
            <p:nvPr/>
          </p:nvCxnSpPr>
          <p:spPr bwMode="auto">
            <a:xfrm>
              <a:off x="4064884" y="3105087"/>
              <a:ext cx="0" cy="33120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608" name="Google Shape;1608;p135"/>
            <p:cNvCxnSpPr>
              <a:cxnSpLocks/>
            </p:cNvCxnSpPr>
            <p:nvPr/>
          </p:nvCxnSpPr>
          <p:spPr bwMode="auto">
            <a:xfrm>
              <a:off x="5998106" y="3105087"/>
              <a:ext cx="0" cy="33120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609" name="Google Shape;1609;p135"/>
            <p:cNvCxnSpPr>
              <a:cxnSpLocks/>
            </p:cNvCxnSpPr>
            <p:nvPr/>
          </p:nvCxnSpPr>
          <p:spPr bwMode="auto">
            <a:xfrm>
              <a:off x="6100717" y="2988202"/>
              <a:ext cx="17280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1610" name="Google Shape;1610;p135"/>
            <p:cNvCxnSpPr>
              <a:cxnSpLocks/>
            </p:cNvCxnSpPr>
            <p:nvPr/>
          </p:nvCxnSpPr>
          <p:spPr bwMode="auto">
            <a:xfrm>
              <a:off x="4166482" y="2988202"/>
              <a:ext cx="17280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611" name="Google Shape;1611;p135"/>
            <p:cNvCxnSpPr>
              <a:cxnSpLocks/>
            </p:cNvCxnSpPr>
            <p:nvPr/>
          </p:nvCxnSpPr>
          <p:spPr bwMode="auto">
            <a:xfrm>
              <a:off x="2233260" y="2988202"/>
              <a:ext cx="17280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612" name="Google Shape;1612;p135"/>
            <p:cNvCxnSpPr>
              <a:cxnSpLocks/>
            </p:cNvCxnSpPr>
            <p:nvPr/>
          </p:nvCxnSpPr>
          <p:spPr bwMode="auto">
            <a:xfrm>
              <a:off x="292628" y="2988202"/>
              <a:ext cx="17640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613" name="Google Shape;1613;p135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614" name="Google Shape;1614;p135"/>
          <p:cNvSpPr txBox="1"/>
          <p:nvPr>
            <p:ph type="body" idx="5"/>
          </p:nvPr>
        </p:nvSpPr>
        <p:spPr bwMode="auto">
          <a:xfrm>
            <a:off x="300037" y="2032461"/>
            <a:ext cx="27574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15" name="Google Shape;1615;p135"/>
          <p:cNvSpPr txBox="1"/>
          <p:nvPr>
            <p:ph type="body" idx="6"/>
          </p:nvPr>
        </p:nvSpPr>
        <p:spPr bwMode="auto">
          <a:xfrm>
            <a:off x="300038" y="1628632"/>
            <a:ext cx="275748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16" name="Google Shape;1616;p135"/>
          <p:cNvSpPr txBox="1"/>
          <p:nvPr>
            <p:ph type="body" idx="7"/>
          </p:nvPr>
        </p:nvSpPr>
        <p:spPr bwMode="auto">
          <a:xfrm>
            <a:off x="3246437" y="2032461"/>
            <a:ext cx="27574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17" name="Google Shape;1617;p135"/>
          <p:cNvSpPr txBox="1"/>
          <p:nvPr>
            <p:ph type="body" idx="8"/>
          </p:nvPr>
        </p:nvSpPr>
        <p:spPr bwMode="auto">
          <a:xfrm>
            <a:off x="3246438" y="1628632"/>
            <a:ext cx="275748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18" name="Google Shape;1618;p135"/>
          <p:cNvSpPr txBox="1"/>
          <p:nvPr>
            <p:ph type="body" idx="9"/>
          </p:nvPr>
        </p:nvSpPr>
        <p:spPr bwMode="auto">
          <a:xfrm>
            <a:off x="6192837" y="2032461"/>
            <a:ext cx="27574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19" name="Google Shape;1619;p135"/>
          <p:cNvSpPr txBox="1"/>
          <p:nvPr>
            <p:ph type="body" idx="13"/>
          </p:nvPr>
        </p:nvSpPr>
        <p:spPr bwMode="auto">
          <a:xfrm>
            <a:off x="6192837" y="1628632"/>
            <a:ext cx="275748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20" name="Google Shape;1620;p135"/>
          <p:cNvSpPr txBox="1"/>
          <p:nvPr>
            <p:ph type="body" idx="14"/>
          </p:nvPr>
        </p:nvSpPr>
        <p:spPr bwMode="auto">
          <a:xfrm>
            <a:off x="9157709" y="2032461"/>
            <a:ext cx="27574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21" name="Google Shape;1621;p135"/>
          <p:cNvSpPr txBox="1"/>
          <p:nvPr>
            <p:ph type="body" idx="15"/>
          </p:nvPr>
        </p:nvSpPr>
        <p:spPr bwMode="auto">
          <a:xfrm>
            <a:off x="9157710" y="1628632"/>
            <a:ext cx="275748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34 Таймлайн 4 блока" preserve="0" showMasterPhAnim="0" userDrawn="1">
  <p:cSld name="Таймлайн 4 блока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3" name="Google Shape;1623;p136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624" name="Google Shape;1624;p136"/>
          <p:cNvSpPr txBox="1"/>
          <p:nvPr>
            <p:ph type="body" idx="1"/>
          </p:nvPr>
        </p:nvSpPr>
        <p:spPr bwMode="auto">
          <a:xfrm>
            <a:off x="300037" y="3233934"/>
            <a:ext cx="2611603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25" name="Google Shape;1625;p136"/>
          <p:cNvSpPr txBox="1"/>
          <p:nvPr>
            <p:ph type="body" idx="2"/>
          </p:nvPr>
        </p:nvSpPr>
        <p:spPr bwMode="auto">
          <a:xfrm>
            <a:off x="3325156" y="3233934"/>
            <a:ext cx="2611603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26" name="Google Shape;1626;p136"/>
          <p:cNvSpPr txBox="1"/>
          <p:nvPr>
            <p:ph type="body" idx="3"/>
          </p:nvPr>
        </p:nvSpPr>
        <p:spPr bwMode="auto">
          <a:xfrm>
            <a:off x="6289611" y="3233934"/>
            <a:ext cx="2611603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27" name="Google Shape;1627;p136"/>
          <p:cNvSpPr txBox="1"/>
          <p:nvPr>
            <p:ph type="body" idx="4"/>
          </p:nvPr>
        </p:nvSpPr>
        <p:spPr bwMode="auto">
          <a:xfrm>
            <a:off x="9265172" y="3233934"/>
            <a:ext cx="2611603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1628" name="Google Shape;1628;p136"/>
          <p:cNvGrpSpPr/>
          <p:nvPr/>
        </p:nvGrpSpPr>
        <p:grpSpPr bwMode="auto">
          <a:xfrm>
            <a:off x="292627" y="2988202"/>
            <a:ext cx="11599335" cy="3428884"/>
            <a:chOff x="292628" y="2988202"/>
            <a:chExt cx="7536089" cy="3428884"/>
          </a:xfrm>
        </p:grpSpPr>
        <p:cxnSp>
          <p:nvCxnSpPr>
            <p:cNvPr id="1629" name="Google Shape;1629;p136"/>
            <p:cNvCxnSpPr>
              <a:cxnSpLocks/>
            </p:cNvCxnSpPr>
            <p:nvPr/>
          </p:nvCxnSpPr>
          <p:spPr bwMode="auto">
            <a:xfrm>
              <a:off x="2131662" y="3105087"/>
              <a:ext cx="0" cy="33120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630" name="Google Shape;1630;p136"/>
            <p:cNvCxnSpPr>
              <a:cxnSpLocks/>
            </p:cNvCxnSpPr>
            <p:nvPr/>
          </p:nvCxnSpPr>
          <p:spPr bwMode="auto">
            <a:xfrm>
              <a:off x="4064884" y="3105087"/>
              <a:ext cx="0" cy="33120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631" name="Google Shape;1631;p136"/>
            <p:cNvCxnSpPr>
              <a:cxnSpLocks/>
            </p:cNvCxnSpPr>
            <p:nvPr/>
          </p:nvCxnSpPr>
          <p:spPr bwMode="auto">
            <a:xfrm>
              <a:off x="5998106" y="3105087"/>
              <a:ext cx="0" cy="33120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632" name="Google Shape;1632;p136"/>
            <p:cNvCxnSpPr>
              <a:cxnSpLocks/>
            </p:cNvCxnSpPr>
            <p:nvPr/>
          </p:nvCxnSpPr>
          <p:spPr bwMode="auto">
            <a:xfrm>
              <a:off x="6100717" y="2988202"/>
              <a:ext cx="17280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1633" name="Google Shape;1633;p136"/>
            <p:cNvCxnSpPr>
              <a:cxnSpLocks/>
            </p:cNvCxnSpPr>
            <p:nvPr/>
          </p:nvCxnSpPr>
          <p:spPr bwMode="auto">
            <a:xfrm>
              <a:off x="4166482" y="2988202"/>
              <a:ext cx="17280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634" name="Google Shape;1634;p136"/>
            <p:cNvCxnSpPr>
              <a:cxnSpLocks/>
            </p:cNvCxnSpPr>
            <p:nvPr/>
          </p:nvCxnSpPr>
          <p:spPr bwMode="auto">
            <a:xfrm>
              <a:off x="2233260" y="2988202"/>
              <a:ext cx="17280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635" name="Google Shape;1635;p136"/>
            <p:cNvCxnSpPr>
              <a:cxnSpLocks/>
            </p:cNvCxnSpPr>
            <p:nvPr/>
          </p:nvCxnSpPr>
          <p:spPr bwMode="auto">
            <a:xfrm>
              <a:off x="292628" y="2988202"/>
              <a:ext cx="17640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636" name="Google Shape;1636;p136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637" name="Google Shape;1637;p136"/>
          <p:cNvSpPr txBox="1"/>
          <p:nvPr>
            <p:ph type="body" idx="5"/>
          </p:nvPr>
        </p:nvSpPr>
        <p:spPr bwMode="auto">
          <a:xfrm>
            <a:off x="300037" y="2032461"/>
            <a:ext cx="27574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38" name="Google Shape;1638;p136"/>
          <p:cNvSpPr txBox="1"/>
          <p:nvPr>
            <p:ph type="body" idx="6"/>
          </p:nvPr>
        </p:nvSpPr>
        <p:spPr bwMode="auto">
          <a:xfrm>
            <a:off x="300038" y="1628632"/>
            <a:ext cx="275748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39" name="Google Shape;1639;p136"/>
          <p:cNvSpPr txBox="1"/>
          <p:nvPr>
            <p:ph type="body" idx="7"/>
          </p:nvPr>
        </p:nvSpPr>
        <p:spPr bwMode="auto">
          <a:xfrm>
            <a:off x="3246437" y="2032461"/>
            <a:ext cx="27574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40" name="Google Shape;1640;p136"/>
          <p:cNvSpPr txBox="1"/>
          <p:nvPr>
            <p:ph type="body" idx="8"/>
          </p:nvPr>
        </p:nvSpPr>
        <p:spPr bwMode="auto">
          <a:xfrm>
            <a:off x="3246438" y="1628632"/>
            <a:ext cx="275748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41" name="Google Shape;1641;p136"/>
          <p:cNvSpPr txBox="1"/>
          <p:nvPr>
            <p:ph type="body" idx="9"/>
          </p:nvPr>
        </p:nvSpPr>
        <p:spPr bwMode="auto">
          <a:xfrm>
            <a:off x="6192837" y="2032461"/>
            <a:ext cx="27574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42" name="Google Shape;1642;p136"/>
          <p:cNvSpPr txBox="1"/>
          <p:nvPr>
            <p:ph type="body" idx="13"/>
          </p:nvPr>
        </p:nvSpPr>
        <p:spPr bwMode="auto">
          <a:xfrm>
            <a:off x="6192837" y="1628632"/>
            <a:ext cx="275748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43" name="Google Shape;1643;p136"/>
          <p:cNvSpPr txBox="1"/>
          <p:nvPr>
            <p:ph type="body" idx="14"/>
          </p:nvPr>
        </p:nvSpPr>
        <p:spPr bwMode="auto">
          <a:xfrm>
            <a:off x="9157709" y="2032461"/>
            <a:ext cx="27574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44" name="Google Shape;1644;p136"/>
          <p:cNvSpPr txBox="1"/>
          <p:nvPr>
            <p:ph type="body" idx="15"/>
          </p:nvPr>
        </p:nvSpPr>
        <p:spPr bwMode="auto">
          <a:xfrm>
            <a:off x="9157710" y="1628632"/>
            <a:ext cx="275748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35 Таймлайн 4 блока" preserve="0" showMasterPhAnim="0" userDrawn="1">
  <p:cSld name="Таймлайн 4 блока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6" name="Google Shape;1646;p137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647" name="Google Shape;1647;p137"/>
          <p:cNvSpPr txBox="1"/>
          <p:nvPr>
            <p:ph type="body" idx="1"/>
          </p:nvPr>
        </p:nvSpPr>
        <p:spPr bwMode="auto">
          <a:xfrm>
            <a:off x="300037" y="3233934"/>
            <a:ext cx="2611603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48" name="Google Shape;1648;p137"/>
          <p:cNvSpPr txBox="1"/>
          <p:nvPr>
            <p:ph type="body" idx="2"/>
          </p:nvPr>
        </p:nvSpPr>
        <p:spPr bwMode="auto">
          <a:xfrm>
            <a:off x="3325156" y="3233934"/>
            <a:ext cx="2611603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49" name="Google Shape;1649;p137"/>
          <p:cNvSpPr txBox="1"/>
          <p:nvPr>
            <p:ph type="body" idx="3"/>
          </p:nvPr>
        </p:nvSpPr>
        <p:spPr bwMode="auto">
          <a:xfrm>
            <a:off x="6289611" y="3233934"/>
            <a:ext cx="2611603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50" name="Google Shape;1650;p137"/>
          <p:cNvSpPr txBox="1"/>
          <p:nvPr>
            <p:ph type="body" idx="4"/>
          </p:nvPr>
        </p:nvSpPr>
        <p:spPr bwMode="auto">
          <a:xfrm>
            <a:off x="9265172" y="3233934"/>
            <a:ext cx="2611603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1651" name="Google Shape;1651;p137"/>
          <p:cNvGrpSpPr/>
          <p:nvPr/>
        </p:nvGrpSpPr>
        <p:grpSpPr bwMode="auto">
          <a:xfrm>
            <a:off x="292627" y="2988202"/>
            <a:ext cx="11599335" cy="3428884"/>
            <a:chOff x="292628" y="2988202"/>
            <a:chExt cx="7536089" cy="3428884"/>
          </a:xfrm>
        </p:grpSpPr>
        <p:cxnSp>
          <p:nvCxnSpPr>
            <p:cNvPr id="1652" name="Google Shape;1652;p137"/>
            <p:cNvCxnSpPr>
              <a:cxnSpLocks/>
            </p:cNvCxnSpPr>
            <p:nvPr/>
          </p:nvCxnSpPr>
          <p:spPr bwMode="auto">
            <a:xfrm>
              <a:off x="2131662" y="3105087"/>
              <a:ext cx="0" cy="33120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653" name="Google Shape;1653;p137"/>
            <p:cNvCxnSpPr>
              <a:cxnSpLocks/>
            </p:cNvCxnSpPr>
            <p:nvPr/>
          </p:nvCxnSpPr>
          <p:spPr bwMode="auto">
            <a:xfrm>
              <a:off x="4064884" y="3105087"/>
              <a:ext cx="0" cy="33120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654" name="Google Shape;1654;p137"/>
            <p:cNvCxnSpPr>
              <a:cxnSpLocks/>
            </p:cNvCxnSpPr>
            <p:nvPr/>
          </p:nvCxnSpPr>
          <p:spPr bwMode="auto">
            <a:xfrm>
              <a:off x="5998106" y="3105087"/>
              <a:ext cx="0" cy="33120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655" name="Google Shape;1655;p137"/>
            <p:cNvCxnSpPr>
              <a:cxnSpLocks/>
            </p:cNvCxnSpPr>
            <p:nvPr/>
          </p:nvCxnSpPr>
          <p:spPr bwMode="auto">
            <a:xfrm>
              <a:off x="6100717" y="2988202"/>
              <a:ext cx="17280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1656" name="Google Shape;1656;p137"/>
            <p:cNvCxnSpPr>
              <a:cxnSpLocks/>
            </p:cNvCxnSpPr>
            <p:nvPr/>
          </p:nvCxnSpPr>
          <p:spPr bwMode="auto">
            <a:xfrm>
              <a:off x="4166482" y="2988202"/>
              <a:ext cx="17280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657" name="Google Shape;1657;p137"/>
            <p:cNvCxnSpPr>
              <a:cxnSpLocks/>
            </p:cNvCxnSpPr>
            <p:nvPr/>
          </p:nvCxnSpPr>
          <p:spPr bwMode="auto">
            <a:xfrm>
              <a:off x="2233260" y="2988202"/>
              <a:ext cx="17280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658" name="Google Shape;1658;p137"/>
            <p:cNvCxnSpPr>
              <a:cxnSpLocks/>
            </p:cNvCxnSpPr>
            <p:nvPr/>
          </p:nvCxnSpPr>
          <p:spPr bwMode="auto">
            <a:xfrm>
              <a:off x="292628" y="2988202"/>
              <a:ext cx="17640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659" name="Google Shape;1659;p137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660" name="Google Shape;1660;p137"/>
          <p:cNvSpPr txBox="1"/>
          <p:nvPr>
            <p:ph type="body" idx="5"/>
          </p:nvPr>
        </p:nvSpPr>
        <p:spPr bwMode="auto">
          <a:xfrm>
            <a:off x="300037" y="2032461"/>
            <a:ext cx="27574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61" name="Google Shape;1661;p137"/>
          <p:cNvSpPr txBox="1"/>
          <p:nvPr>
            <p:ph type="body" idx="6"/>
          </p:nvPr>
        </p:nvSpPr>
        <p:spPr bwMode="auto">
          <a:xfrm>
            <a:off x="300038" y="1628632"/>
            <a:ext cx="275748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62" name="Google Shape;1662;p137"/>
          <p:cNvSpPr txBox="1"/>
          <p:nvPr>
            <p:ph type="body" idx="7"/>
          </p:nvPr>
        </p:nvSpPr>
        <p:spPr bwMode="auto">
          <a:xfrm>
            <a:off x="3246437" y="2032461"/>
            <a:ext cx="27574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63" name="Google Shape;1663;p137"/>
          <p:cNvSpPr txBox="1"/>
          <p:nvPr>
            <p:ph type="body" idx="8"/>
          </p:nvPr>
        </p:nvSpPr>
        <p:spPr bwMode="auto">
          <a:xfrm>
            <a:off x="3246438" y="1628632"/>
            <a:ext cx="275748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64" name="Google Shape;1664;p137"/>
          <p:cNvSpPr txBox="1"/>
          <p:nvPr>
            <p:ph type="body" idx="9"/>
          </p:nvPr>
        </p:nvSpPr>
        <p:spPr bwMode="auto">
          <a:xfrm>
            <a:off x="6192837" y="2032461"/>
            <a:ext cx="27574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65" name="Google Shape;1665;p137"/>
          <p:cNvSpPr txBox="1"/>
          <p:nvPr>
            <p:ph type="body" idx="13"/>
          </p:nvPr>
        </p:nvSpPr>
        <p:spPr bwMode="auto">
          <a:xfrm>
            <a:off x="6192837" y="1628632"/>
            <a:ext cx="275748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66" name="Google Shape;1666;p137"/>
          <p:cNvSpPr txBox="1"/>
          <p:nvPr>
            <p:ph type="body" idx="14"/>
          </p:nvPr>
        </p:nvSpPr>
        <p:spPr bwMode="auto">
          <a:xfrm>
            <a:off x="9157709" y="2032461"/>
            <a:ext cx="27574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67" name="Google Shape;1667;p137"/>
          <p:cNvSpPr txBox="1"/>
          <p:nvPr>
            <p:ph type="body" idx="15"/>
          </p:nvPr>
        </p:nvSpPr>
        <p:spPr bwMode="auto">
          <a:xfrm>
            <a:off x="9157710" y="1628632"/>
            <a:ext cx="2757488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37 Таймлайн 5 блоков" preserve="0" showMasterPhAnim="0" userDrawn="1">
  <p:cSld name="Таймлайн 5 блоков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69" name="Google Shape;1669;p138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670" name="Google Shape;1670;p138"/>
          <p:cNvSpPr txBox="1"/>
          <p:nvPr>
            <p:ph type="body" idx="1"/>
          </p:nvPr>
        </p:nvSpPr>
        <p:spPr bwMode="auto">
          <a:xfrm>
            <a:off x="300038" y="2347610"/>
            <a:ext cx="202421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71" name="Google Shape;1671;p138"/>
          <p:cNvSpPr txBox="1"/>
          <p:nvPr>
            <p:ph type="body" idx="2"/>
          </p:nvPr>
        </p:nvSpPr>
        <p:spPr bwMode="auto">
          <a:xfrm>
            <a:off x="300038" y="2622874"/>
            <a:ext cx="2024210" cy="1084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72" name="Google Shape;1672;p138"/>
          <p:cNvSpPr txBox="1"/>
          <p:nvPr>
            <p:ph type="body" idx="3"/>
          </p:nvPr>
        </p:nvSpPr>
        <p:spPr bwMode="auto">
          <a:xfrm>
            <a:off x="2732194" y="2347610"/>
            <a:ext cx="202421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73" name="Google Shape;1673;p138"/>
          <p:cNvSpPr txBox="1"/>
          <p:nvPr>
            <p:ph type="body" idx="4"/>
          </p:nvPr>
        </p:nvSpPr>
        <p:spPr bwMode="auto">
          <a:xfrm>
            <a:off x="2732194" y="2622874"/>
            <a:ext cx="2024210" cy="1084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74" name="Google Shape;1674;p138"/>
          <p:cNvSpPr txBox="1"/>
          <p:nvPr>
            <p:ph type="body" idx="5"/>
          </p:nvPr>
        </p:nvSpPr>
        <p:spPr bwMode="auto">
          <a:xfrm>
            <a:off x="5078527" y="2347610"/>
            <a:ext cx="202421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75" name="Google Shape;1675;p138"/>
          <p:cNvSpPr txBox="1"/>
          <p:nvPr>
            <p:ph type="body" idx="6"/>
          </p:nvPr>
        </p:nvSpPr>
        <p:spPr bwMode="auto">
          <a:xfrm>
            <a:off x="5078527" y="2622874"/>
            <a:ext cx="2024210" cy="1084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76" name="Google Shape;1676;p138"/>
          <p:cNvSpPr txBox="1"/>
          <p:nvPr>
            <p:ph type="body" idx="7"/>
          </p:nvPr>
        </p:nvSpPr>
        <p:spPr bwMode="auto">
          <a:xfrm>
            <a:off x="7424860" y="2347610"/>
            <a:ext cx="202421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77" name="Google Shape;1677;p138"/>
          <p:cNvSpPr txBox="1"/>
          <p:nvPr>
            <p:ph type="body" idx="8"/>
          </p:nvPr>
        </p:nvSpPr>
        <p:spPr bwMode="auto">
          <a:xfrm>
            <a:off x="7424860" y="2622874"/>
            <a:ext cx="2024210" cy="1084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1678" name="Google Shape;1678;p138"/>
          <p:cNvGrpSpPr/>
          <p:nvPr/>
        </p:nvGrpSpPr>
        <p:grpSpPr bwMode="auto">
          <a:xfrm>
            <a:off x="292626" y="2072489"/>
            <a:ext cx="11599337" cy="2709870"/>
            <a:chOff x="292626" y="1431758"/>
            <a:chExt cx="11599337" cy="2709870"/>
          </a:xfrm>
        </p:grpSpPr>
        <p:cxnSp>
          <p:nvCxnSpPr>
            <p:cNvPr id="1679" name="Google Shape;1679;p138"/>
            <p:cNvCxnSpPr>
              <a:cxnSpLocks/>
            </p:cNvCxnSpPr>
            <p:nvPr/>
          </p:nvCxnSpPr>
          <p:spPr bwMode="auto">
            <a:xfrm>
              <a:off x="9677963" y="4141628"/>
              <a:ext cx="22140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1680" name="Google Shape;1680;p138"/>
            <p:cNvCxnSpPr>
              <a:cxnSpLocks/>
            </p:cNvCxnSpPr>
            <p:nvPr/>
          </p:nvCxnSpPr>
          <p:spPr bwMode="auto">
            <a:xfrm>
              <a:off x="7331628" y="4141628"/>
              <a:ext cx="22140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681" name="Google Shape;1681;p138"/>
            <p:cNvCxnSpPr>
              <a:cxnSpLocks/>
            </p:cNvCxnSpPr>
            <p:nvPr/>
          </p:nvCxnSpPr>
          <p:spPr bwMode="auto">
            <a:xfrm>
              <a:off x="2638960" y="4141628"/>
              <a:ext cx="22140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682" name="Google Shape;1682;p138"/>
            <p:cNvCxnSpPr>
              <a:cxnSpLocks/>
            </p:cNvCxnSpPr>
            <p:nvPr/>
          </p:nvCxnSpPr>
          <p:spPr bwMode="auto">
            <a:xfrm>
              <a:off x="292626" y="4141628"/>
              <a:ext cx="22140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1683" name="Google Shape;1683;p138"/>
            <p:cNvGrpSpPr/>
            <p:nvPr/>
          </p:nvGrpSpPr>
          <p:grpSpPr bwMode="auto">
            <a:xfrm>
              <a:off x="2572793" y="1431758"/>
              <a:ext cx="7039001" cy="2592986"/>
              <a:chOff x="2572793" y="712744"/>
              <a:chExt cx="7039001" cy="3312000"/>
            </a:xfrm>
          </p:grpSpPr>
          <p:cxnSp>
            <p:nvCxnSpPr>
              <p:cNvPr id="1684" name="Google Shape;1684;p138"/>
              <p:cNvCxnSpPr>
                <a:cxnSpLocks/>
              </p:cNvCxnSpPr>
              <p:nvPr/>
            </p:nvCxnSpPr>
            <p:spPr bwMode="auto">
              <a:xfrm rot="10800000">
                <a:off x="4919127" y="712744"/>
                <a:ext cx="0" cy="3312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685" name="Google Shape;1685;p138"/>
              <p:cNvCxnSpPr>
                <a:cxnSpLocks/>
              </p:cNvCxnSpPr>
              <p:nvPr/>
            </p:nvCxnSpPr>
            <p:spPr bwMode="auto">
              <a:xfrm rot="10800000">
                <a:off x="7265461" y="712744"/>
                <a:ext cx="0" cy="3312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686" name="Google Shape;1686;p138"/>
              <p:cNvCxnSpPr>
                <a:cxnSpLocks/>
              </p:cNvCxnSpPr>
              <p:nvPr/>
            </p:nvCxnSpPr>
            <p:spPr bwMode="auto">
              <a:xfrm rot="10800000">
                <a:off x="9611795" y="712744"/>
                <a:ext cx="0" cy="3312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687" name="Google Shape;1687;p138"/>
              <p:cNvCxnSpPr>
                <a:cxnSpLocks/>
              </p:cNvCxnSpPr>
              <p:nvPr/>
            </p:nvCxnSpPr>
            <p:spPr bwMode="auto">
              <a:xfrm rot="10800000">
                <a:off x="2572793" y="712744"/>
                <a:ext cx="0" cy="3312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cxnSp>
          <p:nvCxnSpPr>
            <p:cNvPr id="1688" name="Google Shape;1688;p138"/>
            <p:cNvCxnSpPr>
              <a:cxnSpLocks/>
            </p:cNvCxnSpPr>
            <p:nvPr/>
          </p:nvCxnSpPr>
          <p:spPr bwMode="auto">
            <a:xfrm>
              <a:off x="4985294" y="4141628"/>
              <a:ext cx="22140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689" name="Google Shape;1689;p138"/>
          <p:cNvSpPr txBox="1"/>
          <p:nvPr>
            <p:ph type="body" idx="9"/>
          </p:nvPr>
        </p:nvSpPr>
        <p:spPr bwMode="auto">
          <a:xfrm>
            <a:off x="9758987" y="2347610"/>
            <a:ext cx="202421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90" name="Google Shape;1690;p138"/>
          <p:cNvSpPr txBox="1"/>
          <p:nvPr>
            <p:ph type="body" idx="13"/>
          </p:nvPr>
        </p:nvSpPr>
        <p:spPr bwMode="auto">
          <a:xfrm>
            <a:off x="9758987" y="2622874"/>
            <a:ext cx="2024210" cy="1084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91" name="Google Shape;1691;p138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36 Таймлайн 4 блока" preserve="0" showMasterPhAnim="0" userDrawn="1">
  <p:cSld name="Таймлайн 4 блока_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93" name="Google Shape;1693;p139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cxnSp>
        <p:nvCxnSpPr>
          <p:cNvPr id="1694" name="Google Shape;1694;p139"/>
          <p:cNvCxnSpPr>
            <a:cxnSpLocks/>
          </p:cNvCxnSpPr>
          <p:nvPr/>
        </p:nvCxnSpPr>
        <p:spPr bwMode="auto">
          <a:xfrm>
            <a:off x="300065" y="2463662"/>
            <a:ext cx="11591898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95" name="Google Shape;1695;p139"/>
          <p:cNvSpPr/>
          <p:nvPr/>
        </p:nvSpPr>
        <p:spPr bwMode="auto">
          <a:xfrm>
            <a:off x="300038" y="2429531"/>
            <a:ext cx="68262" cy="682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6" name="Google Shape;1696;p139"/>
          <p:cNvSpPr/>
          <p:nvPr/>
        </p:nvSpPr>
        <p:spPr bwMode="auto">
          <a:xfrm>
            <a:off x="3242744" y="2429531"/>
            <a:ext cx="68262" cy="682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7" name="Google Shape;1697;p139"/>
          <p:cNvSpPr/>
          <p:nvPr/>
        </p:nvSpPr>
        <p:spPr bwMode="auto">
          <a:xfrm>
            <a:off x="6194950" y="2429531"/>
            <a:ext cx="68262" cy="682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8" name="Google Shape;1698;p139"/>
          <p:cNvSpPr/>
          <p:nvPr/>
        </p:nvSpPr>
        <p:spPr bwMode="auto">
          <a:xfrm>
            <a:off x="9135858" y="2429531"/>
            <a:ext cx="68262" cy="682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9" name="Google Shape;1699;p139"/>
          <p:cNvSpPr txBox="1"/>
          <p:nvPr>
            <p:ph type="body" idx="1"/>
          </p:nvPr>
        </p:nvSpPr>
        <p:spPr bwMode="auto">
          <a:xfrm>
            <a:off x="300037" y="1876955"/>
            <a:ext cx="2757489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00" name="Google Shape;1700;p139"/>
          <p:cNvSpPr txBox="1"/>
          <p:nvPr>
            <p:ph type="body" idx="2"/>
          </p:nvPr>
        </p:nvSpPr>
        <p:spPr bwMode="auto">
          <a:xfrm>
            <a:off x="300037" y="2697226"/>
            <a:ext cx="27574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01" name="Google Shape;1701;p139"/>
          <p:cNvSpPr txBox="1"/>
          <p:nvPr>
            <p:ph type="body" idx="3"/>
          </p:nvPr>
        </p:nvSpPr>
        <p:spPr bwMode="auto">
          <a:xfrm>
            <a:off x="3243959" y="1876955"/>
            <a:ext cx="2757489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02" name="Google Shape;1702;p139"/>
          <p:cNvSpPr txBox="1"/>
          <p:nvPr>
            <p:ph type="body" idx="4"/>
          </p:nvPr>
        </p:nvSpPr>
        <p:spPr bwMode="auto">
          <a:xfrm>
            <a:off x="3243959" y="2697226"/>
            <a:ext cx="27574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03" name="Google Shape;1703;p139"/>
          <p:cNvSpPr txBox="1"/>
          <p:nvPr>
            <p:ph type="body" idx="5"/>
          </p:nvPr>
        </p:nvSpPr>
        <p:spPr bwMode="auto">
          <a:xfrm>
            <a:off x="6187881" y="1876955"/>
            <a:ext cx="2757489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04" name="Google Shape;1704;p139"/>
          <p:cNvSpPr txBox="1"/>
          <p:nvPr>
            <p:ph type="body" idx="6"/>
          </p:nvPr>
        </p:nvSpPr>
        <p:spPr bwMode="auto">
          <a:xfrm>
            <a:off x="6187881" y="2697226"/>
            <a:ext cx="27574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05" name="Google Shape;1705;p139"/>
          <p:cNvSpPr txBox="1"/>
          <p:nvPr>
            <p:ph type="body" idx="7"/>
          </p:nvPr>
        </p:nvSpPr>
        <p:spPr bwMode="auto">
          <a:xfrm>
            <a:off x="9161539" y="1876955"/>
            <a:ext cx="2757489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06" name="Google Shape;1706;p139"/>
          <p:cNvSpPr txBox="1"/>
          <p:nvPr>
            <p:ph type="body" idx="8"/>
          </p:nvPr>
        </p:nvSpPr>
        <p:spPr bwMode="auto">
          <a:xfrm>
            <a:off x="9161539" y="2697226"/>
            <a:ext cx="27574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38 Таймлайн 6 блоков" preserve="0" showMasterPhAnim="0" userDrawn="1">
  <p:cSld name="Таймлайн 6 блоков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08" name="Google Shape;1708;p140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709" name="Google Shape;1709;p140"/>
          <p:cNvSpPr txBox="1"/>
          <p:nvPr>
            <p:ph type="body" idx="1"/>
          </p:nvPr>
        </p:nvSpPr>
        <p:spPr bwMode="auto">
          <a:xfrm>
            <a:off x="300038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10" name="Google Shape;1710;p140"/>
          <p:cNvSpPr txBox="1"/>
          <p:nvPr>
            <p:ph type="body" idx="2"/>
          </p:nvPr>
        </p:nvSpPr>
        <p:spPr bwMode="auto">
          <a:xfrm>
            <a:off x="300038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1711" name="Google Shape;1711;p140"/>
          <p:cNvGrpSpPr/>
          <p:nvPr/>
        </p:nvGrpSpPr>
        <p:grpSpPr bwMode="auto">
          <a:xfrm>
            <a:off x="2131662" y="3105087"/>
            <a:ext cx="7732888" cy="3312000"/>
            <a:chOff x="2131662" y="2831085"/>
            <a:chExt cx="7732888" cy="3577544"/>
          </a:xfrm>
        </p:grpSpPr>
        <p:cxnSp>
          <p:nvCxnSpPr>
            <p:cNvPr id="1712" name="Google Shape;1712;p140"/>
            <p:cNvCxnSpPr>
              <a:cxnSpLocks/>
            </p:cNvCxnSpPr>
            <p:nvPr/>
          </p:nvCxnSpPr>
          <p:spPr bwMode="auto">
            <a:xfrm>
              <a:off x="2131662" y="2831085"/>
              <a:ext cx="0" cy="3577544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713" name="Google Shape;1713;p140"/>
            <p:cNvCxnSpPr>
              <a:cxnSpLocks/>
            </p:cNvCxnSpPr>
            <p:nvPr/>
          </p:nvCxnSpPr>
          <p:spPr bwMode="auto">
            <a:xfrm>
              <a:off x="4064884" y="2831085"/>
              <a:ext cx="0" cy="3577544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714" name="Google Shape;1714;p140"/>
            <p:cNvCxnSpPr>
              <a:cxnSpLocks/>
            </p:cNvCxnSpPr>
            <p:nvPr/>
          </p:nvCxnSpPr>
          <p:spPr bwMode="auto">
            <a:xfrm>
              <a:off x="5998106" y="2831085"/>
              <a:ext cx="0" cy="3577544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715" name="Google Shape;1715;p140"/>
            <p:cNvCxnSpPr>
              <a:cxnSpLocks/>
            </p:cNvCxnSpPr>
            <p:nvPr/>
          </p:nvCxnSpPr>
          <p:spPr bwMode="auto">
            <a:xfrm>
              <a:off x="7931327" y="2831085"/>
              <a:ext cx="0" cy="3577544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716" name="Google Shape;1716;p140"/>
            <p:cNvCxnSpPr>
              <a:cxnSpLocks/>
            </p:cNvCxnSpPr>
            <p:nvPr/>
          </p:nvCxnSpPr>
          <p:spPr bwMode="auto">
            <a:xfrm>
              <a:off x="9864550" y="2831085"/>
              <a:ext cx="0" cy="3577544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717" name="Google Shape;1717;p140"/>
          <p:cNvSpPr txBox="1"/>
          <p:nvPr>
            <p:ph type="body" idx="3"/>
          </p:nvPr>
        </p:nvSpPr>
        <p:spPr bwMode="auto">
          <a:xfrm>
            <a:off x="2233260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18" name="Google Shape;1718;p140"/>
          <p:cNvSpPr txBox="1"/>
          <p:nvPr>
            <p:ph type="body" idx="4"/>
          </p:nvPr>
        </p:nvSpPr>
        <p:spPr bwMode="auto">
          <a:xfrm>
            <a:off x="2233260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19" name="Google Shape;1719;p140"/>
          <p:cNvSpPr txBox="1"/>
          <p:nvPr>
            <p:ph type="body" idx="5"/>
          </p:nvPr>
        </p:nvSpPr>
        <p:spPr bwMode="auto">
          <a:xfrm>
            <a:off x="4166482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20" name="Google Shape;1720;p140"/>
          <p:cNvSpPr txBox="1"/>
          <p:nvPr>
            <p:ph type="body" idx="6"/>
          </p:nvPr>
        </p:nvSpPr>
        <p:spPr bwMode="auto">
          <a:xfrm>
            <a:off x="4166482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21" name="Google Shape;1721;p140"/>
          <p:cNvSpPr txBox="1"/>
          <p:nvPr>
            <p:ph type="body" idx="7"/>
          </p:nvPr>
        </p:nvSpPr>
        <p:spPr bwMode="auto">
          <a:xfrm>
            <a:off x="6099704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22" name="Google Shape;1722;p140"/>
          <p:cNvSpPr txBox="1"/>
          <p:nvPr>
            <p:ph type="body" idx="8"/>
          </p:nvPr>
        </p:nvSpPr>
        <p:spPr bwMode="auto">
          <a:xfrm>
            <a:off x="6099704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23" name="Google Shape;1723;p140"/>
          <p:cNvSpPr txBox="1"/>
          <p:nvPr>
            <p:ph type="body" idx="9"/>
          </p:nvPr>
        </p:nvSpPr>
        <p:spPr bwMode="auto">
          <a:xfrm>
            <a:off x="8032926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24" name="Google Shape;1724;p140"/>
          <p:cNvSpPr txBox="1"/>
          <p:nvPr>
            <p:ph type="body" idx="13"/>
          </p:nvPr>
        </p:nvSpPr>
        <p:spPr bwMode="auto">
          <a:xfrm>
            <a:off x="8032926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25" name="Google Shape;1725;p140"/>
          <p:cNvSpPr txBox="1"/>
          <p:nvPr>
            <p:ph type="body" idx="14"/>
          </p:nvPr>
        </p:nvSpPr>
        <p:spPr bwMode="auto">
          <a:xfrm>
            <a:off x="9966148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26" name="Google Shape;1726;p140"/>
          <p:cNvSpPr txBox="1"/>
          <p:nvPr>
            <p:ph type="body" idx="15"/>
          </p:nvPr>
        </p:nvSpPr>
        <p:spPr bwMode="auto">
          <a:xfrm>
            <a:off x="9966148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727" name="Google Shape;1727;p140"/>
          <p:cNvCxnSpPr>
            <a:cxnSpLocks/>
          </p:cNvCxnSpPr>
          <p:nvPr/>
        </p:nvCxnSpPr>
        <p:spPr bwMode="auto">
          <a:xfrm>
            <a:off x="9966148" y="2988202"/>
            <a:ext cx="193322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728" name="Google Shape;1728;p140"/>
          <p:cNvCxnSpPr>
            <a:cxnSpLocks/>
          </p:cNvCxnSpPr>
          <p:nvPr/>
        </p:nvCxnSpPr>
        <p:spPr bwMode="auto">
          <a:xfrm>
            <a:off x="8032926" y="2988202"/>
            <a:ext cx="172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29" name="Google Shape;1729;p140"/>
          <p:cNvCxnSpPr>
            <a:cxnSpLocks/>
          </p:cNvCxnSpPr>
          <p:nvPr/>
        </p:nvCxnSpPr>
        <p:spPr bwMode="auto">
          <a:xfrm>
            <a:off x="6099704" y="2988202"/>
            <a:ext cx="172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30" name="Google Shape;1730;p140"/>
          <p:cNvCxnSpPr>
            <a:cxnSpLocks/>
          </p:cNvCxnSpPr>
          <p:nvPr/>
        </p:nvCxnSpPr>
        <p:spPr bwMode="auto">
          <a:xfrm>
            <a:off x="4166482" y="2988202"/>
            <a:ext cx="172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31" name="Google Shape;1731;p140"/>
          <p:cNvCxnSpPr>
            <a:cxnSpLocks/>
          </p:cNvCxnSpPr>
          <p:nvPr/>
        </p:nvCxnSpPr>
        <p:spPr bwMode="auto">
          <a:xfrm>
            <a:off x="2233260" y="2988202"/>
            <a:ext cx="172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32" name="Google Shape;1732;p140"/>
          <p:cNvCxnSpPr>
            <a:cxnSpLocks/>
          </p:cNvCxnSpPr>
          <p:nvPr/>
        </p:nvCxnSpPr>
        <p:spPr bwMode="auto">
          <a:xfrm>
            <a:off x="292628" y="2988202"/>
            <a:ext cx="1764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33" name="Google Shape;1733;p140"/>
          <p:cNvSpPr txBox="1"/>
          <p:nvPr>
            <p:ph type="body" idx="16"/>
          </p:nvPr>
        </p:nvSpPr>
        <p:spPr bwMode="auto">
          <a:xfrm>
            <a:off x="300038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1600"/>
              <a:buFont typeface="Arial"/>
              <a:buNone/>
              <a:defRPr sz="160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34" name="Google Shape;1734;p140"/>
          <p:cNvSpPr txBox="1"/>
          <p:nvPr>
            <p:ph type="body" idx="17"/>
          </p:nvPr>
        </p:nvSpPr>
        <p:spPr bwMode="auto">
          <a:xfrm>
            <a:off x="2233260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1600"/>
              <a:buFont typeface="Arial"/>
              <a:buNone/>
              <a:defRPr sz="160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35" name="Google Shape;1735;p140"/>
          <p:cNvSpPr txBox="1"/>
          <p:nvPr>
            <p:ph type="body" idx="18"/>
          </p:nvPr>
        </p:nvSpPr>
        <p:spPr bwMode="auto">
          <a:xfrm>
            <a:off x="4166482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1600"/>
              <a:buFont typeface="Arial"/>
              <a:buNone/>
              <a:defRPr sz="160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36" name="Google Shape;1736;p140"/>
          <p:cNvSpPr txBox="1"/>
          <p:nvPr>
            <p:ph type="body" idx="19"/>
          </p:nvPr>
        </p:nvSpPr>
        <p:spPr bwMode="auto">
          <a:xfrm>
            <a:off x="6099704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1600"/>
              <a:buFont typeface="Arial"/>
              <a:buNone/>
              <a:defRPr sz="160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37" name="Google Shape;1737;p140"/>
          <p:cNvSpPr txBox="1"/>
          <p:nvPr>
            <p:ph type="body" idx="20"/>
          </p:nvPr>
        </p:nvSpPr>
        <p:spPr bwMode="auto">
          <a:xfrm>
            <a:off x="8032926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1600"/>
              <a:buFont typeface="Arial"/>
              <a:buNone/>
              <a:defRPr sz="160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38" name="Google Shape;1738;p140"/>
          <p:cNvSpPr txBox="1"/>
          <p:nvPr>
            <p:ph type="body" idx="21"/>
          </p:nvPr>
        </p:nvSpPr>
        <p:spPr bwMode="auto">
          <a:xfrm>
            <a:off x="9966148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1600"/>
              <a:buFont typeface="Arial"/>
              <a:buNone/>
              <a:defRPr sz="160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39" name="Google Shape;1739;p140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39 Таймлайн 6 блоков" preserve="0" showMasterPhAnim="0" userDrawn="1">
  <p:cSld name="Таймлайн 6 блоков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41" name="Google Shape;1741;p141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742" name="Google Shape;1742;p141"/>
          <p:cNvSpPr txBox="1"/>
          <p:nvPr>
            <p:ph type="body" idx="1"/>
          </p:nvPr>
        </p:nvSpPr>
        <p:spPr bwMode="auto">
          <a:xfrm>
            <a:off x="300038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43" name="Google Shape;1743;p141"/>
          <p:cNvSpPr txBox="1"/>
          <p:nvPr>
            <p:ph type="body" idx="2"/>
          </p:nvPr>
        </p:nvSpPr>
        <p:spPr bwMode="auto">
          <a:xfrm>
            <a:off x="300038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1744" name="Google Shape;1744;p141"/>
          <p:cNvGrpSpPr/>
          <p:nvPr/>
        </p:nvGrpSpPr>
        <p:grpSpPr bwMode="auto">
          <a:xfrm>
            <a:off x="2131662" y="3105087"/>
            <a:ext cx="7732888" cy="3312000"/>
            <a:chOff x="2131662" y="2831085"/>
            <a:chExt cx="7732888" cy="3577544"/>
          </a:xfrm>
        </p:grpSpPr>
        <p:cxnSp>
          <p:nvCxnSpPr>
            <p:cNvPr id="1745" name="Google Shape;1745;p141"/>
            <p:cNvCxnSpPr>
              <a:cxnSpLocks/>
            </p:cNvCxnSpPr>
            <p:nvPr/>
          </p:nvCxnSpPr>
          <p:spPr bwMode="auto">
            <a:xfrm>
              <a:off x="2131662" y="2831085"/>
              <a:ext cx="0" cy="3577544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746" name="Google Shape;1746;p141"/>
            <p:cNvCxnSpPr>
              <a:cxnSpLocks/>
            </p:cNvCxnSpPr>
            <p:nvPr/>
          </p:nvCxnSpPr>
          <p:spPr bwMode="auto">
            <a:xfrm>
              <a:off x="4064884" y="2831085"/>
              <a:ext cx="0" cy="3577544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747" name="Google Shape;1747;p141"/>
            <p:cNvCxnSpPr>
              <a:cxnSpLocks/>
            </p:cNvCxnSpPr>
            <p:nvPr/>
          </p:nvCxnSpPr>
          <p:spPr bwMode="auto">
            <a:xfrm>
              <a:off x="5998106" y="2831085"/>
              <a:ext cx="0" cy="3577544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748" name="Google Shape;1748;p141"/>
            <p:cNvCxnSpPr>
              <a:cxnSpLocks/>
            </p:cNvCxnSpPr>
            <p:nvPr/>
          </p:nvCxnSpPr>
          <p:spPr bwMode="auto">
            <a:xfrm>
              <a:off x="7931327" y="2831085"/>
              <a:ext cx="0" cy="3577544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749" name="Google Shape;1749;p141"/>
            <p:cNvCxnSpPr>
              <a:cxnSpLocks/>
            </p:cNvCxnSpPr>
            <p:nvPr/>
          </p:nvCxnSpPr>
          <p:spPr bwMode="auto">
            <a:xfrm>
              <a:off x="9864550" y="2831085"/>
              <a:ext cx="0" cy="3577544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750" name="Google Shape;1750;p141"/>
          <p:cNvSpPr txBox="1"/>
          <p:nvPr>
            <p:ph type="body" idx="3"/>
          </p:nvPr>
        </p:nvSpPr>
        <p:spPr bwMode="auto">
          <a:xfrm>
            <a:off x="2233260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51" name="Google Shape;1751;p141"/>
          <p:cNvSpPr txBox="1"/>
          <p:nvPr>
            <p:ph type="body" idx="4"/>
          </p:nvPr>
        </p:nvSpPr>
        <p:spPr bwMode="auto">
          <a:xfrm>
            <a:off x="2233260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52" name="Google Shape;1752;p141"/>
          <p:cNvSpPr txBox="1"/>
          <p:nvPr>
            <p:ph type="body" idx="5"/>
          </p:nvPr>
        </p:nvSpPr>
        <p:spPr bwMode="auto">
          <a:xfrm>
            <a:off x="4166482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53" name="Google Shape;1753;p141"/>
          <p:cNvSpPr txBox="1"/>
          <p:nvPr>
            <p:ph type="body" idx="6"/>
          </p:nvPr>
        </p:nvSpPr>
        <p:spPr bwMode="auto">
          <a:xfrm>
            <a:off x="4166482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54" name="Google Shape;1754;p141"/>
          <p:cNvSpPr txBox="1"/>
          <p:nvPr>
            <p:ph type="body" idx="7"/>
          </p:nvPr>
        </p:nvSpPr>
        <p:spPr bwMode="auto">
          <a:xfrm>
            <a:off x="6099704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55" name="Google Shape;1755;p141"/>
          <p:cNvSpPr txBox="1"/>
          <p:nvPr>
            <p:ph type="body" idx="8"/>
          </p:nvPr>
        </p:nvSpPr>
        <p:spPr bwMode="auto">
          <a:xfrm>
            <a:off x="6099704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56" name="Google Shape;1756;p141"/>
          <p:cNvSpPr txBox="1"/>
          <p:nvPr>
            <p:ph type="body" idx="9"/>
          </p:nvPr>
        </p:nvSpPr>
        <p:spPr bwMode="auto">
          <a:xfrm>
            <a:off x="8032926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57" name="Google Shape;1757;p141"/>
          <p:cNvSpPr txBox="1"/>
          <p:nvPr>
            <p:ph type="body" idx="13"/>
          </p:nvPr>
        </p:nvSpPr>
        <p:spPr bwMode="auto">
          <a:xfrm>
            <a:off x="8032926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58" name="Google Shape;1758;p141"/>
          <p:cNvSpPr txBox="1"/>
          <p:nvPr>
            <p:ph type="body" idx="14"/>
          </p:nvPr>
        </p:nvSpPr>
        <p:spPr bwMode="auto">
          <a:xfrm>
            <a:off x="9966148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59" name="Google Shape;1759;p141"/>
          <p:cNvSpPr txBox="1"/>
          <p:nvPr>
            <p:ph type="body" idx="15"/>
          </p:nvPr>
        </p:nvSpPr>
        <p:spPr bwMode="auto">
          <a:xfrm>
            <a:off x="9966148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760" name="Google Shape;1760;p141"/>
          <p:cNvCxnSpPr>
            <a:cxnSpLocks/>
          </p:cNvCxnSpPr>
          <p:nvPr/>
        </p:nvCxnSpPr>
        <p:spPr bwMode="auto">
          <a:xfrm>
            <a:off x="9966148" y="2988202"/>
            <a:ext cx="193322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761" name="Google Shape;1761;p141"/>
          <p:cNvCxnSpPr>
            <a:cxnSpLocks/>
          </p:cNvCxnSpPr>
          <p:nvPr/>
        </p:nvCxnSpPr>
        <p:spPr bwMode="auto">
          <a:xfrm>
            <a:off x="8032926" y="2988202"/>
            <a:ext cx="172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62" name="Google Shape;1762;p141"/>
          <p:cNvCxnSpPr>
            <a:cxnSpLocks/>
          </p:cNvCxnSpPr>
          <p:nvPr/>
        </p:nvCxnSpPr>
        <p:spPr bwMode="auto">
          <a:xfrm>
            <a:off x="6099704" y="2988202"/>
            <a:ext cx="172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63" name="Google Shape;1763;p141"/>
          <p:cNvCxnSpPr>
            <a:cxnSpLocks/>
          </p:cNvCxnSpPr>
          <p:nvPr/>
        </p:nvCxnSpPr>
        <p:spPr bwMode="auto">
          <a:xfrm>
            <a:off x="4166482" y="2988202"/>
            <a:ext cx="172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64" name="Google Shape;1764;p141"/>
          <p:cNvCxnSpPr>
            <a:cxnSpLocks/>
          </p:cNvCxnSpPr>
          <p:nvPr/>
        </p:nvCxnSpPr>
        <p:spPr bwMode="auto">
          <a:xfrm>
            <a:off x="2233260" y="2988202"/>
            <a:ext cx="172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65" name="Google Shape;1765;p141"/>
          <p:cNvCxnSpPr>
            <a:cxnSpLocks/>
          </p:cNvCxnSpPr>
          <p:nvPr/>
        </p:nvCxnSpPr>
        <p:spPr bwMode="auto">
          <a:xfrm>
            <a:off x="292628" y="2988202"/>
            <a:ext cx="1764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66" name="Google Shape;1766;p141"/>
          <p:cNvSpPr txBox="1"/>
          <p:nvPr>
            <p:ph type="body" idx="16"/>
          </p:nvPr>
        </p:nvSpPr>
        <p:spPr bwMode="auto">
          <a:xfrm>
            <a:off x="300038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None/>
              <a:defRPr sz="160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67" name="Google Shape;1767;p141"/>
          <p:cNvSpPr txBox="1"/>
          <p:nvPr>
            <p:ph type="body" idx="17"/>
          </p:nvPr>
        </p:nvSpPr>
        <p:spPr bwMode="auto">
          <a:xfrm>
            <a:off x="2233260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None/>
              <a:defRPr sz="160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68" name="Google Shape;1768;p141"/>
          <p:cNvSpPr txBox="1"/>
          <p:nvPr>
            <p:ph type="body" idx="18"/>
          </p:nvPr>
        </p:nvSpPr>
        <p:spPr bwMode="auto">
          <a:xfrm>
            <a:off x="4166482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None/>
              <a:defRPr sz="160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69" name="Google Shape;1769;p141"/>
          <p:cNvSpPr txBox="1"/>
          <p:nvPr>
            <p:ph type="body" idx="19"/>
          </p:nvPr>
        </p:nvSpPr>
        <p:spPr bwMode="auto">
          <a:xfrm>
            <a:off x="6099704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None/>
              <a:defRPr sz="160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70" name="Google Shape;1770;p141"/>
          <p:cNvSpPr txBox="1"/>
          <p:nvPr>
            <p:ph type="body" idx="20"/>
          </p:nvPr>
        </p:nvSpPr>
        <p:spPr bwMode="auto">
          <a:xfrm>
            <a:off x="8032926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None/>
              <a:defRPr sz="160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71" name="Google Shape;1771;p141"/>
          <p:cNvSpPr txBox="1"/>
          <p:nvPr>
            <p:ph type="body" idx="21"/>
          </p:nvPr>
        </p:nvSpPr>
        <p:spPr bwMode="auto">
          <a:xfrm>
            <a:off x="9966148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None/>
              <a:defRPr sz="160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72" name="Google Shape;1772;p141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40 Таймлайн 6 блоков" preserve="0" showMasterPhAnim="0" userDrawn="1">
  <p:cSld name="Таймлайн 6 блоков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4" name="Google Shape;1774;p142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775" name="Google Shape;1775;p142"/>
          <p:cNvSpPr txBox="1"/>
          <p:nvPr>
            <p:ph type="body" idx="1"/>
          </p:nvPr>
        </p:nvSpPr>
        <p:spPr bwMode="auto">
          <a:xfrm>
            <a:off x="300038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76" name="Google Shape;1776;p142"/>
          <p:cNvSpPr txBox="1"/>
          <p:nvPr>
            <p:ph type="body" idx="2"/>
          </p:nvPr>
        </p:nvSpPr>
        <p:spPr bwMode="auto">
          <a:xfrm>
            <a:off x="300038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1777" name="Google Shape;1777;p142"/>
          <p:cNvGrpSpPr/>
          <p:nvPr/>
        </p:nvGrpSpPr>
        <p:grpSpPr bwMode="auto">
          <a:xfrm>
            <a:off x="2131662" y="3105087"/>
            <a:ext cx="7732888" cy="3312000"/>
            <a:chOff x="2131662" y="2831085"/>
            <a:chExt cx="7732888" cy="3577544"/>
          </a:xfrm>
        </p:grpSpPr>
        <p:cxnSp>
          <p:nvCxnSpPr>
            <p:cNvPr id="1778" name="Google Shape;1778;p142"/>
            <p:cNvCxnSpPr>
              <a:cxnSpLocks/>
            </p:cNvCxnSpPr>
            <p:nvPr/>
          </p:nvCxnSpPr>
          <p:spPr bwMode="auto">
            <a:xfrm>
              <a:off x="2131662" y="2831085"/>
              <a:ext cx="0" cy="3577544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779" name="Google Shape;1779;p142"/>
            <p:cNvCxnSpPr>
              <a:cxnSpLocks/>
            </p:cNvCxnSpPr>
            <p:nvPr/>
          </p:nvCxnSpPr>
          <p:spPr bwMode="auto">
            <a:xfrm>
              <a:off x="4064884" y="2831085"/>
              <a:ext cx="0" cy="3577544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780" name="Google Shape;1780;p142"/>
            <p:cNvCxnSpPr>
              <a:cxnSpLocks/>
            </p:cNvCxnSpPr>
            <p:nvPr/>
          </p:nvCxnSpPr>
          <p:spPr bwMode="auto">
            <a:xfrm>
              <a:off x="5998106" y="2831085"/>
              <a:ext cx="0" cy="3577544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781" name="Google Shape;1781;p142"/>
            <p:cNvCxnSpPr>
              <a:cxnSpLocks/>
            </p:cNvCxnSpPr>
            <p:nvPr/>
          </p:nvCxnSpPr>
          <p:spPr bwMode="auto">
            <a:xfrm>
              <a:off x="7931327" y="2831085"/>
              <a:ext cx="0" cy="3577544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782" name="Google Shape;1782;p142"/>
            <p:cNvCxnSpPr>
              <a:cxnSpLocks/>
            </p:cNvCxnSpPr>
            <p:nvPr/>
          </p:nvCxnSpPr>
          <p:spPr bwMode="auto">
            <a:xfrm>
              <a:off x="9864550" y="2831085"/>
              <a:ext cx="0" cy="3577544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783" name="Google Shape;1783;p142"/>
          <p:cNvSpPr txBox="1"/>
          <p:nvPr>
            <p:ph type="body" idx="3"/>
          </p:nvPr>
        </p:nvSpPr>
        <p:spPr bwMode="auto">
          <a:xfrm>
            <a:off x="2233260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84" name="Google Shape;1784;p142"/>
          <p:cNvSpPr txBox="1"/>
          <p:nvPr>
            <p:ph type="body" idx="4"/>
          </p:nvPr>
        </p:nvSpPr>
        <p:spPr bwMode="auto">
          <a:xfrm>
            <a:off x="2233260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85" name="Google Shape;1785;p142"/>
          <p:cNvSpPr txBox="1"/>
          <p:nvPr>
            <p:ph type="body" idx="5"/>
          </p:nvPr>
        </p:nvSpPr>
        <p:spPr bwMode="auto">
          <a:xfrm>
            <a:off x="4166482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86" name="Google Shape;1786;p142"/>
          <p:cNvSpPr txBox="1"/>
          <p:nvPr>
            <p:ph type="body" idx="6"/>
          </p:nvPr>
        </p:nvSpPr>
        <p:spPr bwMode="auto">
          <a:xfrm>
            <a:off x="4166482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87" name="Google Shape;1787;p142"/>
          <p:cNvSpPr txBox="1"/>
          <p:nvPr>
            <p:ph type="body" idx="7"/>
          </p:nvPr>
        </p:nvSpPr>
        <p:spPr bwMode="auto">
          <a:xfrm>
            <a:off x="6099704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88" name="Google Shape;1788;p142"/>
          <p:cNvSpPr txBox="1"/>
          <p:nvPr>
            <p:ph type="body" idx="8"/>
          </p:nvPr>
        </p:nvSpPr>
        <p:spPr bwMode="auto">
          <a:xfrm>
            <a:off x="6099704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89" name="Google Shape;1789;p142"/>
          <p:cNvSpPr txBox="1"/>
          <p:nvPr>
            <p:ph type="body" idx="9"/>
          </p:nvPr>
        </p:nvSpPr>
        <p:spPr bwMode="auto">
          <a:xfrm>
            <a:off x="8032926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90" name="Google Shape;1790;p142"/>
          <p:cNvSpPr txBox="1"/>
          <p:nvPr>
            <p:ph type="body" idx="13"/>
          </p:nvPr>
        </p:nvSpPr>
        <p:spPr bwMode="auto">
          <a:xfrm>
            <a:off x="8032926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91" name="Google Shape;1791;p142"/>
          <p:cNvSpPr txBox="1"/>
          <p:nvPr>
            <p:ph type="body" idx="14"/>
          </p:nvPr>
        </p:nvSpPr>
        <p:spPr bwMode="auto">
          <a:xfrm>
            <a:off x="9966148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92" name="Google Shape;1792;p142"/>
          <p:cNvSpPr txBox="1"/>
          <p:nvPr>
            <p:ph type="body" idx="15"/>
          </p:nvPr>
        </p:nvSpPr>
        <p:spPr bwMode="auto">
          <a:xfrm>
            <a:off x="9966148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793" name="Google Shape;1793;p142"/>
          <p:cNvCxnSpPr>
            <a:cxnSpLocks/>
          </p:cNvCxnSpPr>
          <p:nvPr/>
        </p:nvCxnSpPr>
        <p:spPr bwMode="auto">
          <a:xfrm>
            <a:off x="9966148" y="2988202"/>
            <a:ext cx="193322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794" name="Google Shape;1794;p142"/>
          <p:cNvCxnSpPr>
            <a:cxnSpLocks/>
          </p:cNvCxnSpPr>
          <p:nvPr/>
        </p:nvCxnSpPr>
        <p:spPr bwMode="auto">
          <a:xfrm>
            <a:off x="8032926" y="2988202"/>
            <a:ext cx="172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95" name="Google Shape;1795;p142"/>
          <p:cNvCxnSpPr>
            <a:cxnSpLocks/>
          </p:cNvCxnSpPr>
          <p:nvPr/>
        </p:nvCxnSpPr>
        <p:spPr bwMode="auto">
          <a:xfrm>
            <a:off x="6099704" y="2988202"/>
            <a:ext cx="172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96" name="Google Shape;1796;p142"/>
          <p:cNvCxnSpPr>
            <a:cxnSpLocks/>
          </p:cNvCxnSpPr>
          <p:nvPr/>
        </p:nvCxnSpPr>
        <p:spPr bwMode="auto">
          <a:xfrm>
            <a:off x="4166482" y="2988202"/>
            <a:ext cx="172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97" name="Google Shape;1797;p142"/>
          <p:cNvCxnSpPr>
            <a:cxnSpLocks/>
          </p:cNvCxnSpPr>
          <p:nvPr/>
        </p:nvCxnSpPr>
        <p:spPr bwMode="auto">
          <a:xfrm>
            <a:off x="2233260" y="2988202"/>
            <a:ext cx="172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98" name="Google Shape;1798;p142"/>
          <p:cNvCxnSpPr>
            <a:cxnSpLocks/>
          </p:cNvCxnSpPr>
          <p:nvPr/>
        </p:nvCxnSpPr>
        <p:spPr bwMode="auto">
          <a:xfrm>
            <a:off x="292628" y="2988202"/>
            <a:ext cx="1764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99" name="Google Shape;1799;p142"/>
          <p:cNvSpPr txBox="1"/>
          <p:nvPr>
            <p:ph type="body" idx="16"/>
          </p:nvPr>
        </p:nvSpPr>
        <p:spPr bwMode="auto">
          <a:xfrm>
            <a:off x="300038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1600"/>
              <a:buFont typeface="Arial"/>
              <a:buNone/>
              <a:defRPr sz="160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00" name="Google Shape;1800;p142"/>
          <p:cNvSpPr txBox="1"/>
          <p:nvPr>
            <p:ph type="body" idx="17"/>
          </p:nvPr>
        </p:nvSpPr>
        <p:spPr bwMode="auto">
          <a:xfrm>
            <a:off x="2233260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1600"/>
              <a:buFont typeface="Arial"/>
              <a:buNone/>
              <a:defRPr sz="160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01" name="Google Shape;1801;p142"/>
          <p:cNvSpPr txBox="1"/>
          <p:nvPr>
            <p:ph type="body" idx="18"/>
          </p:nvPr>
        </p:nvSpPr>
        <p:spPr bwMode="auto">
          <a:xfrm>
            <a:off x="4166482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1600"/>
              <a:buFont typeface="Arial"/>
              <a:buNone/>
              <a:defRPr sz="160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02" name="Google Shape;1802;p142"/>
          <p:cNvSpPr txBox="1"/>
          <p:nvPr>
            <p:ph type="body" idx="19"/>
          </p:nvPr>
        </p:nvSpPr>
        <p:spPr bwMode="auto">
          <a:xfrm>
            <a:off x="6099704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1600"/>
              <a:buFont typeface="Arial"/>
              <a:buNone/>
              <a:defRPr sz="160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03" name="Google Shape;1803;p142"/>
          <p:cNvSpPr txBox="1"/>
          <p:nvPr>
            <p:ph type="body" idx="20"/>
          </p:nvPr>
        </p:nvSpPr>
        <p:spPr bwMode="auto">
          <a:xfrm>
            <a:off x="8032926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1600"/>
              <a:buFont typeface="Arial"/>
              <a:buNone/>
              <a:defRPr sz="160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04" name="Google Shape;1804;p142"/>
          <p:cNvSpPr txBox="1"/>
          <p:nvPr>
            <p:ph type="body" idx="21"/>
          </p:nvPr>
        </p:nvSpPr>
        <p:spPr bwMode="auto">
          <a:xfrm>
            <a:off x="9966148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1600"/>
              <a:buFont typeface="Arial"/>
              <a:buNone/>
              <a:defRPr sz="160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05" name="Google Shape;1805;p142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41 Таймлайн 6 блоков" preserve="0" showMasterPhAnim="0" userDrawn="1">
  <p:cSld name="Таймлайн 6 блоков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07" name="Google Shape;1807;p143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808" name="Google Shape;1808;p143"/>
          <p:cNvSpPr txBox="1"/>
          <p:nvPr>
            <p:ph type="body" idx="1"/>
          </p:nvPr>
        </p:nvSpPr>
        <p:spPr bwMode="auto">
          <a:xfrm>
            <a:off x="300038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09" name="Google Shape;1809;p143"/>
          <p:cNvSpPr txBox="1"/>
          <p:nvPr>
            <p:ph type="body" idx="2"/>
          </p:nvPr>
        </p:nvSpPr>
        <p:spPr bwMode="auto">
          <a:xfrm>
            <a:off x="300038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1810" name="Google Shape;1810;p143"/>
          <p:cNvGrpSpPr/>
          <p:nvPr/>
        </p:nvGrpSpPr>
        <p:grpSpPr bwMode="auto">
          <a:xfrm>
            <a:off x="2131662" y="3105087"/>
            <a:ext cx="7732888" cy="3312000"/>
            <a:chOff x="2131662" y="2831085"/>
            <a:chExt cx="7732888" cy="3577544"/>
          </a:xfrm>
        </p:grpSpPr>
        <p:cxnSp>
          <p:nvCxnSpPr>
            <p:cNvPr id="1811" name="Google Shape;1811;p143"/>
            <p:cNvCxnSpPr>
              <a:cxnSpLocks/>
            </p:cNvCxnSpPr>
            <p:nvPr/>
          </p:nvCxnSpPr>
          <p:spPr bwMode="auto">
            <a:xfrm>
              <a:off x="2131662" y="2831085"/>
              <a:ext cx="0" cy="3577544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812" name="Google Shape;1812;p143"/>
            <p:cNvCxnSpPr>
              <a:cxnSpLocks/>
            </p:cNvCxnSpPr>
            <p:nvPr/>
          </p:nvCxnSpPr>
          <p:spPr bwMode="auto">
            <a:xfrm>
              <a:off x="4064884" y="2831085"/>
              <a:ext cx="0" cy="3577544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813" name="Google Shape;1813;p143"/>
            <p:cNvCxnSpPr>
              <a:cxnSpLocks/>
            </p:cNvCxnSpPr>
            <p:nvPr/>
          </p:nvCxnSpPr>
          <p:spPr bwMode="auto">
            <a:xfrm>
              <a:off x="5998106" y="2831085"/>
              <a:ext cx="0" cy="3577544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814" name="Google Shape;1814;p143"/>
            <p:cNvCxnSpPr>
              <a:cxnSpLocks/>
            </p:cNvCxnSpPr>
            <p:nvPr/>
          </p:nvCxnSpPr>
          <p:spPr bwMode="auto">
            <a:xfrm>
              <a:off x="7931327" y="2831085"/>
              <a:ext cx="0" cy="3577544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815" name="Google Shape;1815;p143"/>
            <p:cNvCxnSpPr>
              <a:cxnSpLocks/>
            </p:cNvCxnSpPr>
            <p:nvPr/>
          </p:nvCxnSpPr>
          <p:spPr bwMode="auto">
            <a:xfrm>
              <a:off x="9864550" y="2831085"/>
              <a:ext cx="0" cy="3577544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816" name="Google Shape;1816;p143"/>
          <p:cNvSpPr txBox="1"/>
          <p:nvPr>
            <p:ph type="body" idx="3"/>
          </p:nvPr>
        </p:nvSpPr>
        <p:spPr bwMode="auto">
          <a:xfrm>
            <a:off x="2233260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17" name="Google Shape;1817;p143"/>
          <p:cNvSpPr txBox="1"/>
          <p:nvPr>
            <p:ph type="body" idx="4"/>
          </p:nvPr>
        </p:nvSpPr>
        <p:spPr bwMode="auto">
          <a:xfrm>
            <a:off x="2233260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18" name="Google Shape;1818;p143"/>
          <p:cNvSpPr txBox="1"/>
          <p:nvPr>
            <p:ph type="body" idx="5"/>
          </p:nvPr>
        </p:nvSpPr>
        <p:spPr bwMode="auto">
          <a:xfrm>
            <a:off x="4166482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19" name="Google Shape;1819;p143"/>
          <p:cNvSpPr txBox="1"/>
          <p:nvPr>
            <p:ph type="body" idx="6"/>
          </p:nvPr>
        </p:nvSpPr>
        <p:spPr bwMode="auto">
          <a:xfrm>
            <a:off x="4166482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20" name="Google Shape;1820;p143"/>
          <p:cNvSpPr txBox="1"/>
          <p:nvPr>
            <p:ph type="body" idx="7"/>
          </p:nvPr>
        </p:nvSpPr>
        <p:spPr bwMode="auto">
          <a:xfrm>
            <a:off x="6099704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21" name="Google Shape;1821;p143"/>
          <p:cNvSpPr txBox="1"/>
          <p:nvPr>
            <p:ph type="body" idx="8"/>
          </p:nvPr>
        </p:nvSpPr>
        <p:spPr bwMode="auto">
          <a:xfrm>
            <a:off x="6099704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22" name="Google Shape;1822;p143"/>
          <p:cNvSpPr txBox="1"/>
          <p:nvPr>
            <p:ph type="body" idx="9"/>
          </p:nvPr>
        </p:nvSpPr>
        <p:spPr bwMode="auto">
          <a:xfrm>
            <a:off x="8032926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23" name="Google Shape;1823;p143"/>
          <p:cNvSpPr txBox="1"/>
          <p:nvPr>
            <p:ph type="body" idx="13"/>
          </p:nvPr>
        </p:nvSpPr>
        <p:spPr bwMode="auto">
          <a:xfrm>
            <a:off x="8032926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24" name="Google Shape;1824;p143"/>
          <p:cNvSpPr txBox="1"/>
          <p:nvPr>
            <p:ph type="body" idx="14"/>
          </p:nvPr>
        </p:nvSpPr>
        <p:spPr bwMode="auto">
          <a:xfrm>
            <a:off x="9966148" y="1903896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25" name="Google Shape;1825;p143"/>
          <p:cNvSpPr txBox="1"/>
          <p:nvPr>
            <p:ph type="body" idx="15"/>
          </p:nvPr>
        </p:nvSpPr>
        <p:spPr bwMode="auto">
          <a:xfrm>
            <a:off x="9966148" y="3233934"/>
            <a:ext cx="1728000" cy="315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826" name="Google Shape;1826;p143"/>
          <p:cNvCxnSpPr>
            <a:cxnSpLocks/>
          </p:cNvCxnSpPr>
          <p:nvPr/>
        </p:nvCxnSpPr>
        <p:spPr bwMode="auto">
          <a:xfrm>
            <a:off x="9966148" y="2988202"/>
            <a:ext cx="193322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1827" name="Google Shape;1827;p143"/>
          <p:cNvCxnSpPr>
            <a:cxnSpLocks/>
          </p:cNvCxnSpPr>
          <p:nvPr/>
        </p:nvCxnSpPr>
        <p:spPr bwMode="auto">
          <a:xfrm>
            <a:off x="8032926" y="2988202"/>
            <a:ext cx="172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28" name="Google Shape;1828;p143"/>
          <p:cNvCxnSpPr>
            <a:cxnSpLocks/>
          </p:cNvCxnSpPr>
          <p:nvPr/>
        </p:nvCxnSpPr>
        <p:spPr bwMode="auto">
          <a:xfrm>
            <a:off x="6099704" y="2988202"/>
            <a:ext cx="172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29" name="Google Shape;1829;p143"/>
          <p:cNvCxnSpPr>
            <a:cxnSpLocks/>
          </p:cNvCxnSpPr>
          <p:nvPr/>
        </p:nvCxnSpPr>
        <p:spPr bwMode="auto">
          <a:xfrm>
            <a:off x="4166482" y="2988202"/>
            <a:ext cx="172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30" name="Google Shape;1830;p143"/>
          <p:cNvCxnSpPr>
            <a:cxnSpLocks/>
          </p:cNvCxnSpPr>
          <p:nvPr/>
        </p:nvCxnSpPr>
        <p:spPr bwMode="auto">
          <a:xfrm>
            <a:off x="2233260" y="2988202"/>
            <a:ext cx="172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31" name="Google Shape;1831;p143"/>
          <p:cNvCxnSpPr>
            <a:cxnSpLocks/>
          </p:cNvCxnSpPr>
          <p:nvPr/>
        </p:nvCxnSpPr>
        <p:spPr bwMode="auto">
          <a:xfrm>
            <a:off x="292628" y="2988202"/>
            <a:ext cx="1764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32" name="Google Shape;1832;p143"/>
          <p:cNvSpPr txBox="1"/>
          <p:nvPr>
            <p:ph type="body" idx="16"/>
          </p:nvPr>
        </p:nvSpPr>
        <p:spPr bwMode="auto">
          <a:xfrm>
            <a:off x="300038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None/>
              <a:defRPr sz="160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33" name="Google Shape;1833;p143"/>
          <p:cNvSpPr txBox="1"/>
          <p:nvPr>
            <p:ph type="body" idx="17"/>
          </p:nvPr>
        </p:nvSpPr>
        <p:spPr bwMode="auto">
          <a:xfrm>
            <a:off x="2233260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None/>
              <a:defRPr sz="160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34" name="Google Shape;1834;p143"/>
          <p:cNvSpPr txBox="1"/>
          <p:nvPr>
            <p:ph type="body" idx="18"/>
          </p:nvPr>
        </p:nvSpPr>
        <p:spPr bwMode="auto">
          <a:xfrm>
            <a:off x="4166482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None/>
              <a:defRPr sz="160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35" name="Google Shape;1835;p143"/>
          <p:cNvSpPr txBox="1"/>
          <p:nvPr>
            <p:ph type="body" idx="19"/>
          </p:nvPr>
        </p:nvSpPr>
        <p:spPr bwMode="auto">
          <a:xfrm>
            <a:off x="6099704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None/>
              <a:defRPr sz="160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36" name="Google Shape;1836;p143"/>
          <p:cNvSpPr txBox="1"/>
          <p:nvPr>
            <p:ph type="body" idx="20"/>
          </p:nvPr>
        </p:nvSpPr>
        <p:spPr bwMode="auto">
          <a:xfrm>
            <a:off x="8032926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None/>
              <a:defRPr sz="160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37" name="Google Shape;1837;p143"/>
          <p:cNvSpPr txBox="1"/>
          <p:nvPr>
            <p:ph type="body" idx="21"/>
          </p:nvPr>
        </p:nvSpPr>
        <p:spPr bwMode="auto">
          <a:xfrm>
            <a:off x="9966148" y="1628632"/>
            <a:ext cx="17280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None/>
              <a:defRPr sz="160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38" name="Google Shape;1838;p143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42 Крупный тезис" preserve="0" showMasterPhAnim="0" userDrawn="1">
  <p:cSld name="Крупный тезис_2">
    <p:bg>
      <p:bgPr shadeToTitle="0">
        <a:solidFill>
          <a:schemeClr val="accent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0" name="Google Shape;1840;p144"/>
          <p:cNvSpPr txBox="1"/>
          <p:nvPr>
            <p:ph type="title"/>
          </p:nvPr>
        </p:nvSpPr>
        <p:spPr bwMode="auto">
          <a:xfrm>
            <a:off x="258039" y="5844806"/>
            <a:ext cx="11633924" cy="970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600"/>
              <a:buFont typeface="Arial"/>
              <a:buNone/>
              <a:defRPr sz="8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43 Крупный тезис" preserve="0" showMasterPhAnim="0" userDrawn="1">
  <p:cSld name="Крупный тезис_4">
    <p:bg>
      <p:bgPr shadeToTitle="0">
        <a:solidFill>
          <a:srgbClr val="DAD06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2" name="Google Shape;1842;p145"/>
          <p:cNvSpPr txBox="1"/>
          <p:nvPr>
            <p:ph type="title"/>
          </p:nvPr>
        </p:nvSpPr>
        <p:spPr bwMode="auto">
          <a:xfrm>
            <a:off x="258039" y="5844806"/>
            <a:ext cx="11633924" cy="970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600"/>
              <a:buFont typeface="Arial"/>
              <a:buNone/>
              <a:defRPr sz="8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44 Крупный тезис" preserve="0" showMasterPhAnim="0" userDrawn="1">
  <p:cSld name="Крупный тезис">
    <p:bg>
      <p:bgPr shadeToTitle="0">
        <a:solidFill>
          <a:schemeClr val="accent2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4" name="Google Shape;1844;p146"/>
          <p:cNvSpPr txBox="1"/>
          <p:nvPr>
            <p:ph type="title"/>
          </p:nvPr>
        </p:nvSpPr>
        <p:spPr bwMode="auto">
          <a:xfrm>
            <a:off x="258039" y="5844806"/>
            <a:ext cx="11633924" cy="970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600"/>
              <a:buFont typeface="Arial"/>
              <a:buNone/>
              <a:defRPr sz="8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45 Крупный тезис" preserve="0" showMasterPhAnim="0" userDrawn="1">
  <p:cSld name="Крупный тезис_3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6" name="Google Shape;1846;p147"/>
          <p:cNvSpPr txBox="1"/>
          <p:nvPr>
            <p:ph type="title"/>
          </p:nvPr>
        </p:nvSpPr>
        <p:spPr bwMode="auto">
          <a:xfrm>
            <a:off x="258039" y="5844806"/>
            <a:ext cx="11633924" cy="970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600"/>
              <a:buFont typeface="Arial"/>
              <a:buNone/>
              <a:defRPr sz="8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46 Заголовок + пояснение" preserve="0" showMasterPhAnim="0" userDrawn="1">
  <p:cSld name="Заголовок + пояс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8" name="Google Shape;1848;p148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849" name="Google Shape;1849;p148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850" name="Google Shape;1850;p148"/>
          <p:cNvSpPr txBox="1"/>
          <p:nvPr>
            <p:ph type="body" idx="1"/>
          </p:nvPr>
        </p:nvSpPr>
        <p:spPr bwMode="auto">
          <a:xfrm>
            <a:off x="308143" y="1628774"/>
            <a:ext cx="4289257" cy="3857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47 Данные и вывод" preserve="0" showMasterPhAnim="0" userDrawn="1">
  <p:cSld name="Данные и выво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2" name="Google Shape;1852;p149"/>
          <p:cNvSpPr/>
          <p:nvPr/>
        </p:nvSpPr>
        <p:spPr bwMode="auto">
          <a:xfrm>
            <a:off x="82075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rgbClr val="799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53" name="Google Shape;1853;p149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854" name="Google Shape;1854;p149"/>
          <p:cNvSpPr txBox="1"/>
          <p:nvPr>
            <p:ph type="body" idx="1"/>
          </p:nvPr>
        </p:nvSpPr>
        <p:spPr bwMode="auto">
          <a:xfrm>
            <a:off x="8382664" y="2819400"/>
            <a:ext cx="3314036" cy="35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55" name="Google Shape;1855;p149"/>
          <p:cNvSpPr txBox="1"/>
          <p:nvPr>
            <p:ph type="body" idx="2"/>
          </p:nvPr>
        </p:nvSpPr>
        <p:spPr bwMode="auto">
          <a:xfrm>
            <a:off x="8382664" y="2274644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56" name="Google Shape;1856;p149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48 Данные и вывод" preserve="0" showMasterPhAnim="0" userDrawn="1">
  <p:cSld name="Данные и вывод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8" name="Google Shape;1858;p150"/>
          <p:cNvSpPr/>
          <p:nvPr/>
        </p:nvSpPr>
        <p:spPr bwMode="auto">
          <a:xfrm>
            <a:off x="82075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59" name="Google Shape;1859;p150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860" name="Google Shape;1860;p150"/>
          <p:cNvSpPr txBox="1"/>
          <p:nvPr>
            <p:ph type="body" idx="1"/>
          </p:nvPr>
        </p:nvSpPr>
        <p:spPr bwMode="auto">
          <a:xfrm>
            <a:off x="8382664" y="2819400"/>
            <a:ext cx="3314036" cy="35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61" name="Google Shape;1861;p150"/>
          <p:cNvSpPr txBox="1"/>
          <p:nvPr>
            <p:ph type="body" idx="2"/>
          </p:nvPr>
        </p:nvSpPr>
        <p:spPr bwMode="auto">
          <a:xfrm>
            <a:off x="8382664" y="2274644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62" name="Google Shape;1862;p150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49 Данные и вывод" preserve="0" showMasterPhAnim="0" userDrawn="1">
  <p:cSld name="Данные и вывод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64" name="Google Shape;1864;p151"/>
          <p:cNvSpPr/>
          <p:nvPr/>
        </p:nvSpPr>
        <p:spPr bwMode="auto">
          <a:xfrm>
            <a:off x="82075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rgbClr val="DAD0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65" name="Google Shape;1865;p151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866" name="Google Shape;1866;p151"/>
          <p:cNvSpPr txBox="1"/>
          <p:nvPr>
            <p:ph type="body" idx="1"/>
          </p:nvPr>
        </p:nvSpPr>
        <p:spPr bwMode="auto">
          <a:xfrm>
            <a:off x="8382664" y="2819400"/>
            <a:ext cx="3314036" cy="35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67" name="Google Shape;1867;p151"/>
          <p:cNvSpPr txBox="1"/>
          <p:nvPr>
            <p:ph type="body" idx="2"/>
          </p:nvPr>
        </p:nvSpPr>
        <p:spPr bwMode="auto">
          <a:xfrm>
            <a:off x="8382664" y="2274644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68" name="Google Shape;1868;p151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50 Данные и вывод" preserve="0" showMasterPhAnim="0" userDrawn="1">
  <p:cSld name="Данные и вывод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0" name="Google Shape;1870;p152"/>
          <p:cNvSpPr/>
          <p:nvPr/>
        </p:nvSpPr>
        <p:spPr bwMode="auto">
          <a:xfrm>
            <a:off x="82075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71" name="Google Shape;1871;p152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872" name="Google Shape;1872;p152"/>
          <p:cNvSpPr txBox="1"/>
          <p:nvPr>
            <p:ph type="body" idx="1"/>
          </p:nvPr>
        </p:nvSpPr>
        <p:spPr bwMode="auto">
          <a:xfrm>
            <a:off x="8382664" y="2819400"/>
            <a:ext cx="3314036" cy="35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73" name="Google Shape;1873;p152"/>
          <p:cNvSpPr txBox="1"/>
          <p:nvPr>
            <p:ph type="body" idx="2"/>
          </p:nvPr>
        </p:nvSpPr>
        <p:spPr bwMode="auto">
          <a:xfrm>
            <a:off x="8382664" y="2274644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74" name="Google Shape;1874;p152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51 Данные и вывод" preserve="0" showMasterPhAnim="0" userDrawn="1">
  <p:cSld name="Данные и вывод_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6" name="Google Shape;1876;p153"/>
          <p:cNvSpPr/>
          <p:nvPr/>
        </p:nvSpPr>
        <p:spPr bwMode="auto">
          <a:xfrm>
            <a:off x="8207543" y="1628775"/>
            <a:ext cx="3678993" cy="4932362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77" name="Google Shape;1877;p153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1878" name="Google Shape;1878;p153"/>
          <p:cNvSpPr txBox="1"/>
          <p:nvPr>
            <p:ph type="body" idx="1"/>
          </p:nvPr>
        </p:nvSpPr>
        <p:spPr bwMode="auto">
          <a:xfrm>
            <a:off x="8382664" y="2819400"/>
            <a:ext cx="3314036" cy="35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79" name="Google Shape;1879;p153"/>
          <p:cNvSpPr txBox="1"/>
          <p:nvPr>
            <p:ph type="body" idx="2"/>
          </p:nvPr>
        </p:nvSpPr>
        <p:spPr bwMode="auto">
          <a:xfrm>
            <a:off x="8382664" y="2274644"/>
            <a:ext cx="3314036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80" name="Google Shape;1880;p153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52 Ключевые цифры" preserve="0" showMasterPhAnim="0" userDrawn="1">
  <p:cSld name="Ключевые цифр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2" name="Google Shape;1882;p154"/>
          <p:cNvSpPr txBox="1"/>
          <p:nvPr>
            <p:ph type="title"/>
          </p:nvPr>
        </p:nvSpPr>
        <p:spPr bwMode="auto">
          <a:xfrm>
            <a:off x="258039" y="447175"/>
            <a:ext cx="8787000" cy="2117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883" name="Google Shape;1883;p154"/>
          <p:cNvSpPr txBox="1"/>
          <p:nvPr>
            <p:ph type="body" idx="1"/>
          </p:nvPr>
        </p:nvSpPr>
        <p:spPr bwMode="auto">
          <a:xfrm>
            <a:off x="312563" y="6228522"/>
            <a:ext cx="8610741" cy="330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84" name="Google Shape;1884;p154"/>
          <p:cNvSpPr txBox="1"/>
          <p:nvPr>
            <p:ph type="body" idx="2"/>
          </p:nvPr>
        </p:nvSpPr>
        <p:spPr bwMode="auto">
          <a:xfrm>
            <a:off x="163674" y="2508192"/>
            <a:ext cx="4493636" cy="3684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26600"/>
              <a:buFont typeface="Arial"/>
              <a:buNone/>
              <a:defRPr sz="26600" b="0" i="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85" name="Google Shape;1885;p154"/>
          <p:cNvSpPr txBox="1"/>
          <p:nvPr>
            <p:ph type="body" idx="3"/>
          </p:nvPr>
        </p:nvSpPr>
        <p:spPr bwMode="auto">
          <a:xfrm>
            <a:off x="300037" y="5611222"/>
            <a:ext cx="4493636" cy="26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86" name="Google Shape;1886;p154"/>
          <p:cNvSpPr txBox="1"/>
          <p:nvPr>
            <p:ph type="body" idx="4"/>
          </p:nvPr>
        </p:nvSpPr>
        <p:spPr bwMode="auto">
          <a:xfrm>
            <a:off x="6601875" y="4490002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87" name="Google Shape;1887;p154"/>
          <p:cNvSpPr txBox="1"/>
          <p:nvPr>
            <p:ph type="body" idx="5"/>
          </p:nvPr>
        </p:nvSpPr>
        <p:spPr bwMode="auto">
          <a:xfrm>
            <a:off x="6601875" y="5611221"/>
            <a:ext cx="2443163" cy="26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88" name="Google Shape;1888;p154"/>
          <p:cNvSpPr txBox="1"/>
          <p:nvPr>
            <p:ph type="body" idx="6"/>
          </p:nvPr>
        </p:nvSpPr>
        <p:spPr bwMode="auto">
          <a:xfrm>
            <a:off x="9426098" y="4490002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89" name="Google Shape;1889;p154"/>
          <p:cNvSpPr txBox="1"/>
          <p:nvPr>
            <p:ph type="body" idx="7"/>
          </p:nvPr>
        </p:nvSpPr>
        <p:spPr bwMode="auto">
          <a:xfrm>
            <a:off x="9426098" y="5611221"/>
            <a:ext cx="2443163" cy="26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90" name="Google Shape;1890;p154"/>
          <p:cNvSpPr txBox="1"/>
          <p:nvPr>
            <p:ph type="body" idx="8"/>
          </p:nvPr>
        </p:nvSpPr>
        <p:spPr bwMode="auto">
          <a:xfrm>
            <a:off x="6601875" y="2789539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91" name="Google Shape;1891;p154"/>
          <p:cNvSpPr txBox="1"/>
          <p:nvPr>
            <p:ph type="body" idx="9"/>
          </p:nvPr>
        </p:nvSpPr>
        <p:spPr bwMode="auto">
          <a:xfrm>
            <a:off x="6601875" y="3910758"/>
            <a:ext cx="2443163" cy="26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92" name="Google Shape;1892;p154"/>
          <p:cNvSpPr txBox="1"/>
          <p:nvPr>
            <p:ph type="body" idx="13"/>
          </p:nvPr>
        </p:nvSpPr>
        <p:spPr bwMode="auto">
          <a:xfrm>
            <a:off x="9426098" y="2789539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93" name="Google Shape;1893;p154"/>
          <p:cNvSpPr txBox="1"/>
          <p:nvPr>
            <p:ph type="body" idx="14"/>
          </p:nvPr>
        </p:nvSpPr>
        <p:spPr bwMode="auto">
          <a:xfrm>
            <a:off x="9426098" y="3910758"/>
            <a:ext cx="2443163" cy="26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53 Ключевые цифры" preserve="0" showMasterPhAnim="0" userDrawn="1">
  <p:cSld name="Ключевые цифры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5" name="Google Shape;1895;p155"/>
          <p:cNvSpPr txBox="1"/>
          <p:nvPr>
            <p:ph type="title"/>
          </p:nvPr>
        </p:nvSpPr>
        <p:spPr bwMode="auto">
          <a:xfrm>
            <a:off x="258039" y="447175"/>
            <a:ext cx="8787000" cy="2117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896" name="Google Shape;1896;p155"/>
          <p:cNvSpPr txBox="1"/>
          <p:nvPr>
            <p:ph type="body" idx="1"/>
          </p:nvPr>
        </p:nvSpPr>
        <p:spPr bwMode="auto">
          <a:xfrm>
            <a:off x="312563" y="6228522"/>
            <a:ext cx="8610741" cy="330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97" name="Google Shape;1897;p155"/>
          <p:cNvSpPr txBox="1"/>
          <p:nvPr>
            <p:ph type="body" idx="2"/>
          </p:nvPr>
        </p:nvSpPr>
        <p:spPr bwMode="auto">
          <a:xfrm>
            <a:off x="163674" y="2508192"/>
            <a:ext cx="4493636" cy="3684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6600"/>
              <a:buFont typeface="Arial"/>
              <a:buNone/>
              <a:defRPr sz="26600" b="0" i="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98" name="Google Shape;1898;p155"/>
          <p:cNvSpPr txBox="1"/>
          <p:nvPr>
            <p:ph type="body" idx="3"/>
          </p:nvPr>
        </p:nvSpPr>
        <p:spPr bwMode="auto">
          <a:xfrm>
            <a:off x="300037" y="5611222"/>
            <a:ext cx="4493636" cy="26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99" name="Google Shape;1899;p155"/>
          <p:cNvSpPr txBox="1"/>
          <p:nvPr>
            <p:ph type="body" idx="4"/>
          </p:nvPr>
        </p:nvSpPr>
        <p:spPr bwMode="auto">
          <a:xfrm>
            <a:off x="6601875" y="4490002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00" name="Google Shape;1900;p155"/>
          <p:cNvSpPr txBox="1"/>
          <p:nvPr>
            <p:ph type="body" idx="5"/>
          </p:nvPr>
        </p:nvSpPr>
        <p:spPr bwMode="auto">
          <a:xfrm>
            <a:off x="6601875" y="5611221"/>
            <a:ext cx="2443163" cy="26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01" name="Google Shape;1901;p155"/>
          <p:cNvSpPr txBox="1"/>
          <p:nvPr>
            <p:ph type="body" idx="6"/>
          </p:nvPr>
        </p:nvSpPr>
        <p:spPr bwMode="auto">
          <a:xfrm>
            <a:off x="9426098" y="4490002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02" name="Google Shape;1902;p155"/>
          <p:cNvSpPr txBox="1"/>
          <p:nvPr>
            <p:ph type="body" idx="7"/>
          </p:nvPr>
        </p:nvSpPr>
        <p:spPr bwMode="auto">
          <a:xfrm>
            <a:off x="9426098" y="5611221"/>
            <a:ext cx="2443163" cy="26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03" name="Google Shape;1903;p155"/>
          <p:cNvSpPr txBox="1"/>
          <p:nvPr>
            <p:ph type="body" idx="8"/>
          </p:nvPr>
        </p:nvSpPr>
        <p:spPr bwMode="auto">
          <a:xfrm>
            <a:off x="6601875" y="2789539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04" name="Google Shape;1904;p155"/>
          <p:cNvSpPr txBox="1"/>
          <p:nvPr>
            <p:ph type="body" idx="9"/>
          </p:nvPr>
        </p:nvSpPr>
        <p:spPr bwMode="auto">
          <a:xfrm>
            <a:off x="6601875" y="3910758"/>
            <a:ext cx="2443163" cy="26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05" name="Google Shape;1905;p155"/>
          <p:cNvSpPr txBox="1"/>
          <p:nvPr>
            <p:ph type="body" idx="13"/>
          </p:nvPr>
        </p:nvSpPr>
        <p:spPr bwMode="auto">
          <a:xfrm>
            <a:off x="9426098" y="2789539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06" name="Google Shape;1906;p155"/>
          <p:cNvSpPr txBox="1"/>
          <p:nvPr>
            <p:ph type="body" idx="14"/>
          </p:nvPr>
        </p:nvSpPr>
        <p:spPr bwMode="auto">
          <a:xfrm>
            <a:off x="9426098" y="3910758"/>
            <a:ext cx="2443163" cy="26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54 Ключевые цифры" preserve="0" showMasterPhAnim="0" userDrawn="1">
  <p:cSld name="Ключевые цифры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8" name="Google Shape;1908;p156"/>
          <p:cNvSpPr txBox="1"/>
          <p:nvPr>
            <p:ph type="title"/>
          </p:nvPr>
        </p:nvSpPr>
        <p:spPr bwMode="auto">
          <a:xfrm>
            <a:off x="258039" y="447175"/>
            <a:ext cx="8787000" cy="2117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909" name="Google Shape;1909;p156"/>
          <p:cNvSpPr txBox="1"/>
          <p:nvPr>
            <p:ph type="body" idx="1"/>
          </p:nvPr>
        </p:nvSpPr>
        <p:spPr bwMode="auto">
          <a:xfrm>
            <a:off x="312563" y="6228522"/>
            <a:ext cx="8610741" cy="330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10" name="Google Shape;1910;p156"/>
          <p:cNvSpPr txBox="1"/>
          <p:nvPr>
            <p:ph type="body" idx="2"/>
          </p:nvPr>
        </p:nvSpPr>
        <p:spPr bwMode="auto">
          <a:xfrm>
            <a:off x="163674" y="2508192"/>
            <a:ext cx="4493636" cy="3684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26600"/>
              <a:buFont typeface="Arial"/>
              <a:buNone/>
              <a:defRPr sz="26600" b="0" i="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11" name="Google Shape;1911;p156"/>
          <p:cNvSpPr txBox="1"/>
          <p:nvPr>
            <p:ph type="body" idx="3"/>
          </p:nvPr>
        </p:nvSpPr>
        <p:spPr bwMode="auto">
          <a:xfrm>
            <a:off x="300037" y="5611222"/>
            <a:ext cx="4493636" cy="26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12" name="Google Shape;1912;p156"/>
          <p:cNvSpPr txBox="1"/>
          <p:nvPr>
            <p:ph type="body" idx="4"/>
          </p:nvPr>
        </p:nvSpPr>
        <p:spPr bwMode="auto">
          <a:xfrm>
            <a:off x="6601875" y="4490002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13" name="Google Shape;1913;p156"/>
          <p:cNvSpPr txBox="1"/>
          <p:nvPr>
            <p:ph type="body" idx="5"/>
          </p:nvPr>
        </p:nvSpPr>
        <p:spPr bwMode="auto">
          <a:xfrm>
            <a:off x="6601875" y="5611221"/>
            <a:ext cx="2443163" cy="26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14" name="Google Shape;1914;p156"/>
          <p:cNvSpPr txBox="1"/>
          <p:nvPr>
            <p:ph type="body" idx="6"/>
          </p:nvPr>
        </p:nvSpPr>
        <p:spPr bwMode="auto">
          <a:xfrm>
            <a:off x="9426098" y="4490002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15" name="Google Shape;1915;p156"/>
          <p:cNvSpPr txBox="1"/>
          <p:nvPr>
            <p:ph type="body" idx="7"/>
          </p:nvPr>
        </p:nvSpPr>
        <p:spPr bwMode="auto">
          <a:xfrm>
            <a:off x="9426098" y="5611221"/>
            <a:ext cx="2443163" cy="26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16" name="Google Shape;1916;p156"/>
          <p:cNvSpPr txBox="1"/>
          <p:nvPr>
            <p:ph type="body" idx="8"/>
          </p:nvPr>
        </p:nvSpPr>
        <p:spPr bwMode="auto">
          <a:xfrm>
            <a:off x="6601875" y="2789539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17" name="Google Shape;1917;p156"/>
          <p:cNvSpPr txBox="1"/>
          <p:nvPr>
            <p:ph type="body" idx="9"/>
          </p:nvPr>
        </p:nvSpPr>
        <p:spPr bwMode="auto">
          <a:xfrm>
            <a:off x="6601875" y="3910758"/>
            <a:ext cx="2443163" cy="26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18" name="Google Shape;1918;p156"/>
          <p:cNvSpPr txBox="1"/>
          <p:nvPr>
            <p:ph type="body" idx="13"/>
          </p:nvPr>
        </p:nvSpPr>
        <p:spPr bwMode="auto">
          <a:xfrm>
            <a:off x="9426098" y="2789539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19" name="Google Shape;1919;p156"/>
          <p:cNvSpPr txBox="1"/>
          <p:nvPr>
            <p:ph type="body" idx="14"/>
          </p:nvPr>
        </p:nvSpPr>
        <p:spPr bwMode="auto">
          <a:xfrm>
            <a:off x="9426098" y="3910758"/>
            <a:ext cx="2443163" cy="26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55 Ключевые цифры" preserve="0" showMasterPhAnim="0" userDrawn="1">
  <p:cSld name="Ключевые цифры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1" name="Google Shape;1921;p157"/>
          <p:cNvSpPr txBox="1"/>
          <p:nvPr>
            <p:ph type="title"/>
          </p:nvPr>
        </p:nvSpPr>
        <p:spPr bwMode="auto">
          <a:xfrm>
            <a:off x="258039" y="447175"/>
            <a:ext cx="8787000" cy="2117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922" name="Google Shape;1922;p157"/>
          <p:cNvSpPr txBox="1"/>
          <p:nvPr>
            <p:ph type="body" idx="1"/>
          </p:nvPr>
        </p:nvSpPr>
        <p:spPr bwMode="auto">
          <a:xfrm>
            <a:off x="312563" y="6228522"/>
            <a:ext cx="8610741" cy="330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23" name="Google Shape;1923;p157"/>
          <p:cNvSpPr txBox="1"/>
          <p:nvPr>
            <p:ph type="body" idx="2"/>
          </p:nvPr>
        </p:nvSpPr>
        <p:spPr bwMode="auto">
          <a:xfrm>
            <a:off x="163674" y="2508192"/>
            <a:ext cx="4493636" cy="3684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6600"/>
              <a:buFont typeface="Arial"/>
              <a:buNone/>
              <a:defRPr sz="26600" b="0" i="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24" name="Google Shape;1924;p157"/>
          <p:cNvSpPr txBox="1"/>
          <p:nvPr>
            <p:ph type="body" idx="3"/>
          </p:nvPr>
        </p:nvSpPr>
        <p:spPr bwMode="auto">
          <a:xfrm>
            <a:off x="300037" y="5611222"/>
            <a:ext cx="4493636" cy="26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25" name="Google Shape;1925;p157"/>
          <p:cNvSpPr txBox="1"/>
          <p:nvPr>
            <p:ph type="body" idx="4"/>
          </p:nvPr>
        </p:nvSpPr>
        <p:spPr bwMode="auto">
          <a:xfrm>
            <a:off x="6601875" y="4490002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26" name="Google Shape;1926;p157"/>
          <p:cNvSpPr txBox="1"/>
          <p:nvPr>
            <p:ph type="body" idx="5"/>
          </p:nvPr>
        </p:nvSpPr>
        <p:spPr bwMode="auto">
          <a:xfrm>
            <a:off x="6601875" y="5611221"/>
            <a:ext cx="2443163" cy="26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27" name="Google Shape;1927;p157"/>
          <p:cNvSpPr txBox="1"/>
          <p:nvPr>
            <p:ph type="body" idx="6"/>
          </p:nvPr>
        </p:nvSpPr>
        <p:spPr bwMode="auto">
          <a:xfrm>
            <a:off x="9426098" y="4490002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28" name="Google Shape;1928;p157"/>
          <p:cNvSpPr txBox="1"/>
          <p:nvPr>
            <p:ph type="body" idx="7"/>
          </p:nvPr>
        </p:nvSpPr>
        <p:spPr bwMode="auto">
          <a:xfrm>
            <a:off x="9426098" y="5611221"/>
            <a:ext cx="2443163" cy="26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29" name="Google Shape;1929;p157"/>
          <p:cNvSpPr txBox="1"/>
          <p:nvPr>
            <p:ph type="body" idx="8"/>
          </p:nvPr>
        </p:nvSpPr>
        <p:spPr bwMode="auto">
          <a:xfrm>
            <a:off x="6601875" y="2789539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30" name="Google Shape;1930;p157"/>
          <p:cNvSpPr txBox="1"/>
          <p:nvPr>
            <p:ph type="body" idx="9"/>
          </p:nvPr>
        </p:nvSpPr>
        <p:spPr bwMode="auto">
          <a:xfrm>
            <a:off x="6601875" y="3910758"/>
            <a:ext cx="2443163" cy="26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31" name="Google Shape;1931;p157"/>
          <p:cNvSpPr txBox="1"/>
          <p:nvPr>
            <p:ph type="body" idx="13"/>
          </p:nvPr>
        </p:nvSpPr>
        <p:spPr bwMode="auto">
          <a:xfrm>
            <a:off x="9426098" y="2789539"/>
            <a:ext cx="244316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32" name="Google Shape;1932;p157"/>
          <p:cNvSpPr txBox="1"/>
          <p:nvPr>
            <p:ph type="body" idx="14"/>
          </p:nvPr>
        </p:nvSpPr>
        <p:spPr bwMode="auto">
          <a:xfrm>
            <a:off x="9426098" y="3910758"/>
            <a:ext cx="2443163" cy="26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56 Ключевые цифры" preserve="0" showMasterPhAnim="0" userDrawn="1">
  <p:cSld name="Ключевые цифры_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34" name="Google Shape;1934;p158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935" name="Google Shape;1935;p158"/>
          <p:cNvSpPr txBox="1"/>
          <p:nvPr>
            <p:ph type="body" idx="1"/>
          </p:nvPr>
        </p:nvSpPr>
        <p:spPr bwMode="auto">
          <a:xfrm>
            <a:off x="308143" y="1628775"/>
            <a:ext cx="4716463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36" name="Google Shape;1936;p158"/>
          <p:cNvSpPr txBox="1"/>
          <p:nvPr>
            <p:ph type="body" idx="2"/>
          </p:nvPr>
        </p:nvSpPr>
        <p:spPr bwMode="auto">
          <a:xfrm>
            <a:off x="308143" y="2205551"/>
            <a:ext cx="4716463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37" name="Google Shape;1937;p158"/>
          <p:cNvSpPr txBox="1"/>
          <p:nvPr>
            <p:ph type="body" idx="3"/>
          </p:nvPr>
        </p:nvSpPr>
        <p:spPr bwMode="auto">
          <a:xfrm>
            <a:off x="6199187" y="6081111"/>
            <a:ext cx="5692776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38" name="Google Shape;1938;p158"/>
          <p:cNvSpPr txBox="1"/>
          <p:nvPr>
            <p:ph type="body" idx="4"/>
          </p:nvPr>
        </p:nvSpPr>
        <p:spPr bwMode="auto">
          <a:xfrm>
            <a:off x="6199186" y="4489285"/>
            <a:ext cx="6305233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12800"/>
              <a:buFont typeface="Arial"/>
              <a:buNone/>
              <a:defRPr sz="12800" b="0" i="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57 Ключевые цифры" preserve="0" showMasterPhAnim="0" userDrawn="1">
  <p:cSld name="Ключевые цифры_6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40" name="Google Shape;1940;p159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941" name="Google Shape;1941;p159"/>
          <p:cNvSpPr txBox="1"/>
          <p:nvPr>
            <p:ph type="body" idx="1"/>
          </p:nvPr>
        </p:nvSpPr>
        <p:spPr bwMode="auto">
          <a:xfrm>
            <a:off x="308143" y="1628775"/>
            <a:ext cx="4716463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42" name="Google Shape;1942;p159"/>
          <p:cNvSpPr txBox="1"/>
          <p:nvPr>
            <p:ph type="body" idx="2"/>
          </p:nvPr>
        </p:nvSpPr>
        <p:spPr bwMode="auto">
          <a:xfrm>
            <a:off x="308143" y="2205551"/>
            <a:ext cx="4716463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43" name="Google Shape;1943;p159"/>
          <p:cNvSpPr txBox="1"/>
          <p:nvPr>
            <p:ph type="body" idx="3"/>
          </p:nvPr>
        </p:nvSpPr>
        <p:spPr bwMode="auto">
          <a:xfrm>
            <a:off x="6199187" y="6081111"/>
            <a:ext cx="5692776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44" name="Google Shape;1944;p159"/>
          <p:cNvSpPr txBox="1"/>
          <p:nvPr>
            <p:ph type="body" idx="4"/>
          </p:nvPr>
        </p:nvSpPr>
        <p:spPr bwMode="auto">
          <a:xfrm>
            <a:off x="6199186" y="4489285"/>
            <a:ext cx="6305233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Arial"/>
              <a:buNone/>
              <a:defRPr sz="12800" b="0" i="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58 Ключевые цифры" preserve="0" showMasterPhAnim="0" userDrawn="1">
  <p:cSld name="Ключевые цифры_7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46" name="Google Shape;1946;p160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947" name="Google Shape;1947;p160"/>
          <p:cNvSpPr txBox="1"/>
          <p:nvPr>
            <p:ph type="body" idx="1"/>
          </p:nvPr>
        </p:nvSpPr>
        <p:spPr bwMode="auto">
          <a:xfrm>
            <a:off x="308143" y="1628775"/>
            <a:ext cx="4716463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48" name="Google Shape;1948;p160"/>
          <p:cNvSpPr txBox="1"/>
          <p:nvPr>
            <p:ph type="body" idx="2"/>
          </p:nvPr>
        </p:nvSpPr>
        <p:spPr bwMode="auto">
          <a:xfrm>
            <a:off x="308143" y="2205551"/>
            <a:ext cx="4716463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49" name="Google Shape;1949;p160"/>
          <p:cNvSpPr txBox="1"/>
          <p:nvPr>
            <p:ph type="body" idx="3"/>
          </p:nvPr>
        </p:nvSpPr>
        <p:spPr bwMode="auto">
          <a:xfrm>
            <a:off x="6199187" y="6081111"/>
            <a:ext cx="5692776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50" name="Google Shape;1950;p160"/>
          <p:cNvSpPr txBox="1"/>
          <p:nvPr>
            <p:ph type="body" idx="4"/>
          </p:nvPr>
        </p:nvSpPr>
        <p:spPr bwMode="auto">
          <a:xfrm>
            <a:off x="6199186" y="4489285"/>
            <a:ext cx="6316663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12800"/>
              <a:buFont typeface="Arial"/>
              <a:buNone/>
              <a:defRPr sz="12800" b="0" i="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59 Ключевые цифры" preserve="0" showMasterPhAnim="0" userDrawn="1">
  <p:cSld name="Ключевые цифры_8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2" name="Google Shape;1952;p161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953" name="Google Shape;1953;p161"/>
          <p:cNvSpPr txBox="1"/>
          <p:nvPr>
            <p:ph type="body" idx="1"/>
          </p:nvPr>
        </p:nvSpPr>
        <p:spPr bwMode="auto">
          <a:xfrm>
            <a:off x="308143" y="1628775"/>
            <a:ext cx="4716463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54" name="Google Shape;1954;p161"/>
          <p:cNvSpPr txBox="1"/>
          <p:nvPr>
            <p:ph type="body" idx="2"/>
          </p:nvPr>
        </p:nvSpPr>
        <p:spPr bwMode="auto">
          <a:xfrm>
            <a:off x="308143" y="2205551"/>
            <a:ext cx="4716463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55" name="Google Shape;1955;p161"/>
          <p:cNvSpPr txBox="1"/>
          <p:nvPr>
            <p:ph type="body" idx="3"/>
          </p:nvPr>
        </p:nvSpPr>
        <p:spPr bwMode="auto">
          <a:xfrm>
            <a:off x="6199187" y="6081111"/>
            <a:ext cx="5692776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56" name="Google Shape;1956;p161"/>
          <p:cNvSpPr txBox="1"/>
          <p:nvPr>
            <p:ph type="body" idx="4"/>
          </p:nvPr>
        </p:nvSpPr>
        <p:spPr bwMode="auto">
          <a:xfrm>
            <a:off x="6199186" y="4489285"/>
            <a:ext cx="6396673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2800"/>
              <a:buFont typeface="Arial"/>
              <a:buNone/>
              <a:defRPr sz="12800" b="0" i="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60 Ключевые цифры" preserve="0" showMasterPhAnim="0" userDrawn="1">
  <p:cSld name="Ключевые цифры_9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8" name="Google Shape;1958;p162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959" name="Google Shape;1959;p162"/>
          <p:cNvSpPr txBox="1"/>
          <p:nvPr>
            <p:ph type="body" idx="1"/>
          </p:nvPr>
        </p:nvSpPr>
        <p:spPr bwMode="auto">
          <a:xfrm>
            <a:off x="295080" y="3056557"/>
            <a:ext cx="3744000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60" name="Google Shape;1960;p162"/>
          <p:cNvSpPr txBox="1"/>
          <p:nvPr>
            <p:ph type="body" idx="2"/>
          </p:nvPr>
        </p:nvSpPr>
        <p:spPr bwMode="auto">
          <a:xfrm>
            <a:off x="252876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12800"/>
              <a:buFont typeface="Arial"/>
              <a:buNone/>
              <a:defRPr sz="12800" b="0" i="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61" name="Google Shape;1961;p162"/>
          <p:cNvSpPr txBox="1"/>
          <p:nvPr>
            <p:ph type="body" idx="3"/>
          </p:nvPr>
        </p:nvSpPr>
        <p:spPr bwMode="auto">
          <a:xfrm>
            <a:off x="4219965" y="3056557"/>
            <a:ext cx="3744000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62" name="Google Shape;1962;p162"/>
          <p:cNvSpPr txBox="1"/>
          <p:nvPr>
            <p:ph type="body" idx="4"/>
          </p:nvPr>
        </p:nvSpPr>
        <p:spPr bwMode="auto">
          <a:xfrm>
            <a:off x="4191829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12800"/>
              <a:buFont typeface="Arial"/>
              <a:buNone/>
              <a:defRPr sz="12800" b="0" i="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63" name="Google Shape;1963;p162"/>
          <p:cNvSpPr txBox="1"/>
          <p:nvPr>
            <p:ph type="body" idx="5"/>
          </p:nvPr>
        </p:nvSpPr>
        <p:spPr bwMode="auto">
          <a:xfrm>
            <a:off x="8158919" y="3056557"/>
            <a:ext cx="3744000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64" name="Google Shape;1964;p162"/>
          <p:cNvSpPr txBox="1"/>
          <p:nvPr>
            <p:ph type="body" idx="6"/>
          </p:nvPr>
        </p:nvSpPr>
        <p:spPr bwMode="auto">
          <a:xfrm>
            <a:off x="8102647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12800"/>
              <a:buFont typeface="Arial"/>
              <a:buNone/>
              <a:defRPr sz="12800" b="0" i="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61 Ключевые цифры" preserve="0" showMasterPhAnim="0" userDrawn="1">
  <p:cSld name="Ключевые цифры_10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66" name="Google Shape;1966;p163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967" name="Google Shape;1967;p163"/>
          <p:cNvSpPr txBox="1"/>
          <p:nvPr>
            <p:ph type="body" idx="1"/>
          </p:nvPr>
        </p:nvSpPr>
        <p:spPr bwMode="auto">
          <a:xfrm>
            <a:off x="295080" y="3056557"/>
            <a:ext cx="3744000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68" name="Google Shape;1968;p163"/>
          <p:cNvSpPr txBox="1"/>
          <p:nvPr>
            <p:ph type="body" idx="2"/>
          </p:nvPr>
        </p:nvSpPr>
        <p:spPr bwMode="auto">
          <a:xfrm>
            <a:off x="252876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Arial"/>
              <a:buNone/>
              <a:defRPr sz="12800" b="0" i="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69" name="Google Shape;1969;p163"/>
          <p:cNvSpPr txBox="1"/>
          <p:nvPr>
            <p:ph type="body" idx="3"/>
          </p:nvPr>
        </p:nvSpPr>
        <p:spPr bwMode="auto">
          <a:xfrm>
            <a:off x="4219965" y="3056557"/>
            <a:ext cx="3744000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70" name="Google Shape;1970;p163"/>
          <p:cNvSpPr txBox="1"/>
          <p:nvPr>
            <p:ph type="body" idx="4"/>
          </p:nvPr>
        </p:nvSpPr>
        <p:spPr bwMode="auto">
          <a:xfrm>
            <a:off x="4191829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Arial"/>
              <a:buNone/>
              <a:defRPr sz="12800" b="0" i="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71" name="Google Shape;1971;p163"/>
          <p:cNvSpPr txBox="1"/>
          <p:nvPr>
            <p:ph type="body" idx="5"/>
          </p:nvPr>
        </p:nvSpPr>
        <p:spPr bwMode="auto">
          <a:xfrm>
            <a:off x="8158919" y="3056557"/>
            <a:ext cx="3744000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72" name="Google Shape;1972;p163"/>
          <p:cNvSpPr txBox="1"/>
          <p:nvPr>
            <p:ph type="body" idx="6"/>
          </p:nvPr>
        </p:nvSpPr>
        <p:spPr bwMode="auto">
          <a:xfrm>
            <a:off x="8102647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Arial"/>
              <a:buNone/>
              <a:defRPr sz="12800" b="0" i="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62 Ключевые цифры" preserve="0" showMasterPhAnim="0" userDrawn="1">
  <p:cSld name="Ключевые цифры_1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4" name="Google Shape;1974;p164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975" name="Google Shape;1975;p164"/>
          <p:cNvSpPr txBox="1"/>
          <p:nvPr>
            <p:ph type="body" idx="1"/>
          </p:nvPr>
        </p:nvSpPr>
        <p:spPr bwMode="auto">
          <a:xfrm>
            <a:off x="295080" y="3056557"/>
            <a:ext cx="3744000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76" name="Google Shape;1976;p164"/>
          <p:cNvSpPr txBox="1"/>
          <p:nvPr>
            <p:ph type="body" idx="2"/>
          </p:nvPr>
        </p:nvSpPr>
        <p:spPr bwMode="auto">
          <a:xfrm>
            <a:off x="252876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12800"/>
              <a:buFont typeface="Arial"/>
              <a:buNone/>
              <a:defRPr sz="12800" b="0" i="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77" name="Google Shape;1977;p164"/>
          <p:cNvSpPr txBox="1"/>
          <p:nvPr>
            <p:ph type="body" idx="3"/>
          </p:nvPr>
        </p:nvSpPr>
        <p:spPr bwMode="auto">
          <a:xfrm>
            <a:off x="4219965" y="3056557"/>
            <a:ext cx="3744000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78" name="Google Shape;1978;p164"/>
          <p:cNvSpPr txBox="1"/>
          <p:nvPr>
            <p:ph type="body" idx="4"/>
          </p:nvPr>
        </p:nvSpPr>
        <p:spPr bwMode="auto">
          <a:xfrm>
            <a:off x="4191829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12800"/>
              <a:buFont typeface="Arial"/>
              <a:buNone/>
              <a:defRPr sz="12800" b="0" i="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79" name="Google Shape;1979;p164"/>
          <p:cNvSpPr txBox="1"/>
          <p:nvPr>
            <p:ph type="body" idx="5"/>
          </p:nvPr>
        </p:nvSpPr>
        <p:spPr bwMode="auto">
          <a:xfrm>
            <a:off x="8158919" y="3056557"/>
            <a:ext cx="3744000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80" name="Google Shape;1980;p164"/>
          <p:cNvSpPr txBox="1"/>
          <p:nvPr>
            <p:ph type="body" idx="6"/>
          </p:nvPr>
        </p:nvSpPr>
        <p:spPr bwMode="auto">
          <a:xfrm>
            <a:off x="8102647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12800"/>
              <a:buFont typeface="Arial"/>
              <a:buNone/>
              <a:defRPr sz="12800" b="0" i="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63 Ключевые цифры" preserve="0" showMasterPhAnim="0" userDrawn="1">
  <p:cSld name="Ключевые цифры_1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2" name="Google Shape;1982;p165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983" name="Google Shape;1983;p165"/>
          <p:cNvSpPr txBox="1"/>
          <p:nvPr>
            <p:ph type="body" idx="1"/>
          </p:nvPr>
        </p:nvSpPr>
        <p:spPr bwMode="auto">
          <a:xfrm>
            <a:off x="295080" y="3056557"/>
            <a:ext cx="3744000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84" name="Google Shape;1984;p165"/>
          <p:cNvSpPr txBox="1"/>
          <p:nvPr>
            <p:ph type="body" idx="2"/>
          </p:nvPr>
        </p:nvSpPr>
        <p:spPr bwMode="auto">
          <a:xfrm>
            <a:off x="252876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2800"/>
              <a:buFont typeface="Arial"/>
              <a:buNone/>
              <a:defRPr sz="12800" b="0" i="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85" name="Google Shape;1985;p165"/>
          <p:cNvSpPr txBox="1"/>
          <p:nvPr>
            <p:ph type="body" idx="3"/>
          </p:nvPr>
        </p:nvSpPr>
        <p:spPr bwMode="auto">
          <a:xfrm>
            <a:off x="4219965" y="3056557"/>
            <a:ext cx="3744000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86" name="Google Shape;1986;p165"/>
          <p:cNvSpPr txBox="1"/>
          <p:nvPr>
            <p:ph type="body" idx="4"/>
          </p:nvPr>
        </p:nvSpPr>
        <p:spPr bwMode="auto">
          <a:xfrm>
            <a:off x="4191829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2800"/>
              <a:buFont typeface="Arial"/>
              <a:buNone/>
              <a:defRPr sz="12800" b="0" i="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87" name="Google Shape;1987;p165"/>
          <p:cNvSpPr txBox="1"/>
          <p:nvPr>
            <p:ph type="body" idx="5"/>
          </p:nvPr>
        </p:nvSpPr>
        <p:spPr bwMode="auto">
          <a:xfrm>
            <a:off x="8158919" y="3056557"/>
            <a:ext cx="3744000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88" name="Google Shape;1988;p165"/>
          <p:cNvSpPr txBox="1"/>
          <p:nvPr>
            <p:ph type="body" idx="6"/>
          </p:nvPr>
        </p:nvSpPr>
        <p:spPr bwMode="auto">
          <a:xfrm>
            <a:off x="8102647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2800"/>
              <a:buFont typeface="Arial"/>
              <a:buNone/>
              <a:defRPr sz="12800" b="0" i="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64 Ключевые цифры" preserve="0" showMasterPhAnim="0" userDrawn="1">
  <p:cSld name="Ключевые цифры_1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0" name="Google Shape;1990;p166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991" name="Google Shape;1991;p166"/>
          <p:cNvSpPr txBox="1"/>
          <p:nvPr>
            <p:ph type="body" idx="1"/>
          </p:nvPr>
        </p:nvSpPr>
        <p:spPr bwMode="auto">
          <a:xfrm>
            <a:off x="295080" y="3056557"/>
            <a:ext cx="3744000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92" name="Google Shape;1992;p166"/>
          <p:cNvSpPr txBox="1"/>
          <p:nvPr>
            <p:ph type="body" idx="2"/>
          </p:nvPr>
        </p:nvSpPr>
        <p:spPr bwMode="auto">
          <a:xfrm>
            <a:off x="252876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12800"/>
              <a:buFont typeface="Arial"/>
              <a:buNone/>
              <a:defRPr sz="12800" b="0" i="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93" name="Google Shape;1993;p166"/>
          <p:cNvSpPr txBox="1"/>
          <p:nvPr>
            <p:ph type="body" idx="3"/>
          </p:nvPr>
        </p:nvSpPr>
        <p:spPr bwMode="auto">
          <a:xfrm>
            <a:off x="4219965" y="3056557"/>
            <a:ext cx="3744000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94" name="Google Shape;1994;p166"/>
          <p:cNvSpPr txBox="1"/>
          <p:nvPr>
            <p:ph type="body" idx="4"/>
          </p:nvPr>
        </p:nvSpPr>
        <p:spPr bwMode="auto">
          <a:xfrm>
            <a:off x="4191829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12800"/>
              <a:buFont typeface="Arial"/>
              <a:buNone/>
              <a:defRPr sz="12800" b="0" i="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95" name="Google Shape;1995;p166"/>
          <p:cNvSpPr txBox="1"/>
          <p:nvPr>
            <p:ph type="body" idx="5"/>
          </p:nvPr>
        </p:nvSpPr>
        <p:spPr bwMode="auto">
          <a:xfrm>
            <a:off x="8158919" y="3056557"/>
            <a:ext cx="3744000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96" name="Google Shape;1996;p166"/>
          <p:cNvSpPr txBox="1"/>
          <p:nvPr>
            <p:ph type="body" idx="6"/>
          </p:nvPr>
        </p:nvSpPr>
        <p:spPr bwMode="auto">
          <a:xfrm>
            <a:off x="8102647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12800"/>
              <a:buFont typeface="Arial"/>
              <a:buNone/>
              <a:defRPr sz="12800" b="0" i="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97" name="Google Shape;1997;p166"/>
          <p:cNvSpPr txBox="1"/>
          <p:nvPr>
            <p:ph type="body" idx="7"/>
          </p:nvPr>
        </p:nvSpPr>
        <p:spPr bwMode="auto">
          <a:xfrm>
            <a:off x="295080" y="5742606"/>
            <a:ext cx="3744000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98" name="Google Shape;1998;p166"/>
          <p:cNvSpPr txBox="1"/>
          <p:nvPr>
            <p:ph type="body" idx="8"/>
          </p:nvPr>
        </p:nvSpPr>
        <p:spPr bwMode="auto">
          <a:xfrm>
            <a:off x="252876" y="415078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12800"/>
              <a:buFont typeface="Arial"/>
              <a:buNone/>
              <a:defRPr sz="12800" b="0" i="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99" name="Google Shape;1999;p166"/>
          <p:cNvSpPr txBox="1"/>
          <p:nvPr>
            <p:ph type="body" idx="9"/>
          </p:nvPr>
        </p:nvSpPr>
        <p:spPr bwMode="auto">
          <a:xfrm>
            <a:off x="4219965" y="5742606"/>
            <a:ext cx="3744000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00" name="Google Shape;2000;p166"/>
          <p:cNvSpPr txBox="1"/>
          <p:nvPr>
            <p:ph type="body" idx="13"/>
          </p:nvPr>
        </p:nvSpPr>
        <p:spPr bwMode="auto">
          <a:xfrm>
            <a:off x="4191829" y="415078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12800"/>
              <a:buFont typeface="Arial"/>
              <a:buNone/>
              <a:defRPr sz="12800" b="0" i="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01" name="Google Shape;2001;p166"/>
          <p:cNvSpPr txBox="1"/>
          <p:nvPr>
            <p:ph type="body" idx="14"/>
          </p:nvPr>
        </p:nvSpPr>
        <p:spPr bwMode="auto">
          <a:xfrm>
            <a:off x="8158919" y="5742606"/>
            <a:ext cx="3744000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02" name="Google Shape;2002;p166"/>
          <p:cNvSpPr txBox="1"/>
          <p:nvPr>
            <p:ph type="body" idx="15"/>
          </p:nvPr>
        </p:nvSpPr>
        <p:spPr bwMode="auto">
          <a:xfrm>
            <a:off x="8102647" y="415078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12800"/>
              <a:buFont typeface="Arial"/>
              <a:buNone/>
              <a:defRPr sz="12800" b="0" i="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65 Ключевые цифры" preserve="0" showMasterPhAnim="0" userDrawn="1">
  <p:cSld name="Ключевые цифры_1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04" name="Google Shape;2004;p167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2005" name="Google Shape;2005;p167"/>
          <p:cNvSpPr txBox="1"/>
          <p:nvPr>
            <p:ph type="body" idx="1"/>
          </p:nvPr>
        </p:nvSpPr>
        <p:spPr bwMode="auto">
          <a:xfrm>
            <a:off x="295080" y="3056557"/>
            <a:ext cx="3111060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06" name="Google Shape;2006;p167"/>
          <p:cNvSpPr txBox="1"/>
          <p:nvPr>
            <p:ph type="body" idx="2"/>
          </p:nvPr>
        </p:nvSpPr>
        <p:spPr bwMode="auto">
          <a:xfrm>
            <a:off x="252876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Arial"/>
              <a:buNone/>
              <a:defRPr sz="12800" b="0" i="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07" name="Google Shape;2007;p167"/>
          <p:cNvSpPr txBox="1"/>
          <p:nvPr>
            <p:ph type="body" idx="3"/>
          </p:nvPr>
        </p:nvSpPr>
        <p:spPr bwMode="auto">
          <a:xfrm>
            <a:off x="4219965" y="3056557"/>
            <a:ext cx="3306494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08" name="Google Shape;2008;p167"/>
          <p:cNvSpPr txBox="1"/>
          <p:nvPr>
            <p:ph type="body" idx="4"/>
          </p:nvPr>
        </p:nvSpPr>
        <p:spPr bwMode="auto">
          <a:xfrm>
            <a:off x="4191829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Arial"/>
              <a:buNone/>
              <a:defRPr sz="12800" b="0" i="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09" name="Google Shape;2009;p167"/>
          <p:cNvSpPr txBox="1"/>
          <p:nvPr>
            <p:ph type="body" idx="5"/>
          </p:nvPr>
        </p:nvSpPr>
        <p:spPr bwMode="auto">
          <a:xfrm>
            <a:off x="8158919" y="3056557"/>
            <a:ext cx="2940881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10" name="Google Shape;2010;p167"/>
          <p:cNvSpPr txBox="1"/>
          <p:nvPr>
            <p:ph type="body" idx="6"/>
          </p:nvPr>
        </p:nvSpPr>
        <p:spPr bwMode="auto">
          <a:xfrm>
            <a:off x="8102647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Arial"/>
              <a:buNone/>
              <a:defRPr sz="12800" b="0" i="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11" name="Google Shape;2011;p167"/>
          <p:cNvSpPr txBox="1"/>
          <p:nvPr>
            <p:ph type="body" idx="7"/>
          </p:nvPr>
        </p:nvSpPr>
        <p:spPr bwMode="auto">
          <a:xfrm>
            <a:off x="295080" y="5742606"/>
            <a:ext cx="3317680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12" name="Google Shape;2012;p167"/>
          <p:cNvSpPr txBox="1"/>
          <p:nvPr>
            <p:ph type="body" idx="8"/>
          </p:nvPr>
        </p:nvSpPr>
        <p:spPr bwMode="auto">
          <a:xfrm>
            <a:off x="252876" y="415078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Arial"/>
              <a:buNone/>
              <a:defRPr sz="12800" b="0" i="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13" name="Google Shape;2013;p167"/>
          <p:cNvSpPr txBox="1"/>
          <p:nvPr>
            <p:ph type="body" idx="9"/>
          </p:nvPr>
        </p:nvSpPr>
        <p:spPr bwMode="auto">
          <a:xfrm>
            <a:off x="4219965" y="5742606"/>
            <a:ext cx="3150383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14" name="Google Shape;2014;p167"/>
          <p:cNvSpPr txBox="1"/>
          <p:nvPr>
            <p:ph type="body" idx="13"/>
          </p:nvPr>
        </p:nvSpPr>
        <p:spPr bwMode="auto">
          <a:xfrm>
            <a:off x="4191829" y="415078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Arial"/>
              <a:buNone/>
              <a:defRPr sz="12800" b="0" i="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15" name="Google Shape;2015;p167"/>
          <p:cNvSpPr txBox="1"/>
          <p:nvPr>
            <p:ph type="body" idx="14"/>
          </p:nvPr>
        </p:nvSpPr>
        <p:spPr bwMode="auto">
          <a:xfrm>
            <a:off x="8158919" y="5742606"/>
            <a:ext cx="2940881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16" name="Google Shape;2016;p167"/>
          <p:cNvSpPr txBox="1"/>
          <p:nvPr>
            <p:ph type="body" idx="15"/>
          </p:nvPr>
        </p:nvSpPr>
        <p:spPr bwMode="auto">
          <a:xfrm>
            <a:off x="8102647" y="415078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Arial"/>
              <a:buNone/>
              <a:defRPr sz="12800" b="0" i="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66 Ключевые цифры" preserve="0" showMasterPhAnim="0" userDrawn="1">
  <p:cSld name="Ключевые цифры_1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8" name="Google Shape;2018;p168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2019" name="Google Shape;2019;p168"/>
          <p:cNvSpPr txBox="1"/>
          <p:nvPr>
            <p:ph type="body" idx="1"/>
          </p:nvPr>
        </p:nvSpPr>
        <p:spPr bwMode="auto">
          <a:xfrm>
            <a:off x="295080" y="3056557"/>
            <a:ext cx="3179640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20" name="Google Shape;2020;p168"/>
          <p:cNvSpPr txBox="1"/>
          <p:nvPr>
            <p:ph type="body" idx="2"/>
          </p:nvPr>
        </p:nvSpPr>
        <p:spPr bwMode="auto">
          <a:xfrm>
            <a:off x="252876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12800"/>
              <a:buFont typeface="Arial"/>
              <a:buNone/>
              <a:defRPr sz="12800" b="0" i="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21" name="Google Shape;2021;p168"/>
          <p:cNvSpPr txBox="1"/>
          <p:nvPr>
            <p:ph type="body" idx="3"/>
          </p:nvPr>
        </p:nvSpPr>
        <p:spPr bwMode="auto">
          <a:xfrm>
            <a:off x="4219965" y="3056557"/>
            <a:ext cx="3375074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22" name="Google Shape;2022;p168"/>
          <p:cNvSpPr txBox="1"/>
          <p:nvPr>
            <p:ph type="body" idx="4"/>
          </p:nvPr>
        </p:nvSpPr>
        <p:spPr bwMode="auto">
          <a:xfrm>
            <a:off x="4191829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12800"/>
              <a:buFont typeface="Arial"/>
              <a:buNone/>
              <a:defRPr sz="12800" b="0" i="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23" name="Google Shape;2023;p168"/>
          <p:cNvSpPr txBox="1"/>
          <p:nvPr>
            <p:ph type="body" idx="5"/>
          </p:nvPr>
        </p:nvSpPr>
        <p:spPr bwMode="auto">
          <a:xfrm>
            <a:off x="8158919" y="3056557"/>
            <a:ext cx="2940881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24" name="Google Shape;2024;p168"/>
          <p:cNvSpPr txBox="1"/>
          <p:nvPr>
            <p:ph type="body" idx="6"/>
          </p:nvPr>
        </p:nvSpPr>
        <p:spPr bwMode="auto">
          <a:xfrm>
            <a:off x="8102647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12800"/>
              <a:buFont typeface="Arial"/>
              <a:buNone/>
              <a:defRPr sz="12800" b="0" i="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25" name="Google Shape;2025;p168"/>
          <p:cNvSpPr txBox="1"/>
          <p:nvPr>
            <p:ph type="body" idx="7"/>
          </p:nvPr>
        </p:nvSpPr>
        <p:spPr bwMode="auto">
          <a:xfrm>
            <a:off x="295080" y="5742606"/>
            <a:ext cx="3293940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26" name="Google Shape;2026;p168"/>
          <p:cNvSpPr txBox="1"/>
          <p:nvPr>
            <p:ph type="body" idx="8"/>
          </p:nvPr>
        </p:nvSpPr>
        <p:spPr bwMode="auto">
          <a:xfrm>
            <a:off x="252876" y="415078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12800"/>
              <a:buFont typeface="Arial"/>
              <a:buNone/>
              <a:defRPr sz="12800" b="0" i="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27" name="Google Shape;2027;p168"/>
          <p:cNvSpPr txBox="1"/>
          <p:nvPr>
            <p:ph type="body" idx="9"/>
          </p:nvPr>
        </p:nvSpPr>
        <p:spPr bwMode="auto">
          <a:xfrm>
            <a:off x="4219965" y="5742606"/>
            <a:ext cx="3375074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28" name="Google Shape;2028;p168"/>
          <p:cNvSpPr txBox="1"/>
          <p:nvPr>
            <p:ph type="body" idx="13"/>
          </p:nvPr>
        </p:nvSpPr>
        <p:spPr bwMode="auto">
          <a:xfrm>
            <a:off x="4191829" y="415078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12800"/>
              <a:buFont typeface="Arial"/>
              <a:buNone/>
              <a:defRPr sz="12800" b="0" i="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29" name="Google Shape;2029;p168"/>
          <p:cNvSpPr txBox="1"/>
          <p:nvPr>
            <p:ph type="body" idx="14"/>
          </p:nvPr>
        </p:nvSpPr>
        <p:spPr bwMode="auto">
          <a:xfrm>
            <a:off x="8158919" y="5742606"/>
            <a:ext cx="2940881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30" name="Google Shape;2030;p168"/>
          <p:cNvSpPr txBox="1"/>
          <p:nvPr>
            <p:ph type="body" idx="15"/>
          </p:nvPr>
        </p:nvSpPr>
        <p:spPr bwMode="auto">
          <a:xfrm>
            <a:off x="8102647" y="415078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12800"/>
              <a:buFont typeface="Arial"/>
              <a:buNone/>
              <a:defRPr sz="12800" b="0" i="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67 Ключевые цифры" preserve="0" showMasterPhAnim="0" userDrawn="1">
  <p:cSld name="Ключевые цифры_16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2" name="Google Shape;2032;p169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2033" name="Google Shape;2033;p169"/>
          <p:cNvSpPr txBox="1"/>
          <p:nvPr>
            <p:ph type="body" idx="1"/>
          </p:nvPr>
        </p:nvSpPr>
        <p:spPr bwMode="auto">
          <a:xfrm>
            <a:off x="295080" y="3056557"/>
            <a:ext cx="3785724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34" name="Google Shape;2034;p169"/>
          <p:cNvSpPr txBox="1"/>
          <p:nvPr>
            <p:ph type="body" idx="2"/>
          </p:nvPr>
        </p:nvSpPr>
        <p:spPr bwMode="auto">
          <a:xfrm>
            <a:off x="252876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2800"/>
              <a:buFont typeface="Arial"/>
              <a:buNone/>
              <a:defRPr sz="12800" b="0" i="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35" name="Google Shape;2035;p169"/>
          <p:cNvSpPr txBox="1"/>
          <p:nvPr>
            <p:ph type="body" idx="3"/>
          </p:nvPr>
        </p:nvSpPr>
        <p:spPr bwMode="auto">
          <a:xfrm>
            <a:off x="4219965" y="3056557"/>
            <a:ext cx="3785724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36" name="Google Shape;2036;p169"/>
          <p:cNvSpPr txBox="1"/>
          <p:nvPr>
            <p:ph type="body" idx="4"/>
          </p:nvPr>
        </p:nvSpPr>
        <p:spPr bwMode="auto">
          <a:xfrm>
            <a:off x="4191829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2800"/>
              <a:buFont typeface="Arial"/>
              <a:buNone/>
              <a:defRPr sz="12800" b="0" i="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37" name="Google Shape;2037;p169"/>
          <p:cNvSpPr txBox="1"/>
          <p:nvPr>
            <p:ph type="body" idx="5"/>
          </p:nvPr>
        </p:nvSpPr>
        <p:spPr bwMode="auto">
          <a:xfrm>
            <a:off x="8158919" y="3056557"/>
            <a:ext cx="3785724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38" name="Google Shape;2038;p169"/>
          <p:cNvSpPr txBox="1"/>
          <p:nvPr>
            <p:ph type="body" idx="6"/>
          </p:nvPr>
        </p:nvSpPr>
        <p:spPr bwMode="auto">
          <a:xfrm>
            <a:off x="8102647" y="146473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2800"/>
              <a:buFont typeface="Arial"/>
              <a:buNone/>
              <a:defRPr sz="12800" b="0" i="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39" name="Google Shape;2039;p169"/>
          <p:cNvSpPr txBox="1"/>
          <p:nvPr>
            <p:ph type="body" idx="7"/>
          </p:nvPr>
        </p:nvSpPr>
        <p:spPr bwMode="auto">
          <a:xfrm>
            <a:off x="295080" y="5742606"/>
            <a:ext cx="3785724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40" name="Google Shape;2040;p169"/>
          <p:cNvSpPr txBox="1"/>
          <p:nvPr>
            <p:ph type="body" idx="8"/>
          </p:nvPr>
        </p:nvSpPr>
        <p:spPr bwMode="auto">
          <a:xfrm>
            <a:off x="252876" y="415078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2800"/>
              <a:buFont typeface="Arial"/>
              <a:buNone/>
              <a:defRPr sz="12800" b="0" i="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41" name="Google Shape;2041;p169"/>
          <p:cNvSpPr txBox="1"/>
          <p:nvPr>
            <p:ph type="body" idx="9"/>
          </p:nvPr>
        </p:nvSpPr>
        <p:spPr bwMode="auto">
          <a:xfrm>
            <a:off x="4219965" y="5742606"/>
            <a:ext cx="3785724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42" name="Google Shape;2042;p169"/>
          <p:cNvSpPr txBox="1"/>
          <p:nvPr>
            <p:ph type="body" idx="13"/>
          </p:nvPr>
        </p:nvSpPr>
        <p:spPr bwMode="auto">
          <a:xfrm>
            <a:off x="4191829" y="415078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2800"/>
              <a:buFont typeface="Arial"/>
              <a:buNone/>
              <a:defRPr sz="12800" b="0" i="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43" name="Google Shape;2043;p169"/>
          <p:cNvSpPr txBox="1"/>
          <p:nvPr>
            <p:ph type="body" idx="14"/>
          </p:nvPr>
        </p:nvSpPr>
        <p:spPr bwMode="auto">
          <a:xfrm>
            <a:off x="8158919" y="5742606"/>
            <a:ext cx="3785724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44" name="Google Shape;2044;p169"/>
          <p:cNvSpPr txBox="1"/>
          <p:nvPr>
            <p:ph type="body" idx="15"/>
          </p:nvPr>
        </p:nvSpPr>
        <p:spPr bwMode="auto">
          <a:xfrm>
            <a:off x="8102647" y="4150781"/>
            <a:ext cx="3785724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2800"/>
              <a:buFont typeface="Arial"/>
              <a:buNone/>
              <a:defRPr sz="12800" b="0" i="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68 Ключевые цифры" preserve="0" showMasterPhAnim="0" userDrawn="1">
  <p:cSld name="Ключевые цифры_17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46" name="Google Shape;2046;p170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2047" name="Google Shape;2047;p170"/>
          <p:cNvSpPr txBox="1"/>
          <p:nvPr>
            <p:ph type="body" idx="1"/>
          </p:nvPr>
        </p:nvSpPr>
        <p:spPr bwMode="auto">
          <a:xfrm>
            <a:off x="310026" y="264385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48" name="Google Shape;2048;p170"/>
          <p:cNvSpPr txBox="1"/>
          <p:nvPr>
            <p:ph type="body" idx="2"/>
          </p:nvPr>
        </p:nvSpPr>
        <p:spPr bwMode="auto">
          <a:xfrm>
            <a:off x="310026" y="153586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8000"/>
              <a:buFont typeface="Arial"/>
              <a:buNone/>
              <a:defRPr sz="8000" b="0" i="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49" name="Google Shape;2049;p170"/>
          <p:cNvSpPr txBox="1"/>
          <p:nvPr>
            <p:ph type="body" idx="3"/>
          </p:nvPr>
        </p:nvSpPr>
        <p:spPr bwMode="auto">
          <a:xfrm>
            <a:off x="310026" y="508987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50" name="Google Shape;2050;p170"/>
          <p:cNvSpPr txBox="1"/>
          <p:nvPr>
            <p:ph type="body" idx="4"/>
          </p:nvPr>
        </p:nvSpPr>
        <p:spPr bwMode="auto">
          <a:xfrm>
            <a:off x="310026" y="398188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8000"/>
              <a:buFont typeface="Arial"/>
              <a:buNone/>
              <a:defRPr sz="8000" b="0" i="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51" name="Google Shape;2051;p170"/>
          <p:cNvSpPr txBox="1"/>
          <p:nvPr>
            <p:ph type="body" idx="5"/>
          </p:nvPr>
        </p:nvSpPr>
        <p:spPr bwMode="auto">
          <a:xfrm>
            <a:off x="3258966" y="264385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52" name="Google Shape;2052;p170"/>
          <p:cNvSpPr txBox="1"/>
          <p:nvPr>
            <p:ph type="body" idx="6"/>
          </p:nvPr>
        </p:nvSpPr>
        <p:spPr bwMode="auto">
          <a:xfrm>
            <a:off x="3258966" y="153586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8000"/>
              <a:buFont typeface="Arial"/>
              <a:buNone/>
              <a:defRPr sz="8000" b="0" i="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53" name="Google Shape;2053;p170"/>
          <p:cNvSpPr txBox="1"/>
          <p:nvPr>
            <p:ph type="body" idx="7"/>
          </p:nvPr>
        </p:nvSpPr>
        <p:spPr bwMode="auto">
          <a:xfrm>
            <a:off x="3258966" y="508987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54" name="Google Shape;2054;p170"/>
          <p:cNvSpPr txBox="1"/>
          <p:nvPr>
            <p:ph type="body" idx="8"/>
          </p:nvPr>
        </p:nvSpPr>
        <p:spPr bwMode="auto">
          <a:xfrm>
            <a:off x="3258966" y="398188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8000"/>
              <a:buFont typeface="Arial"/>
              <a:buNone/>
              <a:defRPr sz="8000" b="0" i="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55" name="Google Shape;2055;p170"/>
          <p:cNvSpPr txBox="1"/>
          <p:nvPr>
            <p:ph type="body" idx="9"/>
          </p:nvPr>
        </p:nvSpPr>
        <p:spPr bwMode="auto">
          <a:xfrm>
            <a:off x="6185046" y="264385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56" name="Google Shape;2056;p170"/>
          <p:cNvSpPr txBox="1"/>
          <p:nvPr>
            <p:ph type="body" idx="13"/>
          </p:nvPr>
        </p:nvSpPr>
        <p:spPr bwMode="auto">
          <a:xfrm>
            <a:off x="6185046" y="153586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8000"/>
              <a:buFont typeface="Arial"/>
              <a:buNone/>
              <a:defRPr sz="8000" b="0" i="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57" name="Google Shape;2057;p170"/>
          <p:cNvSpPr txBox="1"/>
          <p:nvPr>
            <p:ph type="body" idx="14"/>
          </p:nvPr>
        </p:nvSpPr>
        <p:spPr bwMode="auto">
          <a:xfrm>
            <a:off x="6185046" y="508987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58" name="Google Shape;2058;p170"/>
          <p:cNvSpPr txBox="1"/>
          <p:nvPr>
            <p:ph type="body" idx="15"/>
          </p:nvPr>
        </p:nvSpPr>
        <p:spPr bwMode="auto">
          <a:xfrm>
            <a:off x="6185046" y="398188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8000"/>
              <a:buFont typeface="Arial"/>
              <a:buNone/>
              <a:defRPr sz="8000" b="0" i="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59" name="Google Shape;2059;p170"/>
          <p:cNvSpPr txBox="1"/>
          <p:nvPr>
            <p:ph type="body" idx="16"/>
          </p:nvPr>
        </p:nvSpPr>
        <p:spPr bwMode="auto">
          <a:xfrm>
            <a:off x="9145416" y="264385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60" name="Google Shape;2060;p170"/>
          <p:cNvSpPr txBox="1"/>
          <p:nvPr>
            <p:ph type="body" idx="17"/>
          </p:nvPr>
        </p:nvSpPr>
        <p:spPr bwMode="auto">
          <a:xfrm>
            <a:off x="9145416" y="153586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8000"/>
              <a:buFont typeface="Arial"/>
              <a:buNone/>
              <a:defRPr sz="8000" b="0" i="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61" name="Google Shape;2061;p170"/>
          <p:cNvSpPr txBox="1"/>
          <p:nvPr>
            <p:ph type="body" idx="18"/>
          </p:nvPr>
        </p:nvSpPr>
        <p:spPr bwMode="auto">
          <a:xfrm>
            <a:off x="9145416" y="508987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62" name="Google Shape;2062;p170"/>
          <p:cNvSpPr txBox="1"/>
          <p:nvPr>
            <p:ph type="body" idx="19"/>
          </p:nvPr>
        </p:nvSpPr>
        <p:spPr bwMode="auto">
          <a:xfrm>
            <a:off x="9145416" y="398188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99DFF"/>
              </a:buClr>
              <a:buSzPts val="8000"/>
              <a:buFont typeface="Arial"/>
              <a:buNone/>
              <a:defRPr sz="8000" b="0" i="0">
                <a:solidFill>
                  <a:srgbClr val="799DF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69 Ключевые цифры" preserve="0" showMasterPhAnim="0" userDrawn="1">
  <p:cSld name="Ключевые цифры_18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4" name="Google Shape;2064;p171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2065" name="Google Shape;2065;p171"/>
          <p:cNvSpPr txBox="1"/>
          <p:nvPr>
            <p:ph type="body" idx="1"/>
          </p:nvPr>
        </p:nvSpPr>
        <p:spPr bwMode="auto">
          <a:xfrm>
            <a:off x="310026" y="264385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66" name="Google Shape;2066;p171"/>
          <p:cNvSpPr txBox="1"/>
          <p:nvPr>
            <p:ph type="body" idx="2"/>
          </p:nvPr>
        </p:nvSpPr>
        <p:spPr bwMode="auto">
          <a:xfrm>
            <a:off x="310026" y="153586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8000"/>
              <a:buFont typeface="Arial"/>
              <a:buNone/>
              <a:defRPr sz="8000" b="0" i="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67" name="Google Shape;2067;p171"/>
          <p:cNvSpPr txBox="1"/>
          <p:nvPr>
            <p:ph type="body" idx="3"/>
          </p:nvPr>
        </p:nvSpPr>
        <p:spPr bwMode="auto">
          <a:xfrm>
            <a:off x="310026" y="508987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68" name="Google Shape;2068;p171"/>
          <p:cNvSpPr txBox="1"/>
          <p:nvPr>
            <p:ph type="body" idx="4"/>
          </p:nvPr>
        </p:nvSpPr>
        <p:spPr bwMode="auto">
          <a:xfrm>
            <a:off x="310026" y="398188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8000"/>
              <a:buFont typeface="Arial"/>
              <a:buNone/>
              <a:defRPr sz="8000" b="0" i="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69" name="Google Shape;2069;p171"/>
          <p:cNvSpPr txBox="1"/>
          <p:nvPr>
            <p:ph type="body" idx="5"/>
          </p:nvPr>
        </p:nvSpPr>
        <p:spPr bwMode="auto">
          <a:xfrm>
            <a:off x="3258966" y="264385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70" name="Google Shape;2070;p171"/>
          <p:cNvSpPr txBox="1"/>
          <p:nvPr>
            <p:ph type="body" idx="6"/>
          </p:nvPr>
        </p:nvSpPr>
        <p:spPr bwMode="auto">
          <a:xfrm>
            <a:off x="3258966" y="153586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8000"/>
              <a:buFont typeface="Arial"/>
              <a:buNone/>
              <a:defRPr sz="8000" b="0" i="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71" name="Google Shape;2071;p171"/>
          <p:cNvSpPr txBox="1"/>
          <p:nvPr>
            <p:ph type="body" idx="7"/>
          </p:nvPr>
        </p:nvSpPr>
        <p:spPr bwMode="auto">
          <a:xfrm>
            <a:off x="3258966" y="508987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72" name="Google Shape;2072;p171"/>
          <p:cNvSpPr txBox="1"/>
          <p:nvPr>
            <p:ph type="body" idx="8"/>
          </p:nvPr>
        </p:nvSpPr>
        <p:spPr bwMode="auto">
          <a:xfrm>
            <a:off x="3258966" y="398188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8000"/>
              <a:buFont typeface="Arial"/>
              <a:buNone/>
              <a:defRPr sz="8000" b="0" i="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73" name="Google Shape;2073;p171"/>
          <p:cNvSpPr txBox="1"/>
          <p:nvPr>
            <p:ph type="body" idx="9"/>
          </p:nvPr>
        </p:nvSpPr>
        <p:spPr bwMode="auto">
          <a:xfrm>
            <a:off x="6185046" y="264385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74" name="Google Shape;2074;p171"/>
          <p:cNvSpPr txBox="1"/>
          <p:nvPr>
            <p:ph type="body" idx="13"/>
          </p:nvPr>
        </p:nvSpPr>
        <p:spPr bwMode="auto">
          <a:xfrm>
            <a:off x="6185046" y="153586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8000"/>
              <a:buFont typeface="Arial"/>
              <a:buNone/>
              <a:defRPr sz="8000" b="0" i="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75" name="Google Shape;2075;p171"/>
          <p:cNvSpPr txBox="1"/>
          <p:nvPr>
            <p:ph type="body" idx="14"/>
          </p:nvPr>
        </p:nvSpPr>
        <p:spPr bwMode="auto">
          <a:xfrm>
            <a:off x="6185046" y="508987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76" name="Google Shape;2076;p171"/>
          <p:cNvSpPr txBox="1"/>
          <p:nvPr>
            <p:ph type="body" idx="15"/>
          </p:nvPr>
        </p:nvSpPr>
        <p:spPr bwMode="auto">
          <a:xfrm>
            <a:off x="6185046" y="398188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8000"/>
              <a:buFont typeface="Arial"/>
              <a:buNone/>
              <a:defRPr sz="8000" b="0" i="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77" name="Google Shape;2077;p171"/>
          <p:cNvSpPr txBox="1"/>
          <p:nvPr>
            <p:ph type="body" idx="16"/>
          </p:nvPr>
        </p:nvSpPr>
        <p:spPr bwMode="auto">
          <a:xfrm>
            <a:off x="9145416" y="264385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78" name="Google Shape;2078;p171"/>
          <p:cNvSpPr txBox="1"/>
          <p:nvPr>
            <p:ph type="body" idx="17"/>
          </p:nvPr>
        </p:nvSpPr>
        <p:spPr bwMode="auto">
          <a:xfrm>
            <a:off x="9145416" y="153586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8000"/>
              <a:buFont typeface="Arial"/>
              <a:buNone/>
              <a:defRPr sz="8000" b="0" i="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79" name="Google Shape;2079;p171"/>
          <p:cNvSpPr txBox="1"/>
          <p:nvPr>
            <p:ph type="body" idx="18"/>
          </p:nvPr>
        </p:nvSpPr>
        <p:spPr bwMode="auto">
          <a:xfrm>
            <a:off x="9145416" y="508987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80" name="Google Shape;2080;p171"/>
          <p:cNvSpPr txBox="1"/>
          <p:nvPr>
            <p:ph type="body" idx="19"/>
          </p:nvPr>
        </p:nvSpPr>
        <p:spPr bwMode="auto">
          <a:xfrm>
            <a:off x="9145416" y="398188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8000"/>
              <a:buFont typeface="Arial"/>
              <a:buNone/>
              <a:defRPr sz="8000" b="0" i="0">
                <a:solidFill>
                  <a:schemeClr val="accent5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70 Ключевые цифры" preserve="0" showMasterPhAnim="0" userDrawn="1">
  <p:cSld name="Ключевые цифры_19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82" name="Google Shape;2082;p172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2083" name="Google Shape;2083;p172"/>
          <p:cNvSpPr txBox="1"/>
          <p:nvPr>
            <p:ph type="body" idx="1"/>
          </p:nvPr>
        </p:nvSpPr>
        <p:spPr bwMode="auto">
          <a:xfrm>
            <a:off x="310026" y="264385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84" name="Google Shape;2084;p172"/>
          <p:cNvSpPr txBox="1"/>
          <p:nvPr>
            <p:ph type="body" idx="2"/>
          </p:nvPr>
        </p:nvSpPr>
        <p:spPr bwMode="auto">
          <a:xfrm>
            <a:off x="310026" y="153586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8000"/>
              <a:buFont typeface="Arial"/>
              <a:buNone/>
              <a:defRPr sz="8000" b="0" i="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85" name="Google Shape;2085;p172"/>
          <p:cNvSpPr txBox="1"/>
          <p:nvPr>
            <p:ph type="body" idx="3"/>
          </p:nvPr>
        </p:nvSpPr>
        <p:spPr bwMode="auto">
          <a:xfrm>
            <a:off x="310026" y="508987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86" name="Google Shape;2086;p172"/>
          <p:cNvSpPr txBox="1"/>
          <p:nvPr>
            <p:ph type="body" idx="4"/>
          </p:nvPr>
        </p:nvSpPr>
        <p:spPr bwMode="auto">
          <a:xfrm>
            <a:off x="310026" y="398188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8000"/>
              <a:buFont typeface="Arial"/>
              <a:buNone/>
              <a:defRPr sz="8000" b="0" i="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87" name="Google Shape;2087;p172"/>
          <p:cNvSpPr txBox="1"/>
          <p:nvPr>
            <p:ph type="body" idx="5"/>
          </p:nvPr>
        </p:nvSpPr>
        <p:spPr bwMode="auto">
          <a:xfrm>
            <a:off x="3258966" y="264385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88" name="Google Shape;2088;p172"/>
          <p:cNvSpPr txBox="1"/>
          <p:nvPr>
            <p:ph type="body" idx="6"/>
          </p:nvPr>
        </p:nvSpPr>
        <p:spPr bwMode="auto">
          <a:xfrm>
            <a:off x="3258966" y="153586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8000"/>
              <a:buFont typeface="Arial"/>
              <a:buNone/>
              <a:defRPr sz="8000" b="0" i="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89" name="Google Shape;2089;p172"/>
          <p:cNvSpPr txBox="1"/>
          <p:nvPr>
            <p:ph type="body" idx="7"/>
          </p:nvPr>
        </p:nvSpPr>
        <p:spPr bwMode="auto">
          <a:xfrm>
            <a:off x="3258966" y="508987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90" name="Google Shape;2090;p172"/>
          <p:cNvSpPr txBox="1"/>
          <p:nvPr>
            <p:ph type="body" idx="8"/>
          </p:nvPr>
        </p:nvSpPr>
        <p:spPr bwMode="auto">
          <a:xfrm>
            <a:off x="3258966" y="398188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8000"/>
              <a:buFont typeface="Arial"/>
              <a:buNone/>
              <a:defRPr sz="8000" b="0" i="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91" name="Google Shape;2091;p172"/>
          <p:cNvSpPr txBox="1"/>
          <p:nvPr>
            <p:ph type="body" idx="9"/>
          </p:nvPr>
        </p:nvSpPr>
        <p:spPr bwMode="auto">
          <a:xfrm>
            <a:off x="6185046" y="264385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92" name="Google Shape;2092;p172"/>
          <p:cNvSpPr txBox="1"/>
          <p:nvPr>
            <p:ph type="body" idx="13"/>
          </p:nvPr>
        </p:nvSpPr>
        <p:spPr bwMode="auto">
          <a:xfrm>
            <a:off x="6185046" y="153586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8000"/>
              <a:buFont typeface="Arial"/>
              <a:buNone/>
              <a:defRPr sz="8000" b="0" i="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93" name="Google Shape;2093;p172"/>
          <p:cNvSpPr txBox="1"/>
          <p:nvPr>
            <p:ph type="body" idx="14"/>
          </p:nvPr>
        </p:nvSpPr>
        <p:spPr bwMode="auto">
          <a:xfrm>
            <a:off x="6185046" y="508987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94" name="Google Shape;2094;p172"/>
          <p:cNvSpPr txBox="1"/>
          <p:nvPr>
            <p:ph type="body" idx="15"/>
          </p:nvPr>
        </p:nvSpPr>
        <p:spPr bwMode="auto">
          <a:xfrm>
            <a:off x="6185046" y="398188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8000"/>
              <a:buFont typeface="Arial"/>
              <a:buNone/>
              <a:defRPr sz="8000" b="0" i="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95" name="Google Shape;2095;p172"/>
          <p:cNvSpPr txBox="1"/>
          <p:nvPr>
            <p:ph type="body" idx="16"/>
          </p:nvPr>
        </p:nvSpPr>
        <p:spPr bwMode="auto">
          <a:xfrm>
            <a:off x="9145416" y="264385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96" name="Google Shape;2096;p172"/>
          <p:cNvSpPr txBox="1"/>
          <p:nvPr>
            <p:ph type="body" idx="17"/>
          </p:nvPr>
        </p:nvSpPr>
        <p:spPr bwMode="auto">
          <a:xfrm>
            <a:off x="9145416" y="153586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8000"/>
              <a:buFont typeface="Arial"/>
              <a:buNone/>
              <a:defRPr sz="8000" b="0" i="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97" name="Google Shape;2097;p172"/>
          <p:cNvSpPr txBox="1"/>
          <p:nvPr>
            <p:ph type="body" idx="18"/>
          </p:nvPr>
        </p:nvSpPr>
        <p:spPr bwMode="auto">
          <a:xfrm>
            <a:off x="9145416" y="5089878"/>
            <a:ext cx="2762445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98" name="Google Shape;2098;p172"/>
          <p:cNvSpPr txBox="1"/>
          <p:nvPr>
            <p:ph type="body" idx="19"/>
          </p:nvPr>
        </p:nvSpPr>
        <p:spPr bwMode="auto">
          <a:xfrm>
            <a:off x="9145416" y="398188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D06E"/>
              </a:buClr>
              <a:buSzPts val="8000"/>
              <a:buFont typeface="Arial"/>
              <a:buNone/>
              <a:defRPr sz="8000" b="0" i="0">
                <a:solidFill>
                  <a:srgbClr val="DAD06E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71 Ключевые цифры" preserve="0" showMasterPhAnim="0" userDrawn="1">
  <p:cSld name="Ключевые цифры_20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0" name="Google Shape;2100;p173"/>
          <p:cNvSpPr txBox="1"/>
          <p:nvPr>
            <p:ph type="title"/>
          </p:nvPr>
        </p:nvSpPr>
        <p:spPr bwMode="auto">
          <a:xfrm>
            <a:off x="308143" y="296863"/>
            <a:ext cx="11143975" cy="55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2101" name="Google Shape;2101;p173"/>
          <p:cNvSpPr txBox="1"/>
          <p:nvPr>
            <p:ph type="body" idx="1"/>
          </p:nvPr>
        </p:nvSpPr>
        <p:spPr bwMode="auto">
          <a:xfrm>
            <a:off x="310027" y="2643858"/>
            <a:ext cx="2367860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02" name="Google Shape;2102;p173"/>
          <p:cNvSpPr txBox="1"/>
          <p:nvPr>
            <p:ph type="body" idx="2"/>
          </p:nvPr>
        </p:nvSpPr>
        <p:spPr bwMode="auto">
          <a:xfrm>
            <a:off x="310026" y="153586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8000"/>
              <a:buFont typeface="Arial"/>
              <a:buNone/>
              <a:defRPr sz="8000" b="0" i="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03" name="Google Shape;2103;p173"/>
          <p:cNvSpPr txBox="1"/>
          <p:nvPr>
            <p:ph type="body" idx="3"/>
          </p:nvPr>
        </p:nvSpPr>
        <p:spPr bwMode="auto">
          <a:xfrm>
            <a:off x="310026" y="5089878"/>
            <a:ext cx="2367861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04" name="Google Shape;2104;p173"/>
          <p:cNvSpPr txBox="1"/>
          <p:nvPr>
            <p:ph type="body" idx="4"/>
          </p:nvPr>
        </p:nvSpPr>
        <p:spPr bwMode="auto">
          <a:xfrm>
            <a:off x="310026" y="398188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EB593"/>
              </a:buClr>
              <a:buSzPts val="8000"/>
              <a:buFont typeface="Arial"/>
              <a:buNone/>
              <a:defRPr sz="8000" b="0" i="0">
                <a:solidFill>
                  <a:srgbClr val="FEB59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05" name="Google Shape;2105;p173"/>
          <p:cNvSpPr txBox="1"/>
          <p:nvPr>
            <p:ph type="body" idx="5"/>
          </p:nvPr>
        </p:nvSpPr>
        <p:spPr bwMode="auto">
          <a:xfrm>
            <a:off x="3258966" y="2643858"/>
            <a:ext cx="2367861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06" name="Google Shape;2106;p173"/>
          <p:cNvSpPr txBox="1"/>
          <p:nvPr>
            <p:ph type="body" idx="6"/>
          </p:nvPr>
        </p:nvSpPr>
        <p:spPr bwMode="auto">
          <a:xfrm>
            <a:off x="3258966" y="153586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8000"/>
              <a:buFont typeface="Arial"/>
              <a:buNone/>
              <a:defRPr sz="8000" b="0" i="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07" name="Google Shape;2107;p173"/>
          <p:cNvSpPr txBox="1"/>
          <p:nvPr>
            <p:ph type="body" idx="7"/>
          </p:nvPr>
        </p:nvSpPr>
        <p:spPr bwMode="auto">
          <a:xfrm>
            <a:off x="3258967" y="5089878"/>
            <a:ext cx="2367862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08" name="Google Shape;2108;p173"/>
          <p:cNvSpPr txBox="1"/>
          <p:nvPr>
            <p:ph type="body" idx="8"/>
          </p:nvPr>
        </p:nvSpPr>
        <p:spPr bwMode="auto">
          <a:xfrm>
            <a:off x="3258966" y="398188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8000"/>
              <a:buFont typeface="Arial"/>
              <a:buNone/>
              <a:defRPr sz="8000" b="0" i="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09" name="Google Shape;2109;p173"/>
          <p:cNvSpPr txBox="1"/>
          <p:nvPr>
            <p:ph type="body" idx="9"/>
          </p:nvPr>
        </p:nvSpPr>
        <p:spPr bwMode="auto">
          <a:xfrm>
            <a:off x="6185047" y="2643858"/>
            <a:ext cx="2367862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10" name="Google Shape;2110;p173"/>
          <p:cNvSpPr txBox="1"/>
          <p:nvPr>
            <p:ph type="body" idx="13"/>
          </p:nvPr>
        </p:nvSpPr>
        <p:spPr bwMode="auto">
          <a:xfrm>
            <a:off x="6185046" y="153586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8000"/>
              <a:buFont typeface="Arial"/>
              <a:buNone/>
              <a:defRPr sz="8000" b="0" i="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11" name="Google Shape;2111;p173"/>
          <p:cNvSpPr txBox="1"/>
          <p:nvPr>
            <p:ph type="body" idx="14"/>
          </p:nvPr>
        </p:nvSpPr>
        <p:spPr bwMode="auto">
          <a:xfrm>
            <a:off x="6185046" y="5089878"/>
            <a:ext cx="2367863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12" name="Google Shape;2112;p173"/>
          <p:cNvSpPr txBox="1"/>
          <p:nvPr>
            <p:ph type="body" idx="15"/>
          </p:nvPr>
        </p:nvSpPr>
        <p:spPr bwMode="auto">
          <a:xfrm>
            <a:off x="6185046" y="398188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8000"/>
              <a:buFont typeface="Arial"/>
              <a:buNone/>
              <a:defRPr sz="8000" b="0" i="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13" name="Google Shape;2113;p173"/>
          <p:cNvSpPr txBox="1"/>
          <p:nvPr>
            <p:ph type="body" idx="16"/>
          </p:nvPr>
        </p:nvSpPr>
        <p:spPr bwMode="auto">
          <a:xfrm>
            <a:off x="9145417" y="2643858"/>
            <a:ext cx="2306702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14" name="Google Shape;2114;p173"/>
          <p:cNvSpPr txBox="1"/>
          <p:nvPr>
            <p:ph type="body" idx="17"/>
          </p:nvPr>
        </p:nvSpPr>
        <p:spPr bwMode="auto">
          <a:xfrm>
            <a:off x="9145416" y="153586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8000"/>
              <a:buFont typeface="Arial"/>
              <a:buNone/>
              <a:defRPr sz="8000" b="0" i="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15" name="Google Shape;2115;p173"/>
          <p:cNvSpPr txBox="1"/>
          <p:nvPr>
            <p:ph type="body" idx="18"/>
          </p:nvPr>
        </p:nvSpPr>
        <p:spPr bwMode="auto">
          <a:xfrm>
            <a:off x="9145417" y="5089878"/>
            <a:ext cx="2306702" cy="558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16" name="Google Shape;2116;p173"/>
          <p:cNvSpPr txBox="1"/>
          <p:nvPr>
            <p:ph type="body" idx="19"/>
          </p:nvPr>
        </p:nvSpPr>
        <p:spPr bwMode="auto">
          <a:xfrm>
            <a:off x="9145416" y="3981882"/>
            <a:ext cx="28046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8000"/>
              <a:buFont typeface="Arial"/>
              <a:buNone/>
              <a:defRPr sz="8000" b="0" i="0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72 Финал" preserve="0" showMasterPhAnim="0" userDrawn="1">
  <p:cSld name="Финал">
    <p:bg>
      <p:bgPr shadeToTitle="0">
        <a:solidFill>
          <a:schemeClr val="accent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8" name="Google Shape;2118;p174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119" name="Google Shape;2119;p174"/>
          <p:cNvSpPr txBox="1"/>
          <p:nvPr>
            <p:ph type="title"/>
          </p:nvPr>
        </p:nvSpPr>
        <p:spPr bwMode="auto">
          <a:xfrm>
            <a:off x="6377012" y="1990515"/>
            <a:ext cx="5129094" cy="1190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2120" name="Google Shape;2120;p174"/>
          <p:cNvSpPr txBox="1"/>
          <p:nvPr>
            <p:ph type="body" idx="1"/>
          </p:nvPr>
        </p:nvSpPr>
        <p:spPr bwMode="auto">
          <a:xfrm>
            <a:off x="6377011" y="3316897"/>
            <a:ext cx="5129093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21" name="Google Shape;2121;p174"/>
          <p:cNvSpPr txBox="1"/>
          <p:nvPr>
            <p:ph type="body" idx="2"/>
          </p:nvPr>
        </p:nvSpPr>
        <p:spPr bwMode="auto">
          <a:xfrm>
            <a:off x="6883865" y="4015285"/>
            <a:ext cx="4622237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22" name="Google Shape;2122;p174"/>
          <p:cNvSpPr txBox="1"/>
          <p:nvPr>
            <p:ph type="body" idx="3"/>
          </p:nvPr>
        </p:nvSpPr>
        <p:spPr bwMode="auto">
          <a:xfrm>
            <a:off x="6883865" y="4539396"/>
            <a:ext cx="4622237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23" name="Google Shape;2123;p174"/>
          <p:cNvSpPr/>
          <p:nvPr>
            <p:ph type="pic" idx="4"/>
          </p:nvPr>
        </p:nvSpPr>
        <p:spPr bwMode="auto">
          <a:xfrm>
            <a:off x="334845" y="1207800"/>
            <a:ext cx="4442400" cy="44424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pic>
        <p:nvPicPr>
          <p:cNvPr id="2124" name="Google Shape;2124;p174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6389980" y="4494065"/>
            <a:ext cx="348120" cy="34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5" name="Google Shape;2125;p174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6330350" y="3940338"/>
            <a:ext cx="475863" cy="419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73 Финал" preserve="0" showMasterPhAnim="0" userDrawn="1">
  <p:cSld name="Финал_2">
    <p:bg>
      <p:bgPr shadeToTitle="0">
        <a:solidFill>
          <a:srgbClr val="DAD06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7" name="Google Shape;2127;p175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128" name="Google Shape;2128;p175"/>
          <p:cNvSpPr txBox="1"/>
          <p:nvPr>
            <p:ph type="title"/>
          </p:nvPr>
        </p:nvSpPr>
        <p:spPr bwMode="auto">
          <a:xfrm>
            <a:off x="6377012" y="1990515"/>
            <a:ext cx="5129094" cy="1190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2129" name="Google Shape;2129;p175"/>
          <p:cNvSpPr txBox="1"/>
          <p:nvPr>
            <p:ph type="body" idx="1"/>
          </p:nvPr>
        </p:nvSpPr>
        <p:spPr bwMode="auto">
          <a:xfrm>
            <a:off x="6377011" y="3316897"/>
            <a:ext cx="5129093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30" name="Google Shape;2130;p175"/>
          <p:cNvSpPr txBox="1"/>
          <p:nvPr>
            <p:ph type="body" idx="2"/>
          </p:nvPr>
        </p:nvSpPr>
        <p:spPr bwMode="auto">
          <a:xfrm>
            <a:off x="6883865" y="4015285"/>
            <a:ext cx="4622237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31" name="Google Shape;2131;p175"/>
          <p:cNvSpPr txBox="1"/>
          <p:nvPr>
            <p:ph type="body" idx="3"/>
          </p:nvPr>
        </p:nvSpPr>
        <p:spPr bwMode="auto">
          <a:xfrm>
            <a:off x="6883865" y="4539396"/>
            <a:ext cx="4622237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32" name="Google Shape;2132;p175"/>
          <p:cNvSpPr/>
          <p:nvPr>
            <p:ph type="pic" idx="4"/>
          </p:nvPr>
        </p:nvSpPr>
        <p:spPr bwMode="auto">
          <a:xfrm>
            <a:off x="334845" y="1207800"/>
            <a:ext cx="4442400" cy="44424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pic>
        <p:nvPicPr>
          <p:cNvPr id="2133" name="Google Shape;2133;p175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6389980" y="4494065"/>
            <a:ext cx="348120" cy="34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4" name="Google Shape;2134;p175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6330350" y="3940338"/>
            <a:ext cx="475863" cy="419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74 Финал" preserve="0" showMasterPhAnim="0" userDrawn="1">
  <p:cSld name="Финал_3">
    <p:bg>
      <p:bgPr shadeToTitle="0">
        <a:solidFill>
          <a:schemeClr val="accent2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6" name="Google Shape;2136;p176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137" name="Google Shape;2137;p176"/>
          <p:cNvSpPr txBox="1"/>
          <p:nvPr>
            <p:ph type="title"/>
          </p:nvPr>
        </p:nvSpPr>
        <p:spPr bwMode="auto">
          <a:xfrm>
            <a:off x="6377012" y="1990515"/>
            <a:ext cx="5129094" cy="1190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2138" name="Google Shape;2138;p176"/>
          <p:cNvSpPr txBox="1"/>
          <p:nvPr>
            <p:ph type="body" idx="1"/>
          </p:nvPr>
        </p:nvSpPr>
        <p:spPr bwMode="auto">
          <a:xfrm>
            <a:off x="6377011" y="3316897"/>
            <a:ext cx="5129093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39" name="Google Shape;2139;p176"/>
          <p:cNvSpPr txBox="1"/>
          <p:nvPr>
            <p:ph type="body" idx="2"/>
          </p:nvPr>
        </p:nvSpPr>
        <p:spPr bwMode="auto">
          <a:xfrm>
            <a:off x="6883865" y="4015285"/>
            <a:ext cx="4622237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40" name="Google Shape;2140;p176"/>
          <p:cNvSpPr txBox="1"/>
          <p:nvPr>
            <p:ph type="body" idx="3"/>
          </p:nvPr>
        </p:nvSpPr>
        <p:spPr bwMode="auto">
          <a:xfrm>
            <a:off x="6883865" y="4539396"/>
            <a:ext cx="4622237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41" name="Google Shape;2141;p176"/>
          <p:cNvSpPr/>
          <p:nvPr>
            <p:ph type="pic" idx="4"/>
          </p:nvPr>
        </p:nvSpPr>
        <p:spPr bwMode="auto">
          <a:xfrm>
            <a:off x="334845" y="1207800"/>
            <a:ext cx="4442400" cy="44424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pic>
        <p:nvPicPr>
          <p:cNvPr id="2142" name="Google Shape;2142;p176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6389980" y="4494065"/>
            <a:ext cx="348120" cy="34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3" name="Google Shape;2143;p176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6330350" y="3940338"/>
            <a:ext cx="475863" cy="419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75 Финал" preserve="0" showMasterPhAnim="0" userDrawn="1">
  <p:cSld name="Финал_4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45" name="Google Shape;2145;p177"/>
          <p:cNvSpPr txBox="1"/>
          <p:nvPr>
            <p:ph type="sldNum" idx="12"/>
          </p:nvPr>
        </p:nvSpPr>
        <p:spPr bwMode="auto">
          <a:xfrm>
            <a:off x="11228174" y="6609629"/>
            <a:ext cx="658424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146" name="Google Shape;2146;p177"/>
          <p:cNvSpPr txBox="1"/>
          <p:nvPr>
            <p:ph type="title"/>
          </p:nvPr>
        </p:nvSpPr>
        <p:spPr bwMode="auto">
          <a:xfrm>
            <a:off x="6377012" y="1990515"/>
            <a:ext cx="5129094" cy="1190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2147" name="Google Shape;2147;p177"/>
          <p:cNvSpPr txBox="1"/>
          <p:nvPr>
            <p:ph type="body" idx="1"/>
          </p:nvPr>
        </p:nvSpPr>
        <p:spPr bwMode="auto">
          <a:xfrm>
            <a:off x="6377011" y="3316897"/>
            <a:ext cx="5129093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48" name="Google Shape;2148;p177"/>
          <p:cNvSpPr txBox="1"/>
          <p:nvPr>
            <p:ph type="body" idx="2"/>
          </p:nvPr>
        </p:nvSpPr>
        <p:spPr bwMode="auto">
          <a:xfrm>
            <a:off x="6883865" y="4015285"/>
            <a:ext cx="4622237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49" name="Google Shape;2149;p177"/>
          <p:cNvSpPr txBox="1"/>
          <p:nvPr>
            <p:ph type="body" idx="3"/>
          </p:nvPr>
        </p:nvSpPr>
        <p:spPr bwMode="auto">
          <a:xfrm>
            <a:off x="6883865" y="4539396"/>
            <a:ext cx="4622237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50" name="Google Shape;2150;p177"/>
          <p:cNvSpPr/>
          <p:nvPr>
            <p:ph type="pic" idx="4"/>
          </p:nvPr>
        </p:nvSpPr>
        <p:spPr bwMode="auto">
          <a:xfrm>
            <a:off x="334845" y="1207800"/>
            <a:ext cx="4442400" cy="44424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pic>
        <p:nvPicPr>
          <p:cNvPr id="2151" name="Google Shape;2151;p177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6389980" y="4494065"/>
            <a:ext cx="348120" cy="34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2" name="Google Shape;2152;p177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6330350" y="3940338"/>
            <a:ext cx="475863" cy="419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76 Заключительный слайд" preserve="0" showMasterPhAnim="0" userDrawn="1">
  <p:cSld name="Заключительный слайд">
    <p:bg>
      <p:bgPr shadeToTitle="0">
        <a:solidFill>
          <a:schemeClr val="accent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54" name="Google Shape;2154;p178"/>
          <p:cNvSpPr txBox="1"/>
          <p:nvPr>
            <p:ph type="title"/>
          </p:nvPr>
        </p:nvSpPr>
        <p:spPr bwMode="auto">
          <a:xfrm>
            <a:off x="258039" y="411572"/>
            <a:ext cx="8687699" cy="2117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pic>
        <p:nvPicPr>
          <p:cNvPr id="2155" name="Google Shape;2155;p178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811405" y="6387330"/>
            <a:ext cx="2079906" cy="213689"/>
          </a:xfrm>
          <a:prstGeom prst="rect">
            <a:avLst/>
          </a:prstGeom>
          <a:noFill/>
          <a:ln>
            <a:noFill/>
          </a:ln>
        </p:spPr>
      </p:pic>
      <p:sp>
        <p:nvSpPr>
          <p:cNvPr id="2156" name="Google Shape;2156;p178"/>
          <p:cNvSpPr txBox="1"/>
          <p:nvPr>
            <p:ph type="body" idx="1"/>
          </p:nvPr>
        </p:nvSpPr>
        <p:spPr bwMode="auto">
          <a:xfrm>
            <a:off x="689737" y="6400182"/>
            <a:ext cx="191182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57" name="Google Shape;2157;p178"/>
          <p:cNvSpPr txBox="1"/>
          <p:nvPr>
            <p:ph type="body" idx="2"/>
          </p:nvPr>
        </p:nvSpPr>
        <p:spPr bwMode="auto">
          <a:xfrm>
            <a:off x="3477478" y="6402637"/>
            <a:ext cx="4049065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2158" name="Google Shape;2158;p178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2986849" y="6349884"/>
            <a:ext cx="348120" cy="34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9" name="Google Shape;2159;p178"/>
          <p:cNvPicPr/>
          <p:nvPr/>
        </p:nvPicPr>
        <p:blipFill>
          <a:blip r:embed="rId4">
            <a:alphaModFix/>
          </a:blip>
          <a:srcRect l="0" t="0" r="0" b="0"/>
          <a:stretch/>
        </p:blipFill>
        <p:spPr bwMode="auto">
          <a:xfrm>
            <a:off x="248151" y="6337932"/>
            <a:ext cx="404609" cy="356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77 Заключительный слайд" preserve="0" showMasterPhAnim="0" userDrawn="1">
  <p:cSld name="Заключительный слайд_2">
    <p:bg>
      <p:bgPr shadeToTitle="0">
        <a:solidFill>
          <a:srgbClr val="DAD06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61" name="Google Shape;2161;p179"/>
          <p:cNvSpPr txBox="1"/>
          <p:nvPr>
            <p:ph type="title"/>
          </p:nvPr>
        </p:nvSpPr>
        <p:spPr bwMode="auto">
          <a:xfrm>
            <a:off x="258039" y="411572"/>
            <a:ext cx="8687699" cy="2117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pic>
        <p:nvPicPr>
          <p:cNvPr id="2162" name="Google Shape;2162;p179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811405" y="6387330"/>
            <a:ext cx="2079906" cy="213689"/>
          </a:xfrm>
          <a:prstGeom prst="rect">
            <a:avLst/>
          </a:prstGeom>
          <a:noFill/>
          <a:ln>
            <a:noFill/>
          </a:ln>
        </p:spPr>
      </p:pic>
      <p:sp>
        <p:nvSpPr>
          <p:cNvPr id="2163" name="Google Shape;2163;p179"/>
          <p:cNvSpPr txBox="1"/>
          <p:nvPr>
            <p:ph type="body" idx="1"/>
          </p:nvPr>
        </p:nvSpPr>
        <p:spPr bwMode="auto">
          <a:xfrm>
            <a:off x="689737" y="6400182"/>
            <a:ext cx="191182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64" name="Google Shape;2164;p179"/>
          <p:cNvSpPr txBox="1"/>
          <p:nvPr>
            <p:ph type="body" idx="2"/>
          </p:nvPr>
        </p:nvSpPr>
        <p:spPr bwMode="auto">
          <a:xfrm>
            <a:off x="3477478" y="6402637"/>
            <a:ext cx="4049065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2165" name="Google Shape;2165;p179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2986849" y="6349884"/>
            <a:ext cx="348120" cy="34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6" name="Google Shape;2166;p179"/>
          <p:cNvPicPr/>
          <p:nvPr/>
        </p:nvPicPr>
        <p:blipFill>
          <a:blip r:embed="rId4">
            <a:alphaModFix/>
          </a:blip>
          <a:srcRect l="0" t="0" r="0" b="0"/>
          <a:stretch/>
        </p:blipFill>
        <p:spPr bwMode="auto">
          <a:xfrm>
            <a:off x="248151" y="6337932"/>
            <a:ext cx="404609" cy="356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78 Заключительный слайд" preserve="0" showMasterPhAnim="0" userDrawn="1">
  <p:cSld name="Заключительный слайд_3">
    <p:bg>
      <p:bgPr shadeToTitle="0">
        <a:solidFill>
          <a:schemeClr val="accent2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68" name="Google Shape;2168;p180"/>
          <p:cNvSpPr txBox="1"/>
          <p:nvPr>
            <p:ph type="title"/>
          </p:nvPr>
        </p:nvSpPr>
        <p:spPr bwMode="auto">
          <a:xfrm>
            <a:off x="258039" y="411572"/>
            <a:ext cx="8687699" cy="2117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pic>
        <p:nvPicPr>
          <p:cNvPr id="2169" name="Google Shape;2169;p180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811405" y="6387330"/>
            <a:ext cx="2079906" cy="213689"/>
          </a:xfrm>
          <a:prstGeom prst="rect">
            <a:avLst/>
          </a:prstGeom>
          <a:noFill/>
          <a:ln>
            <a:noFill/>
          </a:ln>
        </p:spPr>
      </p:pic>
      <p:sp>
        <p:nvSpPr>
          <p:cNvPr id="2170" name="Google Shape;2170;p180"/>
          <p:cNvSpPr txBox="1"/>
          <p:nvPr>
            <p:ph type="body" idx="1"/>
          </p:nvPr>
        </p:nvSpPr>
        <p:spPr bwMode="auto">
          <a:xfrm>
            <a:off x="689737" y="6400182"/>
            <a:ext cx="191182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71" name="Google Shape;2171;p180"/>
          <p:cNvSpPr txBox="1"/>
          <p:nvPr>
            <p:ph type="body" idx="2"/>
          </p:nvPr>
        </p:nvSpPr>
        <p:spPr bwMode="auto">
          <a:xfrm>
            <a:off x="3477478" y="6402637"/>
            <a:ext cx="4049065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2172" name="Google Shape;2172;p180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2986849" y="6349884"/>
            <a:ext cx="348120" cy="34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3" name="Google Shape;2173;p180"/>
          <p:cNvPicPr/>
          <p:nvPr/>
        </p:nvPicPr>
        <p:blipFill>
          <a:blip r:embed="rId4">
            <a:alphaModFix/>
          </a:blip>
          <a:srcRect l="0" t="0" r="0" b="0"/>
          <a:stretch/>
        </p:blipFill>
        <p:spPr bwMode="auto">
          <a:xfrm>
            <a:off x="248151" y="6337932"/>
            <a:ext cx="404609" cy="356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79 Заключительный слайд" preserve="0" showMasterPhAnim="0" userDrawn="1">
  <p:cSld name="Заключительный слайд_4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75" name="Google Shape;2175;p181"/>
          <p:cNvSpPr txBox="1"/>
          <p:nvPr>
            <p:ph type="title"/>
          </p:nvPr>
        </p:nvSpPr>
        <p:spPr bwMode="auto">
          <a:xfrm>
            <a:off x="258039" y="411572"/>
            <a:ext cx="8687699" cy="2117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pic>
        <p:nvPicPr>
          <p:cNvPr id="2176" name="Google Shape;2176;p181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811405" y="6387330"/>
            <a:ext cx="2079906" cy="213689"/>
          </a:xfrm>
          <a:prstGeom prst="rect">
            <a:avLst/>
          </a:prstGeom>
          <a:noFill/>
          <a:ln>
            <a:noFill/>
          </a:ln>
        </p:spPr>
      </p:pic>
      <p:sp>
        <p:nvSpPr>
          <p:cNvPr id="2177" name="Google Shape;2177;p181"/>
          <p:cNvSpPr txBox="1"/>
          <p:nvPr>
            <p:ph type="body" idx="1"/>
          </p:nvPr>
        </p:nvSpPr>
        <p:spPr bwMode="auto">
          <a:xfrm>
            <a:off x="689737" y="6400182"/>
            <a:ext cx="191182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78" name="Google Shape;2178;p181"/>
          <p:cNvSpPr txBox="1"/>
          <p:nvPr>
            <p:ph type="body" idx="2"/>
          </p:nvPr>
        </p:nvSpPr>
        <p:spPr bwMode="auto">
          <a:xfrm>
            <a:off x="3477478" y="6402637"/>
            <a:ext cx="4049065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2179" name="Google Shape;2179;p181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2986849" y="6349884"/>
            <a:ext cx="348120" cy="34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0" name="Google Shape;2180;p181"/>
          <p:cNvPicPr/>
          <p:nvPr/>
        </p:nvPicPr>
        <p:blipFill>
          <a:blip r:embed="rId4">
            <a:alphaModFix/>
          </a:blip>
          <a:srcRect l="0" t="0" r="0" b="0"/>
          <a:stretch/>
        </p:blipFill>
        <p:spPr bwMode="auto">
          <a:xfrm>
            <a:off x="248151" y="6337932"/>
            <a:ext cx="404609" cy="356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80 Спасибо" preserve="0" showMasterPhAnim="0" userDrawn="1">
  <p:cSld name="Спасибо">
    <p:bg>
      <p:bgPr shadeToTitle="0">
        <a:solidFill>
          <a:schemeClr val="accent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82" name="Google Shape;2182;p182"/>
          <p:cNvSpPr txBox="1"/>
          <p:nvPr>
            <p:ph type="title"/>
          </p:nvPr>
        </p:nvSpPr>
        <p:spPr bwMode="auto">
          <a:xfrm>
            <a:off x="258039" y="447175"/>
            <a:ext cx="6155287" cy="1720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800"/>
              <a:buFont typeface="Arial"/>
              <a:buNone/>
              <a:defRPr sz="7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2183" name="Google Shape;2183;p182"/>
          <p:cNvSpPr txBox="1"/>
          <p:nvPr>
            <p:ph type="body" idx="1"/>
          </p:nvPr>
        </p:nvSpPr>
        <p:spPr bwMode="auto">
          <a:xfrm>
            <a:off x="312564" y="4146117"/>
            <a:ext cx="3925556" cy="2413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84" name="Google Shape;2184;p182"/>
          <p:cNvSpPr txBox="1"/>
          <p:nvPr>
            <p:ph type="body" idx="2"/>
          </p:nvPr>
        </p:nvSpPr>
        <p:spPr bwMode="auto">
          <a:xfrm>
            <a:off x="4470766" y="4146117"/>
            <a:ext cx="3366779" cy="2413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2185" name="Google Shape;2185;p182"/>
          <p:cNvCxnSpPr>
            <a:cxnSpLocks/>
          </p:cNvCxnSpPr>
          <p:nvPr/>
        </p:nvCxnSpPr>
        <p:spPr bwMode="auto">
          <a:xfrm>
            <a:off x="300037" y="3949899"/>
            <a:ext cx="3965600" cy="24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86" name="Google Shape;2186;p182"/>
          <p:cNvCxnSpPr>
            <a:cxnSpLocks/>
          </p:cNvCxnSpPr>
          <p:nvPr/>
        </p:nvCxnSpPr>
        <p:spPr bwMode="auto">
          <a:xfrm>
            <a:off x="4470767" y="3949899"/>
            <a:ext cx="3466400" cy="108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87" name="Google Shape;2187;p182"/>
          <p:cNvCxnSpPr>
            <a:cxnSpLocks/>
          </p:cNvCxnSpPr>
          <p:nvPr/>
        </p:nvCxnSpPr>
        <p:spPr bwMode="auto">
          <a:xfrm>
            <a:off x="8162296" y="3949899"/>
            <a:ext cx="3728000" cy="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88" name="Google Shape;2188;p182"/>
          <p:cNvCxnSpPr>
            <a:cxnSpLocks/>
          </p:cNvCxnSpPr>
          <p:nvPr/>
        </p:nvCxnSpPr>
        <p:spPr bwMode="auto">
          <a:xfrm>
            <a:off x="8040759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89" name="Google Shape;2189;p182"/>
          <p:cNvCxnSpPr>
            <a:cxnSpLocks/>
          </p:cNvCxnSpPr>
          <p:nvPr/>
        </p:nvCxnSpPr>
        <p:spPr bwMode="auto">
          <a:xfrm>
            <a:off x="4354443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190" name="Google Shape;2190;p182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811405" y="6387330"/>
            <a:ext cx="2079906" cy="213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81 Спасибо" preserve="0" showMasterPhAnim="0" userDrawn="1">
  <p:cSld name="Спасибо_2">
    <p:bg>
      <p:bgPr shadeToTitle="0">
        <a:solidFill>
          <a:schemeClr val="accen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92" name="Google Shape;2192;p183"/>
          <p:cNvSpPr txBox="1"/>
          <p:nvPr>
            <p:ph type="title"/>
          </p:nvPr>
        </p:nvSpPr>
        <p:spPr bwMode="auto">
          <a:xfrm>
            <a:off x="258039" y="447175"/>
            <a:ext cx="6155287" cy="1720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800"/>
              <a:buFont typeface="Arial"/>
              <a:buNone/>
              <a:defRPr sz="7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2193" name="Google Shape;2193;p183"/>
          <p:cNvSpPr txBox="1"/>
          <p:nvPr>
            <p:ph type="body" idx="1"/>
          </p:nvPr>
        </p:nvSpPr>
        <p:spPr bwMode="auto">
          <a:xfrm>
            <a:off x="312564" y="4146117"/>
            <a:ext cx="3925556" cy="2413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94" name="Google Shape;2194;p183"/>
          <p:cNvSpPr txBox="1"/>
          <p:nvPr>
            <p:ph type="body" idx="2"/>
          </p:nvPr>
        </p:nvSpPr>
        <p:spPr bwMode="auto">
          <a:xfrm>
            <a:off x="4470766" y="4146117"/>
            <a:ext cx="3366779" cy="2413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2195" name="Google Shape;2195;p183"/>
          <p:cNvCxnSpPr>
            <a:cxnSpLocks/>
          </p:cNvCxnSpPr>
          <p:nvPr/>
        </p:nvCxnSpPr>
        <p:spPr bwMode="auto">
          <a:xfrm>
            <a:off x="300037" y="3949899"/>
            <a:ext cx="3965600" cy="24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96" name="Google Shape;2196;p183"/>
          <p:cNvCxnSpPr>
            <a:cxnSpLocks/>
          </p:cNvCxnSpPr>
          <p:nvPr/>
        </p:nvCxnSpPr>
        <p:spPr bwMode="auto">
          <a:xfrm>
            <a:off x="4470767" y="3949899"/>
            <a:ext cx="3466400" cy="108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97" name="Google Shape;2197;p183"/>
          <p:cNvCxnSpPr>
            <a:cxnSpLocks/>
          </p:cNvCxnSpPr>
          <p:nvPr/>
        </p:nvCxnSpPr>
        <p:spPr bwMode="auto">
          <a:xfrm>
            <a:off x="8162296" y="3949899"/>
            <a:ext cx="3728000" cy="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98" name="Google Shape;2198;p183"/>
          <p:cNvCxnSpPr>
            <a:cxnSpLocks/>
          </p:cNvCxnSpPr>
          <p:nvPr/>
        </p:nvCxnSpPr>
        <p:spPr bwMode="auto">
          <a:xfrm>
            <a:off x="8040759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99" name="Google Shape;2199;p183"/>
          <p:cNvCxnSpPr>
            <a:cxnSpLocks/>
          </p:cNvCxnSpPr>
          <p:nvPr/>
        </p:nvCxnSpPr>
        <p:spPr bwMode="auto">
          <a:xfrm>
            <a:off x="4354443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200" name="Google Shape;2200;p183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811405" y="6387330"/>
            <a:ext cx="2079906" cy="213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82 Спасибо" preserve="0" showMasterPhAnim="0" userDrawn="1">
  <p:cSld name="Спасибо_3">
    <p:bg>
      <p:bgPr shadeToTitle="0">
        <a:solidFill>
          <a:srgbClr val="9687E5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02" name="Google Shape;2202;p184"/>
          <p:cNvSpPr txBox="1"/>
          <p:nvPr>
            <p:ph type="title"/>
          </p:nvPr>
        </p:nvSpPr>
        <p:spPr bwMode="auto">
          <a:xfrm>
            <a:off x="258039" y="447175"/>
            <a:ext cx="6155287" cy="1720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800"/>
              <a:buFont typeface="Arial"/>
              <a:buNone/>
              <a:defRPr sz="7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2203" name="Google Shape;2203;p184"/>
          <p:cNvSpPr txBox="1"/>
          <p:nvPr>
            <p:ph type="body" idx="1"/>
          </p:nvPr>
        </p:nvSpPr>
        <p:spPr bwMode="auto">
          <a:xfrm>
            <a:off x="312564" y="4146117"/>
            <a:ext cx="3925556" cy="2413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04" name="Google Shape;2204;p184"/>
          <p:cNvSpPr txBox="1"/>
          <p:nvPr>
            <p:ph type="body" idx="2"/>
          </p:nvPr>
        </p:nvSpPr>
        <p:spPr bwMode="auto">
          <a:xfrm>
            <a:off x="4470766" y="4146117"/>
            <a:ext cx="3366779" cy="2413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2205" name="Google Shape;2205;p184"/>
          <p:cNvCxnSpPr>
            <a:cxnSpLocks/>
          </p:cNvCxnSpPr>
          <p:nvPr/>
        </p:nvCxnSpPr>
        <p:spPr bwMode="auto">
          <a:xfrm>
            <a:off x="300037" y="3949899"/>
            <a:ext cx="3965600" cy="24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06" name="Google Shape;2206;p184"/>
          <p:cNvCxnSpPr>
            <a:cxnSpLocks/>
          </p:cNvCxnSpPr>
          <p:nvPr/>
        </p:nvCxnSpPr>
        <p:spPr bwMode="auto">
          <a:xfrm>
            <a:off x="4470767" y="3949899"/>
            <a:ext cx="3466400" cy="108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07" name="Google Shape;2207;p184"/>
          <p:cNvCxnSpPr>
            <a:cxnSpLocks/>
          </p:cNvCxnSpPr>
          <p:nvPr/>
        </p:nvCxnSpPr>
        <p:spPr bwMode="auto">
          <a:xfrm>
            <a:off x="8162296" y="3949899"/>
            <a:ext cx="3728000" cy="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08" name="Google Shape;2208;p184"/>
          <p:cNvCxnSpPr>
            <a:cxnSpLocks/>
          </p:cNvCxnSpPr>
          <p:nvPr/>
        </p:nvCxnSpPr>
        <p:spPr bwMode="auto">
          <a:xfrm>
            <a:off x="8040759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09" name="Google Shape;2209;p184"/>
          <p:cNvCxnSpPr>
            <a:cxnSpLocks/>
          </p:cNvCxnSpPr>
          <p:nvPr/>
        </p:nvCxnSpPr>
        <p:spPr bwMode="auto">
          <a:xfrm>
            <a:off x="4354443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210" name="Google Shape;2210;p184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811405" y="6387330"/>
            <a:ext cx="2079906" cy="213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83 Спасибо" preserve="0" showMasterPhAnim="0" userDrawn="1">
  <p:cSld name="Спасибо_4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12" name="Google Shape;2212;p185"/>
          <p:cNvSpPr txBox="1"/>
          <p:nvPr>
            <p:ph type="title"/>
          </p:nvPr>
        </p:nvSpPr>
        <p:spPr bwMode="auto">
          <a:xfrm>
            <a:off x="258039" y="447175"/>
            <a:ext cx="6155287" cy="1720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800"/>
              <a:buFont typeface="Arial"/>
              <a:buNone/>
              <a:defRPr sz="7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2213" name="Google Shape;2213;p185"/>
          <p:cNvSpPr txBox="1"/>
          <p:nvPr>
            <p:ph type="body" idx="1"/>
          </p:nvPr>
        </p:nvSpPr>
        <p:spPr bwMode="auto">
          <a:xfrm>
            <a:off x="312564" y="4146117"/>
            <a:ext cx="3925556" cy="2413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14" name="Google Shape;2214;p185"/>
          <p:cNvSpPr txBox="1"/>
          <p:nvPr>
            <p:ph type="body" idx="2"/>
          </p:nvPr>
        </p:nvSpPr>
        <p:spPr bwMode="auto">
          <a:xfrm>
            <a:off x="4470766" y="4146117"/>
            <a:ext cx="3366779" cy="2413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2215" name="Google Shape;2215;p185"/>
          <p:cNvCxnSpPr>
            <a:cxnSpLocks/>
          </p:cNvCxnSpPr>
          <p:nvPr/>
        </p:nvCxnSpPr>
        <p:spPr bwMode="auto">
          <a:xfrm>
            <a:off x="300037" y="3949899"/>
            <a:ext cx="3965600" cy="24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16" name="Google Shape;2216;p185"/>
          <p:cNvCxnSpPr>
            <a:cxnSpLocks/>
          </p:cNvCxnSpPr>
          <p:nvPr/>
        </p:nvCxnSpPr>
        <p:spPr bwMode="auto">
          <a:xfrm>
            <a:off x="4470767" y="3949899"/>
            <a:ext cx="3466400" cy="108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17" name="Google Shape;2217;p185"/>
          <p:cNvCxnSpPr>
            <a:cxnSpLocks/>
          </p:cNvCxnSpPr>
          <p:nvPr/>
        </p:nvCxnSpPr>
        <p:spPr bwMode="auto">
          <a:xfrm>
            <a:off x="8162296" y="3949899"/>
            <a:ext cx="372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18" name="Google Shape;2218;p185"/>
          <p:cNvCxnSpPr>
            <a:cxnSpLocks/>
          </p:cNvCxnSpPr>
          <p:nvPr/>
        </p:nvCxnSpPr>
        <p:spPr bwMode="auto">
          <a:xfrm>
            <a:off x="8040759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19" name="Google Shape;2219;p185"/>
          <p:cNvCxnSpPr>
            <a:cxnSpLocks/>
          </p:cNvCxnSpPr>
          <p:nvPr/>
        </p:nvCxnSpPr>
        <p:spPr bwMode="auto">
          <a:xfrm>
            <a:off x="4354443" y="4042774"/>
            <a:ext cx="0" cy="2520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220" name="Google Shape;2220;p185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811405" y="6387330"/>
            <a:ext cx="2079906" cy="213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Три блока с буллитами" preserve="0" showMasterPhAnim="0" userDrawn="1">
  <p:cSld name="Три блока с буллитам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22" name="Google Shape;2222;p186"/>
          <p:cNvSpPr txBox="1"/>
          <p:nvPr>
            <p:ph type="title"/>
          </p:nvPr>
        </p:nvSpPr>
        <p:spPr bwMode="auto">
          <a:xfrm>
            <a:off x="308143" y="296863"/>
            <a:ext cx="11144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223" name="Google Shape;2223;p186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224" name="Google Shape;2224;p186"/>
          <p:cNvSpPr txBox="1"/>
          <p:nvPr>
            <p:ph type="body" idx="1"/>
          </p:nvPr>
        </p:nvSpPr>
        <p:spPr bwMode="auto">
          <a:xfrm>
            <a:off x="4437619" y="2819400"/>
            <a:ext cx="3314100" cy="35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25" name="Google Shape;2225;p186"/>
          <p:cNvSpPr txBox="1"/>
          <p:nvPr>
            <p:ph type="body" idx="2"/>
          </p:nvPr>
        </p:nvSpPr>
        <p:spPr bwMode="auto">
          <a:xfrm>
            <a:off x="485942" y="2819400"/>
            <a:ext cx="3314100" cy="35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26" name="Google Shape;2226;p186"/>
          <p:cNvSpPr txBox="1"/>
          <p:nvPr>
            <p:ph type="body" idx="3"/>
          </p:nvPr>
        </p:nvSpPr>
        <p:spPr bwMode="auto">
          <a:xfrm>
            <a:off x="8382664" y="2819400"/>
            <a:ext cx="3314100" cy="35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27" name="Google Shape;2227;p186"/>
          <p:cNvSpPr txBox="1"/>
          <p:nvPr>
            <p:ph type="body" idx="4"/>
          </p:nvPr>
        </p:nvSpPr>
        <p:spPr bwMode="auto">
          <a:xfrm>
            <a:off x="4437619" y="2274644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28" name="Google Shape;2228;p186"/>
          <p:cNvSpPr txBox="1"/>
          <p:nvPr>
            <p:ph type="body" idx="5"/>
          </p:nvPr>
        </p:nvSpPr>
        <p:spPr bwMode="auto">
          <a:xfrm>
            <a:off x="485942" y="2274644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29" name="Google Shape;2229;p186"/>
          <p:cNvSpPr txBox="1"/>
          <p:nvPr>
            <p:ph type="body" idx="6"/>
          </p:nvPr>
        </p:nvSpPr>
        <p:spPr bwMode="auto">
          <a:xfrm>
            <a:off x="8382664" y="2274644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aption" preserve="0" showMasterPhAnim="0" userDrawn="1">
  <p:cSld name="CAPTION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31" name="Google Shape;2231;p187"/>
          <p:cNvSpPr txBox="1"/>
          <p:nvPr>
            <p:ph type="body" idx="1"/>
          </p:nvPr>
        </p:nvSpPr>
        <p:spPr bwMode="auto"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</a:lstStyle>
          <a:p>
            <a:pPr>
              <a:defRPr/>
            </a:pPr>
            <a:endParaRPr/>
          </a:p>
        </p:txBody>
      </p:sp>
      <p:sp>
        <p:nvSpPr>
          <p:cNvPr id="2232" name="Google Shape;2232;p187"/>
          <p:cNvSpPr txBox="1"/>
          <p:nvPr>
            <p:ph type="sldNum" idx="12"/>
          </p:nvPr>
        </p:nvSpPr>
        <p:spPr bwMode="auto"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/>
            </a:lvl1pPr>
            <a:lvl2pPr lvl="1">
              <a:buNone/>
              <a:defRPr sz="1900"/>
            </a:lvl2pPr>
            <a:lvl3pPr lvl="2">
              <a:buNone/>
              <a:defRPr sz="1900"/>
            </a:lvl3pPr>
            <a:lvl4pPr lvl="3">
              <a:buNone/>
              <a:defRPr sz="1900"/>
            </a:lvl4pPr>
            <a:lvl5pPr lvl="4">
              <a:buNone/>
              <a:defRPr sz="1900"/>
            </a:lvl5pPr>
            <a:lvl6pPr lvl="5">
              <a:buNone/>
              <a:defRPr sz="1900"/>
            </a:lvl6pPr>
            <a:lvl7pPr lvl="6">
              <a:buNone/>
              <a:defRPr sz="1900"/>
            </a:lvl7pPr>
            <a:lvl8pPr lvl="7">
              <a:buNone/>
              <a:defRPr sz="1900"/>
            </a:lvl8pPr>
            <a:lvl9pPr lvl="8">
              <a:buNone/>
              <a:defRPr sz="1900"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_Буллиты" preserve="0" showMasterPhAnim="0" userDrawn="1">
  <p:cSld name="3_Буллит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34" name="Google Shape;2234;p188"/>
          <p:cNvSpPr txBox="1"/>
          <p:nvPr>
            <p:ph type="body" idx="1"/>
          </p:nvPr>
        </p:nvSpPr>
        <p:spPr bwMode="auto">
          <a:xfrm>
            <a:off x="3266132" y="4790486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35" name="Google Shape;2235;p188"/>
          <p:cNvSpPr txBox="1"/>
          <p:nvPr>
            <p:ph type="body" idx="2"/>
          </p:nvPr>
        </p:nvSpPr>
        <p:spPr bwMode="auto">
          <a:xfrm>
            <a:off x="6217520" y="4790486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36" name="Google Shape;2236;p188"/>
          <p:cNvSpPr txBox="1"/>
          <p:nvPr>
            <p:ph type="body" idx="3"/>
          </p:nvPr>
        </p:nvSpPr>
        <p:spPr bwMode="auto">
          <a:xfrm>
            <a:off x="9168911" y="4790486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37" name="Google Shape;2237;p188"/>
          <p:cNvSpPr txBox="1"/>
          <p:nvPr>
            <p:ph type="title"/>
          </p:nvPr>
        </p:nvSpPr>
        <p:spPr bwMode="auto">
          <a:xfrm>
            <a:off x="308143" y="296863"/>
            <a:ext cx="115785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238" name="Google Shape;2238;p188"/>
          <p:cNvSpPr txBox="1"/>
          <p:nvPr>
            <p:ph type="body" idx="4"/>
          </p:nvPr>
        </p:nvSpPr>
        <p:spPr bwMode="auto">
          <a:xfrm>
            <a:off x="314743" y="4790486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39" name="Google Shape;2239;p188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240" name="Google Shape;2240;p188"/>
          <p:cNvSpPr txBox="1"/>
          <p:nvPr>
            <p:ph type="body" idx="5"/>
          </p:nvPr>
        </p:nvSpPr>
        <p:spPr bwMode="auto">
          <a:xfrm>
            <a:off x="314743" y="1625651"/>
            <a:ext cx="2443199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FC6D54"/>
              </a:buClr>
              <a:buSzPts val="8000"/>
              <a:buFont typeface="Arial"/>
              <a:buNone/>
              <a:defRPr sz="80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41" name="Google Shape;2241;p188"/>
          <p:cNvSpPr txBox="1"/>
          <p:nvPr>
            <p:ph type="body" idx="6"/>
          </p:nvPr>
        </p:nvSpPr>
        <p:spPr bwMode="auto">
          <a:xfrm>
            <a:off x="314743" y="2746871"/>
            <a:ext cx="2443199" cy="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42" name="Google Shape;2242;p188"/>
          <p:cNvSpPr txBox="1"/>
          <p:nvPr>
            <p:ph type="body" idx="7"/>
          </p:nvPr>
        </p:nvSpPr>
        <p:spPr bwMode="auto">
          <a:xfrm>
            <a:off x="3266132" y="1625651"/>
            <a:ext cx="2443199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FC6D54"/>
              </a:buClr>
              <a:buSzPts val="8000"/>
              <a:buFont typeface="Arial"/>
              <a:buNone/>
              <a:defRPr sz="80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43" name="Google Shape;2243;p188"/>
          <p:cNvSpPr txBox="1"/>
          <p:nvPr>
            <p:ph type="body" idx="8"/>
          </p:nvPr>
        </p:nvSpPr>
        <p:spPr bwMode="auto">
          <a:xfrm>
            <a:off x="3266132" y="2746871"/>
            <a:ext cx="2443199" cy="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44" name="Google Shape;2244;p188"/>
          <p:cNvSpPr txBox="1"/>
          <p:nvPr>
            <p:ph type="body" idx="9"/>
          </p:nvPr>
        </p:nvSpPr>
        <p:spPr bwMode="auto">
          <a:xfrm>
            <a:off x="314743" y="4186088"/>
            <a:ext cx="11562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Мокап компьютера" preserve="0" showMasterPhAnim="0" userDrawn="1">
  <p:cSld name="Мокап компьютер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246" name="Google Shape;2246;p189"/>
          <p:cNvPicPr/>
          <p:nvPr/>
        </p:nvPicPr>
        <p:blipFill>
          <a:blip r:embed="rId2">
            <a:alphaModFix/>
          </a:blip>
          <a:srcRect l="0" t="2732" r="21408" b="22417"/>
          <a:stretch/>
        </p:blipFill>
        <p:spPr bwMode="auto">
          <a:xfrm>
            <a:off x="2591203" y="-1"/>
            <a:ext cx="9600803" cy="6858006"/>
          </a:xfrm>
          <a:prstGeom prst="rect">
            <a:avLst/>
          </a:prstGeom>
          <a:noFill/>
          <a:ln>
            <a:noFill/>
          </a:ln>
        </p:spPr>
      </p:pic>
      <p:sp>
        <p:nvSpPr>
          <p:cNvPr id="2247" name="Google Shape;2247;p189"/>
          <p:cNvSpPr txBox="1"/>
          <p:nvPr>
            <p:ph type="title"/>
          </p:nvPr>
        </p:nvSpPr>
        <p:spPr bwMode="auto">
          <a:xfrm>
            <a:off x="308143" y="296863"/>
            <a:ext cx="115839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248" name="Google Shape;2248;p189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249" name="Google Shape;2249;p189"/>
          <p:cNvSpPr txBox="1"/>
          <p:nvPr>
            <p:ph type="body" idx="1"/>
          </p:nvPr>
        </p:nvSpPr>
        <p:spPr bwMode="auto">
          <a:xfrm>
            <a:off x="308142" y="2125310"/>
            <a:ext cx="4781100" cy="3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50" name="Google Shape;2250;p189"/>
          <p:cNvSpPr txBox="1"/>
          <p:nvPr>
            <p:ph type="body" idx="2"/>
          </p:nvPr>
        </p:nvSpPr>
        <p:spPr bwMode="auto">
          <a:xfrm>
            <a:off x="308142" y="1628775"/>
            <a:ext cx="36723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51" name="Google Shape;2251;p189"/>
          <p:cNvSpPr/>
          <p:nvPr>
            <p:ph type="pic" idx="3"/>
          </p:nvPr>
        </p:nvSpPr>
        <p:spPr bwMode="auto">
          <a:xfrm>
            <a:off x="5660571" y="1567542"/>
            <a:ext cx="6038100" cy="3410699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Стандартный слайд с заголовком" preserve="0" showMasterPhAnim="0" userDrawn="1">
  <p:cSld name="Стандартный слайд с заголовком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53" name="Google Shape;2253;p190"/>
          <p:cNvSpPr txBox="1"/>
          <p:nvPr>
            <p:ph type="title"/>
          </p:nvPr>
        </p:nvSpPr>
        <p:spPr bwMode="auto">
          <a:xfrm>
            <a:off x="308143" y="296863"/>
            <a:ext cx="11144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254" name="Google Shape;2254;p190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Стандартный слайд с заголовком" preserve="0" showMasterPhAnim="0" userDrawn="1">
  <p:cSld name="Стандартный слайд с заголовком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69" name="Google Shape;2269;p192"/>
          <p:cNvSpPr txBox="1"/>
          <p:nvPr>
            <p:ph type="title"/>
          </p:nvPr>
        </p:nvSpPr>
        <p:spPr bwMode="auto">
          <a:xfrm>
            <a:off x="308143" y="296863"/>
            <a:ext cx="11144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270" name="Google Shape;2270;p192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Заголовок с текстом и большим фото" preserve="0" showMasterPhAnim="0" userDrawn="1">
  <p:cSld name="Заголовок с текстом и большим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72" name="Google Shape;2272;p193"/>
          <p:cNvSpPr txBox="1"/>
          <p:nvPr>
            <p:ph type="title"/>
          </p:nvPr>
        </p:nvSpPr>
        <p:spPr bwMode="auto">
          <a:xfrm>
            <a:off x="308143" y="296863"/>
            <a:ext cx="4781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273" name="Google Shape;2273;p193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274" name="Google Shape;2274;p193"/>
          <p:cNvSpPr txBox="1"/>
          <p:nvPr>
            <p:ph type="body" idx="1"/>
          </p:nvPr>
        </p:nvSpPr>
        <p:spPr bwMode="auto">
          <a:xfrm>
            <a:off x="308143" y="2098006"/>
            <a:ext cx="4781100" cy="3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75" name="Google Shape;2275;p193"/>
          <p:cNvSpPr/>
          <p:nvPr>
            <p:ph type="pic" idx="2"/>
          </p:nvPr>
        </p:nvSpPr>
        <p:spPr bwMode="auto">
          <a:xfrm>
            <a:off x="5334000" y="0"/>
            <a:ext cx="6858000" cy="68580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Титульный слайд без волны" preserve="0" showMasterPhAnim="0" userDrawn="1">
  <p:cSld name="Титульный слайд без волн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77" name="Google Shape;2277;p194"/>
          <p:cNvSpPr txBox="1"/>
          <p:nvPr>
            <p:ph type="title"/>
          </p:nvPr>
        </p:nvSpPr>
        <p:spPr bwMode="auto">
          <a:xfrm>
            <a:off x="258039" y="447175"/>
            <a:ext cx="61551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cxnSp>
        <p:nvCxnSpPr>
          <p:cNvPr id="2278" name="Google Shape;2278;p194"/>
          <p:cNvCxnSpPr>
            <a:cxnSpLocks/>
          </p:cNvCxnSpPr>
          <p:nvPr/>
        </p:nvCxnSpPr>
        <p:spPr bwMode="auto">
          <a:xfrm>
            <a:off x="300038" y="3949898"/>
            <a:ext cx="45720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79" name="Google Shape;2279;p194"/>
          <p:cNvSpPr txBox="1"/>
          <p:nvPr>
            <p:ph type="body" idx="1"/>
          </p:nvPr>
        </p:nvSpPr>
        <p:spPr bwMode="auto">
          <a:xfrm>
            <a:off x="312564" y="4146117"/>
            <a:ext cx="4559700" cy="24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2280" name="Google Shape;2280;p194"/>
          <p:cNvCxnSpPr>
            <a:cxnSpLocks/>
          </p:cNvCxnSpPr>
          <p:nvPr/>
        </p:nvCxnSpPr>
        <p:spPr bwMode="auto">
          <a:xfrm>
            <a:off x="5056047" y="3949898"/>
            <a:ext cx="20799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81" name="Google Shape;2281;p194"/>
          <p:cNvCxnSpPr>
            <a:cxnSpLocks/>
          </p:cNvCxnSpPr>
          <p:nvPr/>
        </p:nvCxnSpPr>
        <p:spPr bwMode="auto">
          <a:xfrm>
            <a:off x="7319963" y="3949898"/>
            <a:ext cx="45720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82" name="Google Shape;2282;p194"/>
          <p:cNvSpPr txBox="1"/>
          <p:nvPr>
            <p:ph type="body" idx="2"/>
          </p:nvPr>
        </p:nvSpPr>
        <p:spPr bwMode="auto">
          <a:xfrm>
            <a:off x="5056048" y="4146118"/>
            <a:ext cx="1983600" cy="24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2283" name="Google Shape;2283;p194"/>
          <p:cNvCxnSpPr>
            <a:cxnSpLocks/>
          </p:cNvCxnSpPr>
          <p:nvPr/>
        </p:nvCxnSpPr>
        <p:spPr bwMode="auto">
          <a:xfrm>
            <a:off x="7227958" y="4042774"/>
            <a:ext cx="0" cy="25200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84" name="Google Shape;2284;p194"/>
          <p:cNvCxnSpPr>
            <a:cxnSpLocks/>
          </p:cNvCxnSpPr>
          <p:nvPr/>
        </p:nvCxnSpPr>
        <p:spPr bwMode="auto">
          <a:xfrm>
            <a:off x="4964043" y="4042774"/>
            <a:ext cx="0" cy="25200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285" name="Google Shape;2285;p194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811405" y="6387330"/>
            <a:ext cx="2079909" cy="213688"/>
          </a:xfrm>
          <a:prstGeom prst="rect">
            <a:avLst/>
          </a:prstGeom>
          <a:noFill/>
          <a:ln>
            <a:noFill/>
          </a:ln>
        </p:spPr>
      </p:pic>
      <p:sp>
        <p:nvSpPr>
          <p:cNvPr id="2286" name="Google Shape;2286;p194"/>
          <p:cNvSpPr txBox="1"/>
          <p:nvPr>
            <p:ph type="sldNum" idx="12"/>
          </p:nvPr>
        </p:nvSpPr>
        <p:spPr bwMode="auto">
          <a:xfrm>
            <a:off x="11409045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Титульный слайд с фото" preserve="0" showMasterPhAnim="0" userDrawn="1">
  <p:cSld name="Титульный слайд с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88" name="Google Shape;2288;p195"/>
          <p:cNvSpPr txBox="1"/>
          <p:nvPr>
            <p:ph type="title"/>
          </p:nvPr>
        </p:nvSpPr>
        <p:spPr bwMode="auto">
          <a:xfrm>
            <a:off x="258039" y="447175"/>
            <a:ext cx="61551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cxnSp>
        <p:nvCxnSpPr>
          <p:cNvPr id="2289" name="Google Shape;2289;p195"/>
          <p:cNvCxnSpPr>
            <a:cxnSpLocks/>
          </p:cNvCxnSpPr>
          <p:nvPr/>
        </p:nvCxnSpPr>
        <p:spPr bwMode="auto">
          <a:xfrm>
            <a:off x="300038" y="3949898"/>
            <a:ext cx="46641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90" name="Google Shape;2290;p195"/>
          <p:cNvSpPr txBox="1"/>
          <p:nvPr>
            <p:ph type="body" idx="1"/>
          </p:nvPr>
        </p:nvSpPr>
        <p:spPr bwMode="auto">
          <a:xfrm>
            <a:off x="5283440" y="4146117"/>
            <a:ext cx="6671700" cy="11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2291" name="Google Shape;2291;p195"/>
          <p:cNvCxnSpPr>
            <a:cxnSpLocks/>
          </p:cNvCxnSpPr>
          <p:nvPr/>
        </p:nvCxnSpPr>
        <p:spPr bwMode="auto">
          <a:xfrm>
            <a:off x="5277080" y="3949898"/>
            <a:ext cx="66147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92" name="Google Shape;2292;p195"/>
          <p:cNvCxnSpPr>
            <a:cxnSpLocks/>
          </p:cNvCxnSpPr>
          <p:nvPr/>
        </p:nvCxnSpPr>
        <p:spPr bwMode="auto">
          <a:xfrm>
            <a:off x="5123737" y="4042774"/>
            <a:ext cx="0" cy="25200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293" name="Google Shape;2293;p195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811405" y="6387330"/>
            <a:ext cx="2079909" cy="213688"/>
          </a:xfrm>
          <a:prstGeom prst="rect">
            <a:avLst/>
          </a:prstGeom>
          <a:noFill/>
          <a:ln>
            <a:noFill/>
          </a:ln>
        </p:spPr>
      </p:pic>
      <p:sp>
        <p:nvSpPr>
          <p:cNvPr id="2294" name="Google Shape;2294;p195"/>
          <p:cNvSpPr/>
          <p:nvPr>
            <p:ph type="pic" idx="2"/>
          </p:nvPr>
        </p:nvSpPr>
        <p:spPr bwMode="auto">
          <a:xfrm>
            <a:off x="300689" y="4146118"/>
            <a:ext cx="4663200" cy="24153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295" name="Google Shape;2295;p195"/>
          <p:cNvSpPr txBox="1"/>
          <p:nvPr>
            <p:ph type="sldNum" idx="12"/>
          </p:nvPr>
        </p:nvSpPr>
        <p:spPr bwMode="auto">
          <a:xfrm>
            <a:off x="11409045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Титульный слайд с фото" preserve="0" showMasterPhAnim="0" userDrawn="1">
  <p:cSld name="1_Титульный слайд с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97" name="Google Shape;2297;p196"/>
          <p:cNvSpPr txBox="1"/>
          <p:nvPr>
            <p:ph type="title"/>
          </p:nvPr>
        </p:nvSpPr>
        <p:spPr bwMode="auto">
          <a:xfrm>
            <a:off x="258039" y="447175"/>
            <a:ext cx="61551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cxnSp>
        <p:nvCxnSpPr>
          <p:cNvPr id="2298" name="Google Shape;2298;p196"/>
          <p:cNvCxnSpPr>
            <a:cxnSpLocks/>
          </p:cNvCxnSpPr>
          <p:nvPr/>
        </p:nvCxnSpPr>
        <p:spPr bwMode="auto">
          <a:xfrm>
            <a:off x="300038" y="3883238"/>
            <a:ext cx="61131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99" name="Google Shape;2299;p196"/>
          <p:cNvSpPr txBox="1"/>
          <p:nvPr>
            <p:ph type="body" idx="1"/>
          </p:nvPr>
        </p:nvSpPr>
        <p:spPr bwMode="auto">
          <a:xfrm>
            <a:off x="300038" y="4080015"/>
            <a:ext cx="6113100" cy="14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2300" name="Google Shape;2300;p196"/>
          <p:cNvCxnSpPr>
            <a:cxnSpLocks/>
          </p:cNvCxnSpPr>
          <p:nvPr/>
        </p:nvCxnSpPr>
        <p:spPr bwMode="auto">
          <a:xfrm rot="10800000">
            <a:off x="6588087" y="296801"/>
            <a:ext cx="0" cy="34269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01" name="Google Shape;2301;p196"/>
          <p:cNvCxnSpPr>
            <a:cxnSpLocks/>
          </p:cNvCxnSpPr>
          <p:nvPr/>
        </p:nvCxnSpPr>
        <p:spPr bwMode="auto">
          <a:xfrm>
            <a:off x="6588087" y="4042774"/>
            <a:ext cx="0" cy="21375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302" name="Google Shape;2302;p196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811405" y="6387330"/>
            <a:ext cx="2079909" cy="213688"/>
          </a:xfrm>
          <a:prstGeom prst="rect">
            <a:avLst/>
          </a:prstGeom>
          <a:noFill/>
          <a:ln>
            <a:noFill/>
          </a:ln>
        </p:spPr>
      </p:pic>
      <p:sp>
        <p:nvSpPr>
          <p:cNvPr id="2303" name="Google Shape;2303;p196"/>
          <p:cNvSpPr/>
          <p:nvPr>
            <p:ph type="pic" idx="2"/>
          </p:nvPr>
        </p:nvSpPr>
        <p:spPr bwMode="auto">
          <a:xfrm>
            <a:off x="6762849" y="312378"/>
            <a:ext cx="5128500" cy="58680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304" name="Google Shape;2304;p196"/>
          <p:cNvSpPr txBox="1"/>
          <p:nvPr>
            <p:ph type="sldNum" idx="12"/>
          </p:nvPr>
        </p:nvSpPr>
        <p:spPr bwMode="auto">
          <a:xfrm>
            <a:off x="11409045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Титул с фото" preserve="0" showMasterPhAnim="0" userDrawn="1">
  <p:cSld name="Титул с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06" name="Google Shape;2306;p197"/>
          <p:cNvSpPr/>
          <p:nvPr>
            <p:ph type="pic" idx="2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307" name="Google Shape;2307;p197"/>
          <p:cNvSpPr txBox="1"/>
          <p:nvPr>
            <p:ph type="title"/>
          </p:nvPr>
        </p:nvSpPr>
        <p:spPr bwMode="auto">
          <a:xfrm>
            <a:off x="258039" y="447175"/>
            <a:ext cx="86877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2308" name="Google Shape;2308;p197"/>
          <p:cNvSpPr txBox="1"/>
          <p:nvPr>
            <p:ph type="body" idx="1"/>
          </p:nvPr>
        </p:nvSpPr>
        <p:spPr bwMode="auto">
          <a:xfrm>
            <a:off x="312563" y="6228522"/>
            <a:ext cx="8610900" cy="3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2309" name="Google Shape;2309;p197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811405" y="6387330"/>
            <a:ext cx="2079909" cy="213688"/>
          </a:xfrm>
          <a:prstGeom prst="rect">
            <a:avLst/>
          </a:prstGeom>
          <a:noFill/>
          <a:ln>
            <a:noFill/>
          </a:ln>
        </p:spPr>
      </p:pic>
      <p:sp>
        <p:nvSpPr>
          <p:cNvPr id="2310" name="Google Shape;2310;p197"/>
          <p:cNvSpPr txBox="1"/>
          <p:nvPr>
            <p:ph type="sldNum" idx="12"/>
          </p:nvPr>
        </p:nvSpPr>
        <p:spPr bwMode="auto">
          <a:xfrm>
            <a:off x="11409045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Буллиты" preserve="0" showMasterPhAnim="0" userDrawn="1">
  <p:cSld name="Буллит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312" name="Google Shape;2312;p198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3514728" y="0"/>
            <a:ext cx="86772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3" name="Google Shape;2313;p198"/>
          <p:cNvSpPr txBox="1"/>
          <p:nvPr>
            <p:ph type="title"/>
          </p:nvPr>
        </p:nvSpPr>
        <p:spPr bwMode="auto">
          <a:xfrm>
            <a:off x="308143" y="296863"/>
            <a:ext cx="115785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314" name="Google Shape;2314;p198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315" name="Google Shape;2315;p198"/>
          <p:cNvSpPr txBox="1"/>
          <p:nvPr>
            <p:ph type="body" idx="1"/>
          </p:nvPr>
        </p:nvSpPr>
        <p:spPr bwMode="auto">
          <a:xfrm>
            <a:off x="308143" y="1786647"/>
            <a:ext cx="5323200" cy="30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Буллиты" preserve="0" showMasterPhAnim="0" userDrawn="1">
  <p:cSld name="1_Буллит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17" name="Google Shape;2317;p199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pic>
        <p:nvPicPr>
          <p:cNvPr id="2318" name="Google Shape;2318;p19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002187" y="0"/>
            <a:ext cx="8189827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319" name="Google Shape;2319;p199"/>
          <p:cNvSpPr txBox="1"/>
          <p:nvPr>
            <p:ph type="title"/>
          </p:nvPr>
        </p:nvSpPr>
        <p:spPr bwMode="auto">
          <a:xfrm>
            <a:off x="308143" y="296863"/>
            <a:ext cx="115785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320" name="Google Shape;2320;p199"/>
          <p:cNvSpPr txBox="1"/>
          <p:nvPr>
            <p:ph type="body" idx="1"/>
          </p:nvPr>
        </p:nvSpPr>
        <p:spPr bwMode="auto">
          <a:xfrm>
            <a:off x="308143" y="1786647"/>
            <a:ext cx="5323200" cy="30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5_Буллиты с фото" preserve="0" showMasterPhAnim="0" userDrawn="1">
  <p:cSld name="5_Буллиты с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22" name="Google Shape;2322;p200"/>
          <p:cNvSpPr txBox="1"/>
          <p:nvPr>
            <p:ph type="title"/>
          </p:nvPr>
        </p:nvSpPr>
        <p:spPr bwMode="auto">
          <a:xfrm>
            <a:off x="308143" y="296863"/>
            <a:ext cx="4781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323" name="Google Shape;2323;p200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324" name="Google Shape;2324;p200"/>
          <p:cNvSpPr txBox="1"/>
          <p:nvPr>
            <p:ph type="body" idx="1"/>
          </p:nvPr>
        </p:nvSpPr>
        <p:spPr bwMode="auto">
          <a:xfrm>
            <a:off x="308143" y="2098006"/>
            <a:ext cx="3212699" cy="3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2325" name="Google Shape;2325;p200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6" name="Google Shape;2326;p200"/>
          <p:cNvSpPr txBox="1"/>
          <p:nvPr>
            <p:ph type="body" idx="2"/>
          </p:nvPr>
        </p:nvSpPr>
        <p:spPr bwMode="auto">
          <a:xfrm>
            <a:off x="3902681" y="2098006"/>
            <a:ext cx="3212699" cy="3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Буллиты с фото" preserve="0" showMasterPhAnim="0" userDrawn="1">
  <p:cSld name="1_Буллиты с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28" name="Google Shape;2328;p201"/>
          <p:cNvSpPr txBox="1"/>
          <p:nvPr>
            <p:ph type="title"/>
          </p:nvPr>
        </p:nvSpPr>
        <p:spPr bwMode="auto">
          <a:xfrm>
            <a:off x="308143" y="296863"/>
            <a:ext cx="4781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329" name="Google Shape;2329;p201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330" name="Google Shape;2330;p201"/>
          <p:cNvSpPr txBox="1"/>
          <p:nvPr>
            <p:ph type="body" idx="1"/>
          </p:nvPr>
        </p:nvSpPr>
        <p:spPr bwMode="auto">
          <a:xfrm>
            <a:off x="308143" y="2098006"/>
            <a:ext cx="4781100" cy="3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Буллиты с фото 3" preserve="0" showMasterPhAnim="0" userDrawn="1">
  <p:cSld name="1_Буллиты с фото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32" name="Google Shape;2332;p202"/>
          <p:cNvSpPr txBox="1"/>
          <p:nvPr>
            <p:ph type="title"/>
          </p:nvPr>
        </p:nvSpPr>
        <p:spPr bwMode="auto">
          <a:xfrm>
            <a:off x="308143" y="296863"/>
            <a:ext cx="4781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333" name="Google Shape;2333;p202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334" name="Google Shape;2334;p202"/>
          <p:cNvSpPr txBox="1"/>
          <p:nvPr>
            <p:ph type="body" idx="1"/>
          </p:nvPr>
        </p:nvSpPr>
        <p:spPr bwMode="auto">
          <a:xfrm>
            <a:off x="308143" y="2098006"/>
            <a:ext cx="4781100" cy="3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Буллиты с фото 2" preserve="0" showMasterPhAnim="0" userDrawn="1">
  <p:cSld name="1_Буллиты с фото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36" name="Google Shape;2336;p203"/>
          <p:cNvSpPr txBox="1"/>
          <p:nvPr>
            <p:ph type="title"/>
          </p:nvPr>
        </p:nvSpPr>
        <p:spPr bwMode="auto">
          <a:xfrm>
            <a:off x="308143" y="296863"/>
            <a:ext cx="4781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337" name="Google Shape;2337;p203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338" name="Google Shape;2338;p203"/>
          <p:cNvSpPr txBox="1"/>
          <p:nvPr>
            <p:ph type="body" idx="1"/>
          </p:nvPr>
        </p:nvSpPr>
        <p:spPr bwMode="auto">
          <a:xfrm>
            <a:off x="308143" y="2098006"/>
            <a:ext cx="4781100" cy="3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2339" name="Google Shape;2339;p203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Буллиты с фото 1" preserve="0" showMasterPhAnim="0" userDrawn="1">
  <p:cSld name="1_Буллиты с фото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41" name="Google Shape;2341;p204"/>
          <p:cNvSpPr txBox="1"/>
          <p:nvPr>
            <p:ph type="title"/>
          </p:nvPr>
        </p:nvSpPr>
        <p:spPr bwMode="auto">
          <a:xfrm>
            <a:off x="308143" y="296863"/>
            <a:ext cx="4781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342" name="Google Shape;2342;p204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343" name="Google Shape;2343;p204"/>
          <p:cNvSpPr txBox="1"/>
          <p:nvPr>
            <p:ph type="body" idx="1"/>
          </p:nvPr>
        </p:nvSpPr>
        <p:spPr bwMode="auto">
          <a:xfrm>
            <a:off x="308143" y="2098006"/>
            <a:ext cx="4781100" cy="3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2344" name="Google Shape;2344;p204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3245"/>
            <a:ext cx="12192000" cy="6861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2_Буллиты с фото" preserve="0" showMasterPhAnim="0" userDrawn="1">
  <p:cSld name="2_Буллиты с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46" name="Google Shape;2346;p205"/>
          <p:cNvSpPr txBox="1"/>
          <p:nvPr>
            <p:ph type="title"/>
          </p:nvPr>
        </p:nvSpPr>
        <p:spPr bwMode="auto">
          <a:xfrm>
            <a:off x="308143" y="296863"/>
            <a:ext cx="4781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347" name="Google Shape;2347;p205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348" name="Google Shape;2348;p205"/>
          <p:cNvSpPr txBox="1"/>
          <p:nvPr>
            <p:ph type="body" idx="1"/>
          </p:nvPr>
        </p:nvSpPr>
        <p:spPr bwMode="auto">
          <a:xfrm>
            <a:off x="308143" y="2098006"/>
            <a:ext cx="5610000" cy="3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2349" name="Google Shape;2349;p205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334000" y="0"/>
            <a:ext cx="6858002" cy="6858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Буллиты с фото" preserve="0" showMasterPhAnim="0" userDrawn="1">
  <p:cSld name="Буллиты с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51" name="Google Shape;2351;p206"/>
          <p:cNvSpPr/>
          <p:nvPr>
            <p:ph type="pic" idx="2"/>
          </p:nvPr>
        </p:nvSpPr>
        <p:spPr bwMode="auto">
          <a:xfrm>
            <a:off x="5594578" y="271858"/>
            <a:ext cx="6289200" cy="62892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352" name="Google Shape;2352;p206"/>
          <p:cNvSpPr txBox="1"/>
          <p:nvPr>
            <p:ph type="title"/>
          </p:nvPr>
        </p:nvSpPr>
        <p:spPr bwMode="auto">
          <a:xfrm>
            <a:off x="308143" y="296863"/>
            <a:ext cx="4781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353" name="Google Shape;2353;p206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354" name="Google Shape;2354;p206"/>
          <p:cNvSpPr txBox="1"/>
          <p:nvPr>
            <p:ph type="body" idx="1"/>
          </p:nvPr>
        </p:nvSpPr>
        <p:spPr bwMode="auto">
          <a:xfrm>
            <a:off x="308142" y="2098006"/>
            <a:ext cx="4781100" cy="3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2355" name="Google Shape;2355;p206"/>
          <p:cNvCxnSpPr>
            <a:cxnSpLocks/>
          </p:cNvCxnSpPr>
          <p:nvPr/>
        </p:nvCxnSpPr>
        <p:spPr bwMode="auto">
          <a:xfrm rot="10800000">
            <a:off x="5413833" y="272000"/>
            <a:ext cx="0" cy="14727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57" name="Google Shape;2357;p206"/>
          <p:cNvCxnSpPr>
            <a:cxnSpLocks/>
          </p:cNvCxnSpPr>
          <p:nvPr/>
        </p:nvCxnSpPr>
        <p:spPr bwMode="auto">
          <a:xfrm rot="10800000">
            <a:off x="5413833" y="1989400"/>
            <a:ext cx="0" cy="45717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58" name="Google Shape;2358;p206"/>
          <p:cNvCxnSpPr>
            <a:cxnSpLocks/>
          </p:cNvCxnSpPr>
          <p:nvPr/>
        </p:nvCxnSpPr>
        <p:spPr bwMode="auto">
          <a:xfrm>
            <a:off x="308232" y="1867100"/>
            <a:ext cx="50109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_Буллиты с фото" preserve="0" showMasterPhAnim="0" userDrawn="1">
  <p:cSld name="3_Буллиты с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60" name="Google Shape;2360;p207"/>
          <p:cNvSpPr/>
          <p:nvPr>
            <p:ph type="pic" idx="2"/>
          </p:nvPr>
        </p:nvSpPr>
        <p:spPr bwMode="auto">
          <a:xfrm>
            <a:off x="5334000" y="2113875"/>
            <a:ext cx="6549900" cy="44472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361" name="Google Shape;2361;p207"/>
          <p:cNvSpPr txBox="1"/>
          <p:nvPr>
            <p:ph type="title"/>
          </p:nvPr>
        </p:nvSpPr>
        <p:spPr bwMode="auto">
          <a:xfrm>
            <a:off x="308143" y="296863"/>
            <a:ext cx="4781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362" name="Google Shape;2362;p207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363" name="Google Shape;2363;p207"/>
          <p:cNvSpPr txBox="1"/>
          <p:nvPr>
            <p:ph type="body" idx="1"/>
          </p:nvPr>
        </p:nvSpPr>
        <p:spPr bwMode="auto">
          <a:xfrm>
            <a:off x="308142" y="2097600"/>
            <a:ext cx="4781100" cy="3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2364" name="Google Shape;2364;p207"/>
          <p:cNvCxnSpPr>
            <a:cxnSpLocks/>
          </p:cNvCxnSpPr>
          <p:nvPr/>
        </p:nvCxnSpPr>
        <p:spPr bwMode="auto">
          <a:xfrm>
            <a:off x="308142" y="1867098"/>
            <a:ext cx="47811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65" name="Google Shape;2365;p207"/>
          <p:cNvCxnSpPr>
            <a:cxnSpLocks/>
          </p:cNvCxnSpPr>
          <p:nvPr/>
        </p:nvCxnSpPr>
        <p:spPr bwMode="auto">
          <a:xfrm>
            <a:off x="5334000" y="1867098"/>
            <a:ext cx="65661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66" name="Google Shape;2366;p207"/>
          <p:cNvCxnSpPr>
            <a:cxnSpLocks/>
          </p:cNvCxnSpPr>
          <p:nvPr/>
        </p:nvCxnSpPr>
        <p:spPr bwMode="auto">
          <a:xfrm>
            <a:off x="5211678" y="1959975"/>
            <a:ext cx="0" cy="46011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4_Буллиты с фото" preserve="0" showMasterPhAnim="0" userDrawn="1">
  <p:cSld name="4_Буллиты с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68" name="Google Shape;2368;p208"/>
          <p:cNvSpPr/>
          <p:nvPr>
            <p:ph type="pic" idx="2"/>
          </p:nvPr>
        </p:nvSpPr>
        <p:spPr bwMode="auto">
          <a:xfrm>
            <a:off x="7121193" y="2113875"/>
            <a:ext cx="4762800" cy="44472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369" name="Google Shape;2369;p208"/>
          <p:cNvSpPr txBox="1"/>
          <p:nvPr>
            <p:ph type="title"/>
          </p:nvPr>
        </p:nvSpPr>
        <p:spPr bwMode="auto">
          <a:xfrm>
            <a:off x="308143" y="296863"/>
            <a:ext cx="4781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370" name="Google Shape;2370;p208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371" name="Google Shape;2371;p208"/>
          <p:cNvSpPr txBox="1"/>
          <p:nvPr>
            <p:ph type="body" idx="1"/>
          </p:nvPr>
        </p:nvSpPr>
        <p:spPr bwMode="auto">
          <a:xfrm>
            <a:off x="308143" y="2681293"/>
            <a:ext cx="3082800" cy="38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2372" name="Google Shape;2372;p208"/>
          <p:cNvCxnSpPr>
            <a:cxnSpLocks/>
          </p:cNvCxnSpPr>
          <p:nvPr/>
        </p:nvCxnSpPr>
        <p:spPr bwMode="auto">
          <a:xfrm>
            <a:off x="308142" y="1867098"/>
            <a:ext cx="30828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73" name="Google Shape;2373;p208"/>
          <p:cNvCxnSpPr>
            <a:cxnSpLocks/>
          </p:cNvCxnSpPr>
          <p:nvPr/>
        </p:nvCxnSpPr>
        <p:spPr bwMode="auto">
          <a:xfrm>
            <a:off x="7137400" y="1867098"/>
            <a:ext cx="47628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74" name="Google Shape;2374;p208"/>
          <p:cNvCxnSpPr>
            <a:cxnSpLocks/>
          </p:cNvCxnSpPr>
          <p:nvPr/>
        </p:nvCxnSpPr>
        <p:spPr bwMode="auto">
          <a:xfrm>
            <a:off x="3560678" y="1959975"/>
            <a:ext cx="0" cy="46011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75" name="Google Shape;2375;p208"/>
          <p:cNvSpPr txBox="1"/>
          <p:nvPr>
            <p:ph type="body" idx="3"/>
          </p:nvPr>
        </p:nvSpPr>
        <p:spPr bwMode="auto">
          <a:xfrm>
            <a:off x="3699043" y="2681293"/>
            <a:ext cx="3082800" cy="38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2376" name="Google Shape;2376;p208"/>
          <p:cNvCxnSpPr>
            <a:cxnSpLocks/>
          </p:cNvCxnSpPr>
          <p:nvPr/>
        </p:nvCxnSpPr>
        <p:spPr bwMode="auto">
          <a:xfrm>
            <a:off x="3699042" y="1867098"/>
            <a:ext cx="30828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77" name="Google Shape;2377;p208"/>
          <p:cNvCxnSpPr>
            <a:cxnSpLocks/>
          </p:cNvCxnSpPr>
          <p:nvPr/>
        </p:nvCxnSpPr>
        <p:spPr bwMode="auto">
          <a:xfrm>
            <a:off x="6951578" y="1959975"/>
            <a:ext cx="0" cy="46011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78" name="Google Shape;2378;p208"/>
          <p:cNvSpPr txBox="1"/>
          <p:nvPr>
            <p:ph type="body" idx="4"/>
          </p:nvPr>
        </p:nvSpPr>
        <p:spPr bwMode="auto">
          <a:xfrm>
            <a:off x="300037" y="2113875"/>
            <a:ext cx="30828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79" name="Google Shape;2379;p208"/>
          <p:cNvSpPr txBox="1"/>
          <p:nvPr>
            <p:ph type="body" idx="5"/>
          </p:nvPr>
        </p:nvSpPr>
        <p:spPr bwMode="auto">
          <a:xfrm>
            <a:off x="3699042" y="2113875"/>
            <a:ext cx="30828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_Буллиты" preserve="0" showMasterPhAnim="0" userDrawn="1">
  <p:cSld name="3_Буллит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81" name="Google Shape;2381;p209"/>
          <p:cNvSpPr txBox="1"/>
          <p:nvPr>
            <p:ph type="body" idx="1"/>
          </p:nvPr>
        </p:nvSpPr>
        <p:spPr bwMode="auto">
          <a:xfrm>
            <a:off x="3266132" y="4790486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82" name="Google Shape;2382;p209"/>
          <p:cNvSpPr txBox="1"/>
          <p:nvPr>
            <p:ph type="body" idx="2"/>
          </p:nvPr>
        </p:nvSpPr>
        <p:spPr bwMode="auto">
          <a:xfrm>
            <a:off x="6217520" y="4790486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83" name="Google Shape;2383;p209"/>
          <p:cNvSpPr txBox="1"/>
          <p:nvPr>
            <p:ph type="body" idx="3"/>
          </p:nvPr>
        </p:nvSpPr>
        <p:spPr bwMode="auto">
          <a:xfrm>
            <a:off x="9168911" y="4790486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84" name="Google Shape;2384;p209"/>
          <p:cNvSpPr txBox="1"/>
          <p:nvPr>
            <p:ph type="title"/>
          </p:nvPr>
        </p:nvSpPr>
        <p:spPr bwMode="auto">
          <a:xfrm>
            <a:off x="308143" y="296863"/>
            <a:ext cx="115785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385" name="Google Shape;2385;p209"/>
          <p:cNvSpPr txBox="1"/>
          <p:nvPr>
            <p:ph type="body" idx="4"/>
          </p:nvPr>
        </p:nvSpPr>
        <p:spPr bwMode="auto">
          <a:xfrm>
            <a:off x="314743" y="4790486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86" name="Google Shape;2386;p209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387" name="Google Shape;2387;p209"/>
          <p:cNvSpPr txBox="1"/>
          <p:nvPr>
            <p:ph type="body" idx="5"/>
          </p:nvPr>
        </p:nvSpPr>
        <p:spPr bwMode="auto">
          <a:xfrm>
            <a:off x="314743" y="1625651"/>
            <a:ext cx="2443199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FC6D54"/>
              </a:buClr>
              <a:buSzPts val="8000"/>
              <a:buFont typeface="Arial"/>
              <a:buNone/>
              <a:defRPr sz="80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88" name="Google Shape;2388;p209"/>
          <p:cNvSpPr txBox="1"/>
          <p:nvPr>
            <p:ph type="body" idx="6"/>
          </p:nvPr>
        </p:nvSpPr>
        <p:spPr bwMode="auto">
          <a:xfrm>
            <a:off x="314743" y="2746871"/>
            <a:ext cx="2443199" cy="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89" name="Google Shape;2389;p209"/>
          <p:cNvSpPr txBox="1"/>
          <p:nvPr>
            <p:ph type="body" idx="7"/>
          </p:nvPr>
        </p:nvSpPr>
        <p:spPr bwMode="auto">
          <a:xfrm>
            <a:off x="3266132" y="1625651"/>
            <a:ext cx="2443199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FC6D54"/>
              </a:buClr>
              <a:buSzPts val="8000"/>
              <a:buFont typeface="Arial"/>
              <a:buNone/>
              <a:defRPr sz="80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90" name="Google Shape;2390;p209"/>
          <p:cNvSpPr txBox="1"/>
          <p:nvPr>
            <p:ph type="body" idx="8"/>
          </p:nvPr>
        </p:nvSpPr>
        <p:spPr bwMode="auto">
          <a:xfrm>
            <a:off x="3266132" y="2746871"/>
            <a:ext cx="2443199" cy="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91" name="Google Shape;2391;p209"/>
          <p:cNvSpPr txBox="1"/>
          <p:nvPr>
            <p:ph type="body" idx="9"/>
          </p:nvPr>
        </p:nvSpPr>
        <p:spPr bwMode="auto">
          <a:xfrm>
            <a:off x="314743" y="4186088"/>
            <a:ext cx="11562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_Буллиты 1" preserve="0" showMasterPhAnim="0" userDrawn="1">
  <p:cSld name="3_Буллиты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393" name="Google Shape;2393;p210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4" name="Google Shape;2394;p210"/>
          <p:cNvSpPr txBox="1"/>
          <p:nvPr>
            <p:ph type="body" idx="1"/>
          </p:nvPr>
        </p:nvSpPr>
        <p:spPr bwMode="auto">
          <a:xfrm>
            <a:off x="3266132" y="4790486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95" name="Google Shape;2395;p210"/>
          <p:cNvSpPr txBox="1"/>
          <p:nvPr>
            <p:ph type="body" idx="2"/>
          </p:nvPr>
        </p:nvSpPr>
        <p:spPr bwMode="auto">
          <a:xfrm>
            <a:off x="6217520" y="4790486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96" name="Google Shape;2396;p210"/>
          <p:cNvSpPr txBox="1"/>
          <p:nvPr>
            <p:ph type="body" idx="3"/>
          </p:nvPr>
        </p:nvSpPr>
        <p:spPr bwMode="auto">
          <a:xfrm>
            <a:off x="9168911" y="4790486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97" name="Google Shape;2397;p210"/>
          <p:cNvSpPr txBox="1"/>
          <p:nvPr>
            <p:ph type="title"/>
          </p:nvPr>
        </p:nvSpPr>
        <p:spPr bwMode="auto">
          <a:xfrm>
            <a:off x="308143" y="296863"/>
            <a:ext cx="115785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398" name="Google Shape;2398;p210"/>
          <p:cNvSpPr txBox="1"/>
          <p:nvPr>
            <p:ph type="body" idx="4"/>
          </p:nvPr>
        </p:nvSpPr>
        <p:spPr bwMode="auto">
          <a:xfrm>
            <a:off x="314743" y="4790486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399" name="Google Shape;2399;p210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400" name="Google Shape;2400;p210"/>
          <p:cNvSpPr txBox="1"/>
          <p:nvPr>
            <p:ph type="body" idx="5"/>
          </p:nvPr>
        </p:nvSpPr>
        <p:spPr bwMode="auto">
          <a:xfrm>
            <a:off x="314743" y="1625651"/>
            <a:ext cx="2443199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FC6D54"/>
              </a:buClr>
              <a:buSzPts val="8000"/>
              <a:buFont typeface="Arial"/>
              <a:buNone/>
              <a:defRPr sz="80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01" name="Google Shape;2401;p210"/>
          <p:cNvSpPr txBox="1"/>
          <p:nvPr>
            <p:ph type="body" idx="6"/>
          </p:nvPr>
        </p:nvSpPr>
        <p:spPr bwMode="auto">
          <a:xfrm>
            <a:off x="314743" y="2746871"/>
            <a:ext cx="2443199" cy="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02" name="Google Shape;2402;p210"/>
          <p:cNvSpPr txBox="1"/>
          <p:nvPr>
            <p:ph type="body" idx="7"/>
          </p:nvPr>
        </p:nvSpPr>
        <p:spPr bwMode="auto">
          <a:xfrm>
            <a:off x="3266132" y="1625651"/>
            <a:ext cx="2443199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FC6D54"/>
              </a:buClr>
              <a:buSzPts val="8000"/>
              <a:buFont typeface="Arial"/>
              <a:buNone/>
              <a:defRPr sz="80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03" name="Google Shape;2403;p210"/>
          <p:cNvSpPr txBox="1"/>
          <p:nvPr>
            <p:ph type="body" idx="8"/>
          </p:nvPr>
        </p:nvSpPr>
        <p:spPr bwMode="auto">
          <a:xfrm>
            <a:off x="3266132" y="2746871"/>
            <a:ext cx="2443199" cy="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04" name="Google Shape;2404;p210"/>
          <p:cNvSpPr txBox="1"/>
          <p:nvPr>
            <p:ph type="body" idx="9"/>
          </p:nvPr>
        </p:nvSpPr>
        <p:spPr bwMode="auto">
          <a:xfrm>
            <a:off x="314743" y="4186088"/>
            <a:ext cx="11562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_Буллиты 1 1" preserve="0" showMasterPhAnim="0" userDrawn="1">
  <p:cSld name="3_Буллиты_1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06" name="Google Shape;2406;p21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7" name="Google Shape;2407;p211"/>
          <p:cNvSpPr txBox="1"/>
          <p:nvPr>
            <p:ph type="body" idx="1"/>
          </p:nvPr>
        </p:nvSpPr>
        <p:spPr bwMode="auto">
          <a:xfrm>
            <a:off x="3266132" y="4790486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08" name="Google Shape;2408;p211"/>
          <p:cNvSpPr txBox="1"/>
          <p:nvPr>
            <p:ph type="body" idx="2"/>
          </p:nvPr>
        </p:nvSpPr>
        <p:spPr bwMode="auto">
          <a:xfrm>
            <a:off x="6217520" y="4790486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09" name="Google Shape;2409;p211"/>
          <p:cNvSpPr txBox="1"/>
          <p:nvPr>
            <p:ph type="body" idx="3"/>
          </p:nvPr>
        </p:nvSpPr>
        <p:spPr bwMode="auto">
          <a:xfrm>
            <a:off x="9168911" y="4790486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10" name="Google Shape;2410;p211"/>
          <p:cNvSpPr txBox="1"/>
          <p:nvPr>
            <p:ph type="title"/>
          </p:nvPr>
        </p:nvSpPr>
        <p:spPr bwMode="auto">
          <a:xfrm>
            <a:off x="308143" y="296863"/>
            <a:ext cx="115785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411" name="Google Shape;2411;p211"/>
          <p:cNvSpPr txBox="1"/>
          <p:nvPr>
            <p:ph type="body" idx="4"/>
          </p:nvPr>
        </p:nvSpPr>
        <p:spPr bwMode="auto">
          <a:xfrm>
            <a:off x="314743" y="4790486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12" name="Google Shape;2412;p211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413" name="Google Shape;2413;p211"/>
          <p:cNvSpPr txBox="1"/>
          <p:nvPr>
            <p:ph type="body" idx="5"/>
          </p:nvPr>
        </p:nvSpPr>
        <p:spPr bwMode="auto">
          <a:xfrm>
            <a:off x="314743" y="1625651"/>
            <a:ext cx="2443199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FC6D54"/>
              </a:buClr>
              <a:buSzPts val="8000"/>
              <a:buFont typeface="Arial"/>
              <a:buNone/>
              <a:defRPr sz="80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14" name="Google Shape;2414;p211"/>
          <p:cNvSpPr txBox="1"/>
          <p:nvPr>
            <p:ph type="body" idx="6"/>
          </p:nvPr>
        </p:nvSpPr>
        <p:spPr bwMode="auto">
          <a:xfrm>
            <a:off x="314743" y="2746871"/>
            <a:ext cx="2443199" cy="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15" name="Google Shape;2415;p211"/>
          <p:cNvSpPr txBox="1"/>
          <p:nvPr>
            <p:ph type="body" idx="7"/>
          </p:nvPr>
        </p:nvSpPr>
        <p:spPr bwMode="auto">
          <a:xfrm>
            <a:off x="3266132" y="1625651"/>
            <a:ext cx="2443199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FC6D54"/>
              </a:buClr>
              <a:buSzPts val="8000"/>
              <a:buFont typeface="Arial"/>
              <a:buNone/>
              <a:defRPr sz="80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FC6D54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16" name="Google Shape;2416;p211"/>
          <p:cNvSpPr txBox="1"/>
          <p:nvPr>
            <p:ph type="body" idx="8"/>
          </p:nvPr>
        </p:nvSpPr>
        <p:spPr bwMode="auto">
          <a:xfrm>
            <a:off x="3266132" y="2746871"/>
            <a:ext cx="2443199" cy="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17" name="Google Shape;2417;p211"/>
          <p:cNvSpPr txBox="1"/>
          <p:nvPr>
            <p:ph type="body" idx="9"/>
          </p:nvPr>
        </p:nvSpPr>
        <p:spPr bwMode="auto">
          <a:xfrm>
            <a:off x="314743" y="4186088"/>
            <a:ext cx="11562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2_Буллиты" preserve="0" showMasterPhAnim="0" userDrawn="1">
  <p:cSld name="2_Буллит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19" name="Google Shape;2419;p212"/>
          <p:cNvSpPr txBox="1"/>
          <p:nvPr>
            <p:ph type="body" idx="1"/>
          </p:nvPr>
        </p:nvSpPr>
        <p:spPr bwMode="auto">
          <a:xfrm>
            <a:off x="3266132" y="1628775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20" name="Google Shape;2420;p212"/>
          <p:cNvSpPr txBox="1"/>
          <p:nvPr>
            <p:ph type="body" idx="2"/>
          </p:nvPr>
        </p:nvSpPr>
        <p:spPr bwMode="auto">
          <a:xfrm>
            <a:off x="6217520" y="1628775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21" name="Google Shape;2421;p212"/>
          <p:cNvSpPr txBox="1"/>
          <p:nvPr>
            <p:ph type="body" idx="3"/>
          </p:nvPr>
        </p:nvSpPr>
        <p:spPr bwMode="auto">
          <a:xfrm>
            <a:off x="9168911" y="1628775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22" name="Google Shape;2422;p212"/>
          <p:cNvSpPr txBox="1"/>
          <p:nvPr>
            <p:ph type="title"/>
          </p:nvPr>
        </p:nvSpPr>
        <p:spPr bwMode="auto">
          <a:xfrm>
            <a:off x="308143" y="296863"/>
            <a:ext cx="115785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423" name="Google Shape;2423;p212"/>
          <p:cNvSpPr txBox="1"/>
          <p:nvPr>
            <p:ph type="body" idx="4"/>
          </p:nvPr>
        </p:nvSpPr>
        <p:spPr bwMode="auto">
          <a:xfrm>
            <a:off x="314743" y="1628775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24" name="Google Shape;2424;p212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4_Буллиты" preserve="0" showMasterPhAnim="0" userDrawn="1">
  <p:cSld name="4_Буллит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26" name="Google Shape;2426;p213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2399" y="0"/>
            <a:ext cx="1218995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7" name="Google Shape;2427;p213"/>
          <p:cNvSpPr txBox="1"/>
          <p:nvPr>
            <p:ph type="body" idx="1"/>
          </p:nvPr>
        </p:nvSpPr>
        <p:spPr bwMode="auto">
          <a:xfrm>
            <a:off x="3266132" y="1628775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28" name="Google Shape;2428;p213"/>
          <p:cNvSpPr txBox="1"/>
          <p:nvPr>
            <p:ph type="body" idx="2"/>
          </p:nvPr>
        </p:nvSpPr>
        <p:spPr bwMode="auto">
          <a:xfrm>
            <a:off x="6217520" y="1628775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29" name="Google Shape;2429;p213"/>
          <p:cNvSpPr txBox="1"/>
          <p:nvPr>
            <p:ph type="body" idx="3"/>
          </p:nvPr>
        </p:nvSpPr>
        <p:spPr bwMode="auto">
          <a:xfrm>
            <a:off x="9168911" y="1628775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30" name="Google Shape;2430;p213"/>
          <p:cNvSpPr txBox="1"/>
          <p:nvPr>
            <p:ph type="title"/>
          </p:nvPr>
        </p:nvSpPr>
        <p:spPr bwMode="auto">
          <a:xfrm>
            <a:off x="308143" y="296863"/>
            <a:ext cx="115785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431" name="Google Shape;2431;p213"/>
          <p:cNvSpPr txBox="1"/>
          <p:nvPr>
            <p:ph type="body" idx="4"/>
          </p:nvPr>
        </p:nvSpPr>
        <p:spPr bwMode="auto">
          <a:xfrm>
            <a:off x="314743" y="1628775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32" name="Google Shape;2432;p213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433" name="Google Shape;2433;p213"/>
          <p:cNvSpPr txBox="1"/>
          <p:nvPr>
            <p:ph type="body" idx="5"/>
          </p:nvPr>
        </p:nvSpPr>
        <p:spPr bwMode="auto">
          <a:xfrm>
            <a:off x="3266132" y="3098987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34" name="Google Shape;2434;p213"/>
          <p:cNvSpPr txBox="1"/>
          <p:nvPr>
            <p:ph type="body" idx="6"/>
          </p:nvPr>
        </p:nvSpPr>
        <p:spPr bwMode="auto">
          <a:xfrm>
            <a:off x="6217520" y="3098987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35" name="Google Shape;2435;p213"/>
          <p:cNvSpPr txBox="1"/>
          <p:nvPr>
            <p:ph type="body" idx="7"/>
          </p:nvPr>
        </p:nvSpPr>
        <p:spPr bwMode="auto">
          <a:xfrm>
            <a:off x="9168911" y="3098987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36" name="Google Shape;2436;p213"/>
          <p:cNvSpPr txBox="1"/>
          <p:nvPr>
            <p:ph type="body" idx="8"/>
          </p:nvPr>
        </p:nvSpPr>
        <p:spPr bwMode="auto">
          <a:xfrm>
            <a:off x="314743" y="3098987"/>
            <a:ext cx="2708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Два блока текста" preserve="0" showMasterPhAnim="0" userDrawn="1">
  <p:cSld name="Два блока текс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38" name="Google Shape;2438;p214"/>
          <p:cNvSpPr txBox="1"/>
          <p:nvPr>
            <p:ph type="title"/>
          </p:nvPr>
        </p:nvSpPr>
        <p:spPr bwMode="auto">
          <a:xfrm>
            <a:off x="308143" y="296863"/>
            <a:ext cx="11144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439" name="Google Shape;2439;p214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440" name="Google Shape;2440;p214"/>
          <p:cNvSpPr txBox="1"/>
          <p:nvPr>
            <p:ph type="body" idx="1"/>
          </p:nvPr>
        </p:nvSpPr>
        <p:spPr bwMode="auto">
          <a:xfrm>
            <a:off x="6391418" y="2362448"/>
            <a:ext cx="36723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41" name="Google Shape;2441;p214"/>
          <p:cNvSpPr txBox="1"/>
          <p:nvPr>
            <p:ph type="body" idx="2"/>
          </p:nvPr>
        </p:nvSpPr>
        <p:spPr bwMode="auto">
          <a:xfrm>
            <a:off x="600242" y="2362448"/>
            <a:ext cx="36723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42" name="Google Shape;2442;p214"/>
          <p:cNvSpPr txBox="1"/>
          <p:nvPr>
            <p:ph type="body" idx="3"/>
          </p:nvPr>
        </p:nvSpPr>
        <p:spPr bwMode="auto">
          <a:xfrm>
            <a:off x="600242" y="2835009"/>
            <a:ext cx="3672300" cy="3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2443" name="Google Shape;2443;p214"/>
          <p:cNvGrpSpPr/>
          <p:nvPr/>
        </p:nvGrpSpPr>
        <p:grpSpPr bwMode="auto">
          <a:xfrm>
            <a:off x="305402" y="1624003"/>
            <a:ext cx="11569144" cy="4936888"/>
            <a:chOff x="308142" y="1498600"/>
            <a:chExt cx="11569144" cy="5062436"/>
          </a:xfrm>
        </p:grpSpPr>
        <p:cxnSp>
          <p:nvCxnSpPr>
            <p:cNvPr id="2444" name="Google Shape;2444;p214"/>
            <p:cNvCxnSpPr>
              <a:cxnSpLocks/>
            </p:cNvCxnSpPr>
            <p:nvPr/>
          </p:nvCxnSpPr>
          <p:spPr bwMode="auto">
            <a:xfrm>
              <a:off x="308142" y="1498600"/>
              <a:ext cx="557430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45" name="Google Shape;2445;p214"/>
            <p:cNvCxnSpPr>
              <a:cxnSpLocks/>
            </p:cNvCxnSpPr>
            <p:nvPr/>
          </p:nvCxnSpPr>
          <p:spPr bwMode="auto">
            <a:xfrm>
              <a:off x="6096000" y="1659036"/>
              <a:ext cx="0" cy="490200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46" name="Google Shape;2446;p214"/>
            <p:cNvCxnSpPr>
              <a:cxnSpLocks/>
            </p:cNvCxnSpPr>
            <p:nvPr/>
          </p:nvCxnSpPr>
          <p:spPr bwMode="auto">
            <a:xfrm>
              <a:off x="6302986" y="1498600"/>
              <a:ext cx="557430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447" name="Google Shape;2447;p214"/>
          <p:cNvSpPr txBox="1"/>
          <p:nvPr>
            <p:ph type="body" idx="4"/>
          </p:nvPr>
        </p:nvSpPr>
        <p:spPr bwMode="auto">
          <a:xfrm>
            <a:off x="6391418" y="2835009"/>
            <a:ext cx="3672300" cy="3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Три текстовых блока" preserve="0" showMasterPhAnim="0" userDrawn="1">
  <p:cSld name="Три текстовых бло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49" name="Google Shape;2449;p215"/>
          <p:cNvSpPr txBox="1"/>
          <p:nvPr>
            <p:ph type="title"/>
          </p:nvPr>
        </p:nvSpPr>
        <p:spPr bwMode="auto">
          <a:xfrm>
            <a:off x="308143" y="296863"/>
            <a:ext cx="11144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450" name="Google Shape;2450;p215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cxnSp>
        <p:nvCxnSpPr>
          <p:cNvPr id="2451" name="Google Shape;2451;p215"/>
          <p:cNvCxnSpPr>
            <a:cxnSpLocks/>
          </p:cNvCxnSpPr>
          <p:nvPr/>
        </p:nvCxnSpPr>
        <p:spPr bwMode="auto">
          <a:xfrm>
            <a:off x="300038" y="1634573"/>
            <a:ext cx="1158629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52" name="Google Shape;2452;p215"/>
          <p:cNvCxnSpPr>
            <a:cxnSpLocks/>
          </p:cNvCxnSpPr>
          <p:nvPr/>
        </p:nvCxnSpPr>
        <p:spPr bwMode="auto">
          <a:xfrm>
            <a:off x="300038" y="3276760"/>
            <a:ext cx="1158629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53" name="Google Shape;2453;p215"/>
          <p:cNvCxnSpPr>
            <a:cxnSpLocks/>
          </p:cNvCxnSpPr>
          <p:nvPr/>
        </p:nvCxnSpPr>
        <p:spPr bwMode="auto">
          <a:xfrm>
            <a:off x="300038" y="4918947"/>
            <a:ext cx="11586299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54" name="Google Shape;2454;p215"/>
          <p:cNvSpPr txBox="1"/>
          <p:nvPr>
            <p:ph type="body" idx="1"/>
          </p:nvPr>
        </p:nvSpPr>
        <p:spPr bwMode="auto">
          <a:xfrm>
            <a:off x="312564" y="3566080"/>
            <a:ext cx="9729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55" name="Google Shape;2455;p215"/>
          <p:cNvSpPr txBox="1"/>
          <p:nvPr>
            <p:ph type="body" idx="2"/>
          </p:nvPr>
        </p:nvSpPr>
        <p:spPr bwMode="auto">
          <a:xfrm>
            <a:off x="312564" y="1923893"/>
            <a:ext cx="9729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56" name="Google Shape;2456;p215"/>
          <p:cNvSpPr txBox="1"/>
          <p:nvPr>
            <p:ph type="body" idx="3"/>
          </p:nvPr>
        </p:nvSpPr>
        <p:spPr bwMode="auto">
          <a:xfrm>
            <a:off x="312564" y="5208267"/>
            <a:ext cx="9729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57" name="Google Shape;2457;p215"/>
          <p:cNvSpPr txBox="1"/>
          <p:nvPr>
            <p:ph type="body" idx="4"/>
          </p:nvPr>
        </p:nvSpPr>
        <p:spPr bwMode="auto">
          <a:xfrm>
            <a:off x="2605190" y="3566080"/>
            <a:ext cx="92745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58" name="Google Shape;2458;p215"/>
          <p:cNvSpPr txBox="1"/>
          <p:nvPr>
            <p:ph type="body" idx="5"/>
          </p:nvPr>
        </p:nvSpPr>
        <p:spPr bwMode="auto">
          <a:xfrm>
            <a:off x="2605190" y="1923893"/>
            <a:ext cx="92745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59" name="Google Shape;2459;p215"/>
          <p:cNvSpPr txBox="1"/>
          <p:nvPr>
            <p:ph type="body" idx="6"/>
          </p:nvPr>
        </p:nvSpPr>
        <p:spPr bwMode="auto">
          <a:xfrm>
            <a:off x="2605190" y="5208267"/>
            <a:ext cx="92745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60" name="Google Shape;2460;p215"/>
          <p:cNvSpPr txBox="1"/>
          <p:nvPr>
            <p:ph type="body" idx="7"/>
          </p:nvPr>
        </p:nvSpPr>
        <p:spPr bwMode="auto">
          <a:xfrm>
            <a:off x="2605190" y="3990150"/>
            <a:ext cx="92745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61" name="Google Shape;2461;p215"/>
          <p:cNvSpPr txBox="1"/>
          <p:nvPr>
            <p:ph type="body" idx="8"/>
          </p:nvPr>
        </p:nvSpPr>
        <p:spPr bwMode="auto">
          <a:xfrm>
            <a:off x="2605190" y="2347963"/>
            <a:ext cx="92745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62" name="Google Shape;2462;p215"/>
          <p:cNvSpPr txBox="1"/>
          <p:nvPr>
            <p:ph type="body" idx="9"/>
          </p:nvPr>
        </p:nvSpPr>
        <p:spPr bwMode="auto">
          <a:xfrm>
            <a:off x="2605190" y="5632337"/>
            <a:ext cx="92745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Три текстовых блока" preserve="0" showMasterPhAnim="0" userDrawn="1">
  <p:cSld name="1_Три текстовых бло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64" name="Google Shape;2464;p216"/>
          <p:cNvSpPr txBox="1"/>
          <p:nvPr>
            <p:ph type="title"/>
          </p:nvPr>
        </p:nvSpPr>
        <p:spPr bwMode="auto">
          <a:xfrm>
            <a:off x="308143" y="296863"/>
            <a:ext cx="11144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2465" name="Google Shape;2465;p216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466" name="Google Shape;2466;p216"/>
          <p:cNvSpPr txBox="1"/>
          <p:nvPr>
            <p:ph type="body" idx="1"/>
          </p:nvPr>
        </p:nvSpPr>
        <p:spPr bwMode="auto">
          <a:xfrm>
            <a:off x="4259819" y="2362448"/>
            <a:ext cx="36723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67" name="Google Shape;2467;p216"/>
          <p:cNvSpPr txBox="1"/>
          <p:nvPr>
            <p:ph type="body" idx="2"/>
          </p:nvPr>
        </p:nvSpPr>
        <p:spPr bwMode="auto">
          <a:xfrm>
            <a:off x="308142" y="2362448"/>
            <a:ext cx="36723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68" name="Google Shape;2468;p216"/>
          <p:cNvSpPr txBox="1"/>
          <p:nvPr>
            <p:ph type="body" idx="3"/>
          </p:nvPr>
        </p:nvSpPr>
        <p:spPr bwMode="auto">
          <a:xfrm>
            <a:off x="8204864" y="2362448"/>
            <a:ext cx="36723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69" name="Google Shape;2469;p216"/>
          <p:cNvSpPr txBox="1"/>
          <p:nvPr>
            <p:ph type="body" idx="4"/>
          </p:nvPr>
        </p:nvSpPr>
        <p:spPr bwMode="auto">
          <a:xfrm>
            <a:off x="4259819" y="2835009"/>
            <a:ext cx="3672300" cy="3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70" name="Google Shape;2470;p216"/>
          <p:cNvSpPr txBox="1"/>
          <p:nvPr>
            <p:ph type="body" idx="5"/>
          </p:nvPr>
        </p:nvSpPr>
        <p:spPr bwMode="auto">
          <a:xfrm>
            <a:off x="308142" y="2835009"/>
            <a:ext cx="3672300" cy="3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71" name="Google Shape;2471;p216"/>
          <p:cNvSpPr txBox="1"/>
          <p:nvPr>
            <p:ph type="body" idx="6"/>
          </p:nvPr>
        </p:nvSpPr>
        <p:spPr bwMode="auto">
          <a:xfrm>
            <a:off x="8204864" y="2835009"/>
            <a:ext cx="3672300" cy="3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2472" name="Google Shape;2472;p216"/>
          <p:cNvGrpSpPr/>
          <p:nvPr/>
        </p:nvGrpSpPr>
        <p:grpSpPr bwMode="auto">
          <a:xfrm>
            <a:off x="308124" y="2118913"/>
            <a:ext cx="11570764" cy="4442159"/>
            <a:chOff x="308142" y="1634573"/>
            <a:chExt cx="9713536" cy="4926427"/>
          </a:xfrm>
        </p:grpSpPr>
        <p:cxnSp>
          <p:nvCxnSpPr>
            <p:cNvPr id="2473" name="Google Shape;2473;p216"/>
            <p:cNvCxnSpPr>
              <a:cxnSpLocks/>
            </p:cNvCxnSpPr>
            <p:nvPr/>
          </p:nvCxnSpPr>
          <p:spPr bwMode="auto">
            <a:xfrm>
              <a:off x="308142" y="1634573"/>
              <a:ext cx="308280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74" name="Google Shape;2474;p216"/>
            <p:cNvCxnSpPr>
              <a:cxnSpLocks/>
            </p:cNvCxnSpPr>
            <p:nvPr/>
          </p:nvCxnSpPr>
          <p:spPr bwMode="auto">
            <a:xfrm>
              <a:off x="3507205" y="1790700"/>
              <a:ext cx="0" cy="477030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75" name="Google Shape;2475;p216"/>
            <p:cNvCxnSpPr>
              <a:cxnSpLocks/>
            </p:cNvCxnSpPr>
            <p:nvPr/>
          </p:nvCxnSpPr>
          <p:spPr bwMode="auto">
            <a:xfrm>
              <a:off x="3623510" y="1634573"/>
              <a:ext cx="308280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76" name="Google Shape;2476;p216"/>
            <p:cNvCxnSpPr>
              <a:cxnSpLocks/>
            </p:cNvCxnSpPr>
            <p:nvPr/>
          </p:nvCxnSpPr>
          <p:spPr bwMode="auto">
            <a:xfrm>
              <a:off x="6938878" y="1634573"/>
              <a:ext cx="308280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77" name="Google Shape;2477;p216"/>
            <p:cNvCxnSpPr>
              <a:cxnSpLocks/>
            </p:cNvCxnSpPr>
            <p:nvPr/>
          </p:nvCxnSpPr>
          <p:spPr bwMode="auto">
            <a:xfrm>
              <a:off x="6822574" y="1790700"/>
              <a:ext cx="0" cy="477030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478" name="Google Shape;2478;p216"/>
          <p:cNvSpPr txBox="1"/>
          <p:nvPr>
            <p:ph type="body" idx="7"/>
          </p:nvPr>
        </p:nvSpPr>
        <p:spPr bwMode="auto">
          <a:xfrm>
            <a:off x="4259819" y="1633518"/>
            <a:ext cx="36723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79" name="Google Shape;2479;p216"/>
          <p:cNvSpPr txBox="1"/>
          <p:nvPr>
            <p:ph type="body" idx="8"/>
          </p:nvPr>
        </p:nvSpPr>
        <p:spPr bwMode="auto">
          <a:xfrm>
            <a:off x="308142" y="1633518"/>
            <a:ext cx="36723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80" name="Google Shape;2480;p216"/>
          <p:cNvSpPr txBox="1"/>
          <p:nvPr>
            <p:ph type="body" idx="9"/>
          </p:nvPr>
        </p:nvSpPr>
        <p:spPr bwMode="auto">
          <a:xfrm>
            <a:off x="8204864" y="1633518"/>
            <a:ext cx="36723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Два блока и акцент" preserve="0" showMasterPhAnim="0" userDrawn="1">
  <p:cSld name="Два блока и акцен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82" name="Google Shape;2482;p217"/>
          <p:cNvSpPr/>
          <p:nvPr/>
        </p:nvSpPr>
        <p:spPr bwMode="auto">
          <a:xfrm>
            <a:off x="308143" y="1628775"/>
            <a:ext cx="3678900" cy="4932300"/>
          </a:xfrm>
          <a:prstGeom prst="roundRect">
            <a:avLst>
              <a:gd name="adj" fmla="val 3355"/>
            </a:avLst>
          </a:prstGeom>
          <a:solidFill>
            <a:srgbClr val="799D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83" name="Google Shape;2483;p217"/>
          <p:cNvSpPr/>
          <p:nvPr/>
        </p:nvSpPr>
        <p:spPr bwMode="auto">
          <a:xfrm>
            <a:off x="4257843" y="1628775"/>
            <a:ext cx="3678900" cy="4932300"/>
          </a:xfrm>
          <a:prstGeom prst="roundRect">
            <a:avLst>
              <a:gd name="adj" fmla="val 335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84" name="Google Shape;2484;p217"/>
          <p:cNvSpPr/>
          <p:nvPr/>
        </p:nvSpPr>
        <p:spPr bwMode="auto">
          <a:xfrm>
            <a:off x="8207543" y="1628775"/>
            <a:ext cx="3678900" cy="4932300"/>
          </a:xfrm>
          <a:prstGeom prst="roundRect">
            <a:avLst>
              <a:gd name="adj" fmla="val 335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85" name="Google Shape;2485;p217"/>
          <p:cNvSpPr txBox="1"/>
          <p:nvPr>
            <p:ph type="title"/>
          </p:nvPr>
        </p:nvSpPr>
        <p:spPr bwMode="auto">
          <a:xfrm>
            <a:off x="308143" y="296863"/>
            <a:ext cx="11144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486" name="Google Shape;2486;p217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487" name="Google Shape;2487;p217"/>
          <p:cNvSpPr txBox="1"/>
          <p:nvPr>
            <p:ph type="body" idx="1"/>
          </p:nvPr>
        </p:nvSpPr>
        <p:spPr bwMode="auto">
          <a:xfrm>
            <a:off x="4437619" y="1972385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88" name="Google Shape;2488;p217"/>
          <p:cNvSpPr txBox="1"/>
          <p:nvPr>
            <p:ph type="body" idx="2"/>
          </p:nvPr>
        </p:nvSpPr>
        <p:spPr bwMode="auto">
          <a:xfrm>
            <a:off x="485942" y="1972385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 i="0" u="none" strike="noStrike" cap="none">
                <a:solidFill>
                  <a:schemeClr val="dk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89" name="Google Shape;2489;p217"/>
          <p:cNvSpPr txBox="1"/>
          <p:nvPr>
            <p:ph type="body" idx="3"/>
          </p:nvPr>
        </p:nvSpPr>
        <p:spPr bwMode="auto">
          <a:xfrm>
            <a:off x="8382664" y="1972385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90" name="Google Shape;2490;p217"/>
          <p:cNvSpPr txBox="1"/>
          <p:nvPr>
            <p:ph type="body" idx="4"/>
          </p:nvPr>
        </p:nvSpPr>
        <p:spPr bwMode="auto">
          <a:xfrm>
            <a:off x="4437619" y="2444947"/>
            <a:ext cx="3314100" cy="39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91" name="Google Shape;2491;p217"/>
          <p:cNvSpPr txBox="1"/>
          <p:nvPr>
            <p:ph type="body" idx="5"/>
          </p:nvPr>
        </p:nvSpPr>
        <p:spPr bwMode="auto">
          <a:xfrm>
            <a:off x="485942" y="2444947"/>
            <a:ext cx="3314100" cy="39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92" name="Google Shape;2492;p217"/>
          <p:cNvSpPr txBox="1"/>
          <p:nvPr>
            <p:ph type="body" idx="6"/>
          </p:nvPr>
        </p:nvSpPr>
        <p:spPr bwMode="auto">
          <a:xfrm>
            <a:off x="8382664" y="2444947"/>
            <a:ext cx="3314100" cy="39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Три блока с буллитами" preserve="0" showMasterPhAnim="0" userDrawn="1">
  <p:cSld name="Три блока с буллитам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94" name="Google Shape;2494;p218"/>
          <p:cNvSpPr txBox="1"/>
          <p:nvPr>
            <p:ph type="title"/>
          </p:nvPr>
        </p:nvSpPr>
        <p:spPr bwMode="auto">
          <a:xfrm>
            <a:off x="308143" y="296863"/>
            <a:ext cx="11144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495" name="Google Shape;2495;p218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496" name="Google Shape;2496;p218"/>
          <p:cNvSpPr txBox="1"/>
          <p:nvPr>
            <p:ph type="body" idx="1"/>
          </p:nvPr>
        </p:nvSpPr>
        <p:spPr bwMode="auto">
          <a:xfrm>
            <a:off x="4437619" y="2819400"/>
            <a:ext cx="3314100" cy="35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97" name="Google Shape;2497;p218"/>
          <p:cNvSpPr txBox="1"/>
          <p:nvPr>
            <p:ph type="body" idx="2"/>
          </p:nvPr>
        </p:nvSpPr>
        <p:spPr bwMode="auto">
          <a:xfrm>
            <a:off x="485942" y="2819400"/>
            <a:ext cx="3314100" cy="35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98" name="Google Shape;2498;p218"/>
          <p:cNvSpPr txBox="1"/>
          <p:nvPr>
            <p:ph type="body" idx="3"/>
          </p:nvPr>
        </p:nvSpPr>
        <p:spPr bwMode="auto">
          <a:xfrm>
            <a:off x="8382664" y="2819400"/>
            <a:ext cx="3314100" cy="35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99" name="Google Shape;2499;p218"/>
          <p:cNvSpPr txBox="1"/>
          <p:nvPr>
            <p:ph type="body" idx="4"/>
          </p:nvPr>
        </p:nvSpPr>
        <p:spPr bwMode="auto">
          <a:xfrm>
            <a:off x="4437619" y="2274644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00" name="Google Shape;2500;p218"/>
          <p:cNvSpPr txBox="1"/>
          <p:nvPr>
            <p:ph type="body" idx="5"/>
          </p:nvPr>
        </p:nvSpPr>
        <p:spPr bwMode="auto">
          <a:xfrm>
            <a:off x="485942" y="2274644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01" name="Google Shape;2501;p218"/>
          <p:cNvSpPr txBox="1"/>
          <p:nvPr>
            <p:ph type="body" idx="6"/>
          </p:nvPr>
        </p:nvSpPr>
        <p:spPr bwMode="auto">
          <a:xfrm>
            <a:off x="8382664" y="2274644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Пять блоков" preserve="0" showMasterPhAnim="0" userDrawn="1">
  <p:cSld name="Пять блоков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03" name="Google Shape;2503;p219"/>
          <p:cNvSpPr/>
          <p:nvPr/>
        </p:nvSpPr>
        <p:spPr bwMode="auto">
          <a:xfrm>
            <a:off x="4257843" y="1628775"/>
            <a:ext cx="3678900" cy="4748100"/>
          </a:xfrm>
          <a:prstGeom prst="roundRect">
            <a:avLst>
              <a:gd name="adj" fmla="val 2319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04" name="Google Shape;2504;p219"/>
          <p:cNvSpPr/>
          <p:nvPr/>
        </p:nvSpPr>
        <p:spPr bwMode="auto">
          <a:xfrm>
            <a:off x="308143" y="1628775"/>
            <a:ext cx="3678900" cy="2244900"/>
          </a:xfrm>
          <a:prstGeom prst="roundRect">
            <a:avLst>
              <a:gd name="adj" fmla="val 335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05" name="Google Shape;2505;p219"/>
          <p:cNvSpPr/>
          <p:nvPr/>
        </p:nvSpPr>
        <p:spPr bwMode="auto">
          <a:xfrm>
            <a:off x="8207543" y="1628775"/>
            <a:ext cx="3678900" cy="2244900"/>
          </a:xfrm>
          <a:prstGeom prst="roundRect">
            <a:avLst>
              <a:gd name="adj" fmla="val 335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06" name="Google Shape;2506;p219"/>
          <p:cNvSpPr txBox="1"/>
          <p:nvPr>
            <p:ph type="title"/>
          </p:nvPr>
        </p:nvSpPr>
        <p:spPr bwMode="auto">
          <a:xfrm>
            <a:off x="308143" y="296863"/>
            <a:ext cx="11144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507" name="Google Shape;2507;p219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508" name="Google Shape;2508;p219"/>
          <p:cNvSpPr txBox="1"/>
          <p:nvPr>
            <p:ph type="body" idx="1"/>
          </p:nvPr>
        </p:nvSpPr>
        <p:spPr bwMode="auto">
          <a:xfrm>
            <a:off x="485942" y="2415358"/>
            <a:ext cx="33141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09" name="Google Shape;2509;p219"/>
          <p:cNvSpPr txBox="1"/>
          <p:nvPr>
            <p:ph type="body" idx="2"/>
          </p:nvPr>
        </p:nvSpPr>
        <p:spPr bwMode="auto">
          <a:xfrm>
            <a:off x="8382664" y="2415358"/>
            <a:ext cx="33141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10" name="Google Shape;2510;p219"/>
          <p:cNvSpPr txBox="1"/>
          <p:nvPr>
            <p:ph type="body" idx="3"/>
          </p:nvPr>
        </p:nvSpPr>
        <p:spPr bwMode="auto">
          <a:xfrm>
            <a:off x="485942" y="1964165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11" name="Google Shape;2511;p219"/>
          <p:cNvSpPr txBox="1"/>
          <p:nvPr>
            <p:ph type="body" idx="4"/>
          </p:nvPr>
        </p:nvSpPr>
        <p:spPr bwMode="auto">
          <a:xfrm>
            <a:off x="8382664" y="1964165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12" name="Google Shape;2512;p219"/>
          <p:cNvSpPr/>
          <p:nvPr/>
        </p:nvSpPr>
        <p:spPr bwMode="auto">
          <a:xfrm>
            <a:off x="308143" y="4132163"/>
            <a:ext cx="3678900" cy="2244900"/>
          </a:xfrm>
          <a:prstGeom prst="roundRect">
            <a:avLst>
              <a:gd name="adj" fmla="val 335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13" name="Google Shape;2513;p219"/>
          <p:cNvSpPr/>
          <p:nvPr/>
        </p:nvSpPr>
        <p:spPr bwMode="auto">
          <a:xfrm>
            <a:off x="8207543" y="4132163"/>
            <a:ext cx="3678900" cy="2244900"/>
          </a:xfrm>
          <a:prstGeom prst="roundRect">
            <a:avLst>
              <a:gd name="adj" fmla="val 335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14" name="Google Shape;2514;p219"/>
          <p:cNvSpPr txBox="1"/>
          <p:nvPr>
            <p:ph type="body" idx="5"/>
          </p:nvPr>
        </p:nvSpPr>
        <p:spPr bwMode="auto">
          <a:xfrm>
            <a:off x="485942" y="4918746"/>
            <a:ext cx="33141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15" name="Google Shape;2515;p219"/>
          <p:cNvSpPr txBox="1"/>
          <p:nvPr>
            <p:ph type="body" idx="6"/>
          </p:nvPr>
        </p:nvSpPr>
        <p:spPr bwMode="auto">
          <a:xfrm>
            <a:off x="8382664" y="4918746"/>
            <a:ext cx="33141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16" name="Google Shape;2516;p219"/>
          <p:cNvSpPr txBox="1"/>
          <p:nvPr>
            <p:ph type="body" idx="7"/>
          </p:nvPr>
        </p:nvSpPr>
        <p:spPr bwMode="auto">
          <a:xfrm>
            <a:off x="485942" y="4467553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17" name="Google Shape;2517;p219"/>
          <p:cNvSpPr txBox="1"/>
          <p:nvPr>
            <p:ph type="body" idx="8"/>
          </p:nvPr>
        </p:nvSpPr>
        <p:spPr bwMode="auto">
          <a:xfrm>
            <a:off x="8382664" y="4467553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2518" name="Google Shape;2518;p219"/>
          <p:cNvPicPr/>
          <p:nvPr/>
        </p:nvPicPr>
        <p:blipFill>
          <a:blip r:embed="rId2">
            <a:alphaModFix/>
          </a:blip>
          <a:srcRect l="8076" t="-7613" r="58159" b="61105"/>
          <a:stretch/>
        </p:blipFill>
        <p:spPr bwMode="auto">
          <a:xfrm rot="-5400000">
            <a:off x="3723284" y="2163335"/>
            <a:ext cx="4748113" cy="3678992"/>
          </a:xfrm>
          <a:custGeom>
            <a:avLst/>
            <a:gdLst/>
            <a:ahLst/>
            <a:cxnLst/>
            <a:rect l="l" t="t" r="r" b="b"/>
            <a:pathLst>
              <a:path w="4748113" h="3678992" fill="norm" stroke="1" extrusionOk="0">
                <a:moveTo>
                  <a:pt x="4748113" y="85316"/>
                </a:moveTo>
                <a:lnTo>
                  <a:pt x="4748113" y="3593677"/>
                </a:lnTo>
                <a:cubicBezTo>
                  <a:pt x="4748113" y="3629016"/>
                  <a:pt x="4726628" y="3659337"/>
                  <a:pt x="4696006" y="3672288"/>
                </a:cubicBezTo>
                <a:lnTo>
                  <a:pt x="4662800" y="3678992"/>
                </a:lnTo>
                <a:lnTo>
                  <a:pt x="85314" y="3678992"/>
                </a:lnTo>
                <a:lnTo>
                  <a:pt x="52107" y="3672288"/>
                </a:lnTo>
                <a:cubicBezTo>
                  <a:pt x="21486" y="3659337"/>
                  <a:pt x="0" y="3629016"/>
                  <a:pt x="0" y="3593677"/>
                </a:cubicBezTo>
                <a:lnTo>
                  <a:pt x="0" y="85316"/>
                </a:lnTo>
                <a:cubicBezTo>
                  <a:pt x="0" y="38197"/>
                  <a:pt x="38197" y="0"/>
                  <a:pt x="85316" y="0"/>
                </a:cubicBezTo>
                <a:lnTo>
                  <a:pt x="4662797" y="0"/>
                </a:lnTo>
                <a:cubicBezTo>
                  <a:pt x="4709916" y="0"/>
                  <a:pt x="4748113" y="38197"/>
                  <a:pt x="4748113" y="85316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519" name="Google Shape;2519;p219"/>
          <p:cNvSpPr txBox="1"/>
          <p:nvPr>
            <p:ph type="body" idx="9"/>
          </p:nvPr>
        </p:nvSpPr>
        <p:spPr bwMode="auto">
          <a:xfrm>
            <a:off x="4437619" y="2415358"/>
            <a:ext cx="2864700" cy="28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20" name="Google Shape;2520;p219"/>
          <p:cNvSpPr txBox="1"/>
          <p:nvPr>
            <p:ph type="body" idx="13"/>
          </p:nvPr>
        </p:nvSpPr>
        <p:spPr bwMode="auto">
          <a:xfrm>
            <a:off x="4437619" y="1964165"/>
            <a:ext cx="28647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Шесть блоков" preserve="0" showMasterPhAnim="0" userDrawn="1">
  <p:cSld name="Шесть блоков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22" name="Google Shape;2522;p220"/>
          <p:cNvSpPr/>
          <p:nvPr/>
        </p:nvSpPr>
        <p:spPr bwMode="auto">
          <a:xfrm>
            <a:off x="308143" y="1628775"/>
            <a:ext cx="3678900" cy="2244900"/>
          </a:xfrm>
          <a:prstGeom prst="roundRect">
            <a:avLst>
              <a:gd name="adj" fmla="val 335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23" name="Google Shape;2523;p220"/>
          <p:cNvSpPr/>
          <p:nvPr/>
        </p:nvSpPr>
        <p:spPr bwMode="auto">
          <a:xfrm>
            <a:off x="4257843" y="1628775"/>
            <a:ext cx="3678900" cy="2244900"/>
          </a:xfrm>
          <a:prstGeom prst="roundRect">
            <a:avLst>
              <a:gd name="adj" fmla="val 335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24" name="Google Shape;2524;p220"/>
          <p:cNvSpPr/>
          <p:nvPr/>
        </p:nvSpPr>
        <p:spPr bwMode="auto">
          <a:xfrm>
            <a:off x="8207543" y="1628775"/>
            <a:ext cx="3678900" cy="2244900"/>
          </a:xfrm>
          <a:prstGeom prst="roundRect">
            <a:avLst>
              <a:gd name="adj" fmla="val 335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25" name="Google Shape;2525;p220"/>
          <p:cNvSpPr/>
          <p:nvPr/>
        </p:nvSpPr>
        <p:spPr bwMode="auto">
          <a:xfrm>
            <a:off x="308143" y="4132163"/>
            <a:ext cx="3678900" cy="2244900"/>
          </a:xfrm>
          <a:prstGeom prst="roundRect">
            <a:avLst>
              <a:gd name="adj" fmla="val 335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26" name="Google Shape;2526;p220"/>
          <p:cNvSpPr/>
          <p:nvPr/>
        </p:nvSpPr>
        <p:spPr bwMode="auto">
          <a:xfrm>
            <a:off x="4257843" y="4132163"/>
            <a:ext cx="3678900" cy="2244900"/>
          </a:xfrm>
          <a:prstGeom prst="roundRect">
            <a:avLst>
              <a:gd name="adj" fmla="val 335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27" name="Google Shape;2527;p220"/>
          <p:cNvSpPr/>
          <p:nvPr/>
        </p:nvSpPr>
        <p:spPr bwMode="auto">
          <a:xfrm>
            <a:off x="8207543" y="4132163"/>
            <a:ext cx="3678900" cy="2244900"/>
          </a:xfrm>
          <a:prstGeom prst="roundRect">
            <a:avLst>
              <a:gd name="adj" fmla="val 335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28" name="Google Shape;2528;p220"/>
          <p:cNvSpPr txBox="1"/>
          <p:nvPr>
            <p:ph type="title"/>
          </p:nvPr>
        </p:nvSpPr>
        <p:spPr bwMode="auto">
          <a:xfrm>
            <a:off x="308143" y="296863"/>
            <a:ext cx="11144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529" name="Google Shape;2529;p220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530" name="Google Shape;2530;p220"/>
          <p:cNvSpPr txBox="1"/>
          <p:nvPr>
            <p:ph type="body" idx="1"/>
          </p:nvPr>
        </p:nvSpPr>
        <p:spPr bwMode="auto">
          <a:xfrm>
            <a:off x="4437619" y="2725837"/>
            <a:ext cx="33141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31" name="Google Shape;2531;p220"/>
          <p:cNvSpPr txBox="1"/>
          <p:nvPr>
            <p:ph type="body" idx="2"/>
          </p:nvPr>
        </p:nvSpPr>
        <p:spPr bwMode="auto">
          <a:xfrm>
            <a:off x="485942" y="2725837"/>
            <a:ext cx="33141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32" name="Google Shape;2532;p220"/>
          <p:cNvSpPr txBox="1"/>
          <p:nvPr>
            <p:ph type="body" idx="3"/>
          </p:nvPr>
        </p:nvSpPr>
        <p:spPr bwMode="auto">
          <a:xfrm>
            <a:off x="8382664" y="2725837"/>
            <a:ext cx="33141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33" name="Google Shape;2533;p220"/>
          <p:cNvSpPr txBox="1"/>
          <p:nvPr>
            <p:ph type="body" idx="4"/>
          </p:nvPr>
        </p:nvSpPr>
        <p:spPr bwMode="auto">
          <a:xfrm>
            <a:off x="4437619" y="2274644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34" name="Google Shape;2534;p220"/>
          <p:cNvSpPr txBox="1"/>
          <p:nvPr>
            <p:ph type="body" idx="5"/>
          </p:nvPr>
        </p:nvSpPr>
        <p:spPr bwMode="auto">
          <a:xfrm>
            <a:off x="485942" y="2274644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35" name="Google Shape;2535;p220"/>
          <p:cNvSpPr txBox="1"/>
          <p:nvPr>
            <p:ph type="body" idx="6"/>
          </p:nvPr>
        </p:nvSpPr>
        <p:spPr bwMode="auto">
          <a:xfrm>
            <a:off x="8382664" y="2274644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36" name="Google Shape;2536;p220"/>
          <p:cNvSpPr txBox="1"/>
          <p:nvPr>
            <p:ph type="body" idx="7"/>
          </p:nvPr>
        </p:nvSpPr>
        <p:spPr bwMode="auto">
          <a:xfrm>
            <a:off x="4437619" y="5229225"/>
            <a:ext cx="33141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37" name="Google Shape;2537;p220"/>
          <p:cNvSpPr txBox="1"/>
          <p:nvPr>
            <p:ph type="body" idx="8"/>
          </p:nvPr>
        </p:nvSpPr>
        <p:spPr bwMode="auto">
          <a:xfrm>
            <a:off x="485942" y="5229225"/>
            <a:ext cx="33141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38" name="Google Shape;2538;p220"/>
          <p:cNvSpPr txBox="1"/>
          <p:nvPr>
            <p:ph type="body" idx="9"/>
          </p:nvPr>
        </p:nvSpPr>
        <p:spPr bwMode="auto">
          <a:xfrm>
            <a:off x="8382664" y="5229225"/>
            <a:ext cx="33141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39" name="Google Shape;2539;p220"/>
          <p:cNvSpPr txBox="1"/>
          <p:nvPr>
            <p:ph type="body" idx="13"/>
          </p:nvPr>
        </p:nvSpPr>
        <p:spPr bwMode="auto">
          <a:xfrm>
            <a:off x="4437619" y="4778032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40" name="Google Shape;2540;p220"/>
          <p:cNvSpPr txBox="1"/>
          <p:nvPr>
            <p:ph type="body" idx="14"/>
          </p:nvPr>
        </p:nvSpPr>
        <p:spPr bwMode="auto">
          <a:xfrm>
            <a:off x="485942" y="4778032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41" name="Google Shape;2541;p220"/>
          <p:cNvSpPr txBox="1"/>
          <p:nvPr>
            <p:ph type="body" idx="15"/>
          </p:nvPr>
        </p:nvSpPr>
        <p:spPr bwMode="auto">
          <a:xfrm>
            <a:off x="8382664" y="4778032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Шесть блоков" preserve="0" showMasterPhAnim="0" userDrawn="1">
  <p:cSld name="1_Шесть блоков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43" name="Google Shape;2543;p221"/>
          <p:cNvSpPr txBox="1"/>
          <p:nvPr>
            <p:ph type="title"/>
          </p:nvPr>
        </p:nvSpPr>
        <p:spPr bwMode="auto">
          <a:xfrm>
            <a:off x="308143" y="296863"/>
            <a:ext cx="11144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544" name="Google Shape;2544;p221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545" name="Google Shape;2545;p221"/>
          <p:cNvSpPr txBox="1"/>
          <p:nvPr>
            <p:ph type="body" idx="1"/>
          </p:nvPr>
        </p:nvSpPr>
        <p:spPr bwMode="auto">
          <a:xfrm>
            <a:off x="4437619" y="2318736"/>
            <a:ext cx="3314100" cy="15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46" name="Google Shape;2546;p221"/>
          <p:cNvSpPr txBox="1"/>
          <p:nvPr>
            <p:ph type="body" idx="2"/>
          </p:nvPr>
        </p:nvSpPr>
        <p:spPr bwMode="auto">
          <a:xfrm>
            <a:off x="485942" y="2318736"/>
            <a:ext cx="3314100" cy="15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47" name="Google Shape;2547;p221"/>
          <p:cNvSpPr txBox="1"/>
          <p:nvPr>
            <p:ph type="body" idx="3"/>
          </p:nvPr>
        </p:nvSpPr>
        <p:spPr bwMode="auto">
          <a:xfrm>
            <a:off x="8382664" y="2318736"/>
            <a:ext cx="3314100" cy="15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48" name="Google Shape;2548;p221"/>
          <p:cNvSpPr txBox="1"/>
          <p:nvPr>
            <p:ph type="body" idx="4"/>
          </p:nvPr>
        </p:nvSpPr>
        <p:spPr bwMode="auto">
          <a:xfrm>
            <a:off x="4437619" y="1867543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49" name="Google Shape;2549;p221"/>
          <p:cNvSpPr txBox="1"/>
          <p:nvPr>
            <p:ph type="body" idx="5"/>
          </p:nvPr>
        </p:nvSpPr>
        <p:spPr bwMode="auto">
          <a:xfrm>
            <a:off x="485942" y="1867543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50" name="Google Shape;2550;p221"/>
          <p:cNvSpPr txBox="1"/>
          <p:nvPr>
            <p:ph type="body" idx="6"/>
          </p:nvPr>
        </p:nvSpPr>
        <p:spPr bwMode="auto">
          <a:xfrm>
            <a:off x="8382664" y="1867543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51" name="Google Shape;2551;p221"/>
          <p:cNvSpPr txBox="1"/>
          <p:nvPr>
            <p:ph type="body" idx="7"/>
          </p:nvPr>
        </p:nvSpPr>
        <p:spPr bwMode="auto">
          <a:xfrm>
            <a:off x="4437619" y="4626984"/>
            <a:ext cx="3314100" cy="15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52" name="Google Shape;2552;p221"/>
          <p:cNvSpPr txBox="1"/>
          <p:nvPr>
            <p:ph type="body" idx="8"/>
          </p:nvPr>
        </p:nvSpPr>
        <p:spPr bwMode="auto">
          <a:xfrm>
            <a:off x="485942" y="4626984"/>
            <a:ext cx="3314100" cy="15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53" name="Google Shape;2553;p221"/>
          <p:cNvSpPr txBox="1"/>
          <p:nvPr>
            <p:ph type="body" idx="9"/>
          </p:nvPr>
        </p:nvSpPr>
        <p:spPr bwMode="auto">
          <a:xfrm>
            <a:off x="8382664" y="4626984"/>
            <a:ext cx="3314100" cy="15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54" name="Google Shape;2554;p221"/>
          <p:cNvSpPr txBox="1"/>
          <p:nvPr>
            <p:ph type="body" idx="13"/>
          </p:nvPr>
        </p:nvSpPr>
        <p:spPr bwMode="auto">
          <a:xfrm>
            <a:off x="4437619" y="4175791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55" name="Google Shape;2555;p221"/>
          <p:cNvSpPr txBox="1"/>
          <p:nvPr>
            <p:ph type="body" idx="14"/>
          </p:nvPr>
        </p:nvSpPr>
        <p:spPr bwMode="auto">
          <a:xfrm>
            <a:off x="485942" y="4175791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56" name="Google Shape;2556;p221"/>
          <p:cNvSpPr txBox="1"/>
          <p:nvPr>
            <p:ph type="body" idx="15"/>
          </p:nvPr>
        </p:nvSpPr>
        <p:spPr bwMode="auto">
          <a:xfrm>
            <a:off x="8382664" y="4175791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2557" name="Google Shape;2557;p221"/>
          <p:cNvGrpSpPr/>
          <p:nvPr/>
        </p:nvGrpSpPr>
        <p:grpSpPr bwMode="auto">
          <a:xfrm>
            <a:off x="308124" y="1643811"/>
            <a:ext cx="11570764" cy="2230686"/>
            <a:chOff x="308142" y="1634573"/>
            <a:chExt cx="9713536" cy="4926426"/>
          </a:xfrm>
        </p:grpSpPr>
        <p:cxnSp>
          <p:nvCxnSpPr>
            <p:cNvPr id="2558" name="Google Shape;2558;p221"/>
            <p:cNvCxnSpPr>
              <a:cxnSpLocks/>
            </p:cNvCxnSpPr>
            <p:nvPr/>
          </p:nvCxnSpPr>
          <p:spPr bwMode="auto">
            <a:xfrm>
              <a:off x="308142" y="1634573"/>
              <a:ext cx="308280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559" name="Google Shape;2559;p221"/>
            <p:cNvCxnSpPr>
              <a:cxnSpLocks/>
            </p:cNvCxnSpPr>
            <p:nvPr/>
          </p:nvCxnSpPr>
          <p:spPr bwMode="auto">
            <a:xfrm>
              <a:off x="3507205" y="1790699"/>
              <a:ext cx="0" cy="477030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560" name="Google Shape;2560;p221"/>
            <p:cNvCxnSpPr>
              <a:cxnSpLocks/>
            </p:cNvCxnSpPr>
            <p:nvPr/>
          </p:nvCxnSpPr>
          <p:spPr bwMode="auto">
            <a:xfrm>
              <a:off x="3623510" y="1634573"/>
              <a:ext cx="308280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561" name="Google Shape;2561;p221"/>
            <p:cNvCxnSpPr>
              <a:cxnSpLocks/>
            </p:cNvCxnSpPr>
            <p:nvPr/>
          </p:nvCxnSpPr>
          <p:spPr bwMode="auto">
            <a:xfrm>
              <a:off x="6938878" y="1634573"/>
              <a:ext cx="308280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562" name="Google Shape;2562;p221"/>
            <p:cNvCxnSpPr>
              <a:cxnSpLocks/>
            </p:cNvCxnSpPr>
            <p:nvPr/>
          </p:nvCxnSpPr>
          <p:spPr bwMode="auto">
            <a:xfrm>
              <a:off x="6822574" y="1790699"/>
              <a:ext cx="0" cy="477030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563" name="Google Shape;2563;p221"/>
          <p:cNvGrpSpPr/>
          <p:nvPr/>
        </p:nvGrpSpPr>
        <p:grpSpPr bwMode="auto">
          <a:xfrm>
            <a:off x="308124" y="3988671"/>
            <a:ext cx="11570764" cy="2230686"/>
            <a:chOff x="308142" y="1634573"/>
            <a:chExt cx="9713536" cy="4926427"/>
          </a:xfrm>
        </p:grpSpPr>
        <p:cxnSp>
          <p:nvCxnSpPr>
            <p:cNvPr id="2564" name="Google Shape;2564;p221"/>
            <p:cNvCxnSpPr>
              <a:cxnSpLocks/>
            </p:cNvCxnSpPr>
            <p:nvPr/>
          </p:nvCxnSpPr>
          <p:spPr bwMode="auto">
            <a:xfrm>
              <a:off x="308142" y="1634573"/>
              <a:ext cx="308280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565" name="Google Shape;2565;p221"/>
            <p:cNvCxnSpPr>
              <a:cxnSpLocks/>
            </p:cNvCxnSpPr>
            <p:nvPr/>
          </p:nvCxnSpPr>
          <p:spPr bwMode="auto">
            <a:xfrm>
              <a:off x="3507205" y="1790700"/>
              <a:ext cx="0" cy="477030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566" name="Google Shape;2566;p221"/>
            <p:cNvCxnSpPr>
              <a:cxnSpLocks/>
            </p:cNvCxnSpPr>
            <p:nvPr/>
          </p:nvCxnSpPr>
          <p:spPr bwMode="auto">
            <a:xfrm>
              <a:off x="3623510" y="1634573"/>
              <a:ext cx="308280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567" name="Google Shape;2567;p221"/>
            <p:cNvCxnSpPr>
              <a:cxnSpLocks/>
            </p:cNvCxnSpPr>
            <p:nvPr/>
          </p:nvCxnSpPr>
          <p:spPr bwMode="auto">
            <a:xfrm>
              <a:off x="6938878" y="1634573"/>
              <a:ext cx="308280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568" name="Google Shape;2568;p221"/>
            <p:cNvCxnSpPr>
              <a:cxnSpLocks/>
            </p:cNvCxnSpPr>
            <p:nvPr/>
          </p:nvCxnSpPr>
          <p:spPr bwMode="auto">
            <a:xfrm>
              <a:off x="6822574" y="1790700"/>
              <a:ext cx="0" cy="477030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Три текстовых блока с иконками" preserve="0" showMasterPhAnim="0" userDrawn="1">
  <p:cSld name="Три текстовых блока с иконкам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70" name="Google Shape;2570;p222"/>
          <p:cNvSpPr txBox="1"/>
          <p:nvPr>
            <p:ph type="title"/>
          </p:nvPr>
        </p:nvSpPr>
        <p:spPr bwMode="auto">
          <a:xfrm>
            <a:off x="308143" y="296863"/>
            <a:ext cx="11144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571" name="Google Shape;2571;p222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572" name="Google Shape;2572;p222"/>
          <p:cNvSpPr txBox="1"/>
          <p:nvPr>
            <p:ph type="body" idx="1"/>
          </p:nvPr>
        </p:nvSpPr>
        <p:spPr bwMode="auto">
          <a:xfrm>
            <a:off x="4259819" y="2810145"/>
            <a:ext cx="36723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73" name="Google Shape;2573;p222"/>
          <p:cNvSpPr txBox="1"/>
          <p:nvPr>
            <p:ph type="body" idx="2"/>
          </p:nvPr>
        </p:nvSpPr>
        <p:spPr bwMode="auto">
          <a:xfrm>
            <a:off x="308142" y="2810145"/>
            <a:ext cx="36723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74" name="Google Shape;2574;p222"/>
          <p:cNvSpPr txBox="1"/>
          <p:nvPr>
            <p:ph type="body" idx="3"/>
          </p:nvPr>
        </p:nvSpPr>
        <p:spPr bwMode="auto">
          <a:xfrm>
            <a:off x="8204864" y="2810145"/>
            <a:ext cx="36723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75" name="Google Shape;2575;p222"/>
          <p:cNvSpPr txBox="1"/>
          <p:nvPr>
            <p:ph type="body" idx="4"/>
          </p:nvPr>
        </p:nvSpPr>
        <p:spPr bwMode="auto">
          <a:xfrm>
            <a:off x="4259819" y="3283509"/>
            <a:ext cx="3672300" cy="3248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76" name="Google Shape;2576;p222"/>
          <p:cNvSpPr txBox="1"/>
          <p:nvPr>
            <p:ph type="body" idx="5"/>
          </p:nvPr>
        </p:nvSpPr>
        <p:spPr bwMode="auto">
          <a:xfrm>
            <a:off x="308142" y="3283509"/>
            <a:ext cx="3672300" cy="3248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77" name="Google Shape;2577;p222"/>
          <p:cNvSpPr txBox="1"/>
          <p:nvPr>
            <p:ph type="body" idx="6"/>
          </p:nvPr>
        </p:nvSpPr>
        <p:spPr bwMode="auto">
          <a:xfrm>
            <a:off x="8204864" y="3283509"/>
            <a:ext cx="3672300" cy="3248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2578" name="Google Shape;2578;p222"/>
          <p:cNvCxnSpPr>
            <a:cxnSpLocks/>
          </p:cNvCxnSpPr>
          <p:nvPr/>
        </p:nvCxnSpPr>
        <p:spPr bwMode="auto">
          <a:xfrm>
            <a:off x="308142" y="1637439"/>
            <a:ext cx="36723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579" name="Google Shape;2579;p222"/>
          <p:cNvCxnSpPr>
            <a:cxnSpLocks/>
          </p:cNvCxnSpPr>
          <p:nvPr/>
        </p:nvCxnSpPr>
        <p:spPr bwMode="auto">
          <a:xfrm>
            <a:off x="4259819" y="1637439"/>
            <a:ext cx="36723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580" name="Google Shape;2580;p222"/>
          <p:cNvCxnSpPr>
            <a:cxnSpLocks/>
          </p:cNvCxnSpPr>
          <p:nvPr/>
        </p:nvCxnSpPr>
        <p:spPr bwMode="auto">
          <a:xfrm>
            <a:off x="8204864" y="1637439"/>
            <a:ext cx="36723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Шесть текстовых блоков с иконками" preserve="0" showMasterPhAnim="0" userDrawn="1">
  <p:cSld name="Шесть текстовых блоков с иконкам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82" name="Google Shape;2582;p223"/>
          <p:cNvSpPr txBox="1"/>
          <p:nvPr>
            <p:ph type="title"/>
          </p:nvPr>
        </p:nvSpPr>
        <p:spPr bwMode="auto">
          <a:xfrm>
            <a:off x="308143" y="296863"/>
            <a:ext cx="11144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583" name="Google Shape;2583;p223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584" name="Google Shape;2584;p223"/>
          <p:cNvSpPr txBox="1"/>
          <p:nvPr>
            <p:ph type="body" idx="1"/>
          </p:nvPr>
        </p:nvSpPr>
        <p:spPr bwMode="auto">
          <a:xfrm>
            <a:off x="4259819" y="2258985"/>
            <a:ext cx="36723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85" name="Google Shape;2585;p223"/>
          <p:cNvSpPr txBox="1"/>
          <p:nvPr>
            <p:ph type="body" idx="2"/>
          </p:nvPr>
        </p:nvSpPr>
        <p:spPr bwMode="auto">
          <a:xfrm>
            <a:off x="308142" y="2258985"/>
            <a:ext cx="36723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86" name="Google Shape;2586;p223"/>
          <p:cNvSpPr txBox="1"/>
          <p:nvPr>
            <p:ph type="body" idx="3"/>
          </p:nvPr>
        </p:nvSpPr>
        <p:spPr bwMode="auto">
          <a:xfrm>
            <a:off x="8204864" y="2258985"/>
            <a:ext cx="36723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87" name="Google Shape;2587;p223"/>
          <p:cNvSpPr txBox="1"/>
          <p:nvPr>
            <p:ph type="body" idx="4"/>
          </p:nvPr>
        </p:nvSpPr>
        <p:spPr bwMode="auto">
          <a:xfrm>
            <a:off x="4259819" y="2731546"/>
            <a:ext cx="3672300" cy="13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88" name="Google Shape;2588;p223"/>
          <p:cNvSpPr txBox="1"/>
          <p:nvPr>
            <p:ph type="body" idx="5"/>
          </p:nvPr>
        </p:nvSpPr>
        <p:spPr bwMode="auto">
          <a:xfrm>
            <a:off x="308142" y="2731546"/>
            <a:ext cx="3672300" cy="13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89" name="Google Shape;2589;p223"/>
          <p:cNvSpPr txBox="1"/>
          <p:nvPr>
            <p:ph type="body" idx="6"/>
          </p:nvPr>
        </p:nvSpPr>
        <p:spPr bwMode="auto">
          <a:xfrm>
            <a:off x="8204864" y="2731546"/>
            <a:ext cx="3672300" cy="13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2590" name="Google Shape;2590;p223"/>
          <p:cNvCxnSpPr>
            <a:cxnSpLocks/>
          </p:cNvCxnSpPr>
          <p:nvPr/>
        </p:nvCxnSpPr>
        <p:spPr bwMode="auto">
          <a:xfrm>
            <a:off x="308142" y="1637439"/>
            <a:ext cx="36723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91" name="Google Shape;2591;p223"/>
          <p:cNvSpPr txBox="1"/>
          <p:nvPr>
            <p:ph type="body" idx="7"/>
          </p:nvPr>
        </p:nvSpPr>
        <p:spPr bwMode="auto">
          <a:xfrm>
            <a:off x="4259819" y="4753956"/>
            <a:ext cx="36723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92" name="Google Shape;2592;p223"/>
          <p:cNvSpPr txBox="1"/>
          <p:nvPr>
            <p:ph type="body" idx="8"/>
          </p:nvPr>
        </p:nvSpPr>
        <p:spPr bwMode="auto">
          <a:xfrm>
            <a:off x="308142" y="4753956"/>
            <a:ext cx="36723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93" name="Google Shape;2593;p223"/>
          <p:cNvSpPr txBox="1"/>
          <p:nvPr>
            <p:ph type="body" idx="9"/>
          </p:nvPr>
        </p:nvSpPr>
        <p:spPr bwMode="auto">
          <a:xfrm>
            <a:off x="8204864" y="4753956"/>
            <a:ext cx="36723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94" name="Google Shape;2594;p223"/>
          <p:cNvSpPr txBox="1"/>
          <p:nvPr>
            <p:ph type="body" idx="13"/>
          </p:nvPr>
        </p:nvSpPr>
        <p:spPr bwMode="auto">
          <a:xfrm>
            <a:off x="4259819" y="5226517"/>
            <a:ext cx="3672300" cy="13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95" name="Google Shape;2595;p223"/>
          <p:cNvSpPr txBox="1"/>
          <p:nvPr>
            <p:ph type="body" idx="14"/>
          </p:nvPr>
        </p:nvSpPr>
        <p:spPr bwMode="auto">
          <a:xfrm>
            <a:off x="308142" y="5226517"/>
            <a:ext cx="3672300" cy="13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596" name="Google Shape;2596;p223"/>
          <p:cNvSpPr txBox="1"/>
          <p:nvPr>
            <p:ph type="body" idx="15"/>
          </p:nvPr>
        </p:nvSpPr>
        <p:spPr bwMode="auto">
          <a:xfrm>
            <a:off x="8204864" y="5226517"/>
            <a:ext cx="3672300" cy="13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2597" name="Google Shape;2597;p223"/>
          <p:cNvCxnSpPr>
            <a:cxnSpLocks/>
          </p:cNvCxnSpPr>
          <p:nvPr/>
        </p:nvCxnSpPr>
        <p:spPr bwMode="auto">
          <a:xfrm>
            <a:off x="4259819" y="1637439"/>
            <a:ext cx="36723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598" name="Google Shape;2598;p223"/>
          <p:cNvCxnSpPr>
            <a:cxnSpLocks/>
          </p:cNvCxnSpPr>
          <p:nvPr/>
        </p:nvCxnSpPr>
        <p:spPr bwMode="auto">
          <a:xfrm>
            <a:off x="8204864" y="1637439"/>
            <a:ext cx="36723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Две фото с подписями" preserve="0" showMasterPhAnim="0" userDrawn="1">
  <p:cSld name="Две фото с подписям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00" name="Google Shape;2600;p224"/>
          <p:cNvSpPr/>
          <p:nvPr/>
        </p:nvSpPr>
        <p:spPr bwMode="auto">
          <a:xfrm>
            <a:off x="308142" y="1628775"/>
            <a:ext cx="5617200" cy="4932300"/>
          </a:xfrm>
          <a:prstGeom prst="roundRect">
            <a:avLst>
              <a:gd name="adj" fmla="val 335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01" name="Google Shape;2601;p224"/>
          <p:cNvSpPr/>
          <p:nvPr/>
        </p:nvSpPr>
        <p:spPr bwMode="auto">
          <a:xfrm>
            <a:off x="6266829" y="1628775"/>
            <a:ext cx="5617200" cy="4932300"/>
          </a:xfrm>
          <a:prstGeom prst="roundRect">
            <a:avLst>
              <a:gd name="adj" fmla="val 335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02" name="Google Shape;2602;p224"/>
          <p:cNvSpPr txBox="1"/>
          <p:nvPr>
            <p:ph type="title"/>
          </p:nvPr>
        </p:nvSpPr>
        <p:spPr bwMode="auto">
          <a:xfrm>
            <a:off x="308143" y="296863"/>
            <a:ext cx="95217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603" name="Google Shape;2603;p224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604" name="Google Shape;2604;p224"/>
          <p:cNvSpPr txBox="1"/>
          <p:nvPr>
            <p:ph type="body" idx="1"/>
          </p:nvPr>
        </p:nvSpPr>
        <p:spPr bwMode="auto">
          <a:xfrm>
            <a:off x="473243" y="4296229"/>
            <a:ext cx="5055600" cy="20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05" name="Google Shape;2605;p224"/>
          <p:cNvSpPr/>
          <p:nvPr>
            <p:ph type="pic" idx="2"/>
          </p:nvPr>
        </p:nvSpPr>
        <p:spPr bwMode="auto">
          <a:xfrm>
            <a:off x="308142" y="1628776"/>
            <a:ext cx="5617200" cy="2332500"/>
          </a:xfrm>
          <a:prstGeom prst="round2SameRect">
            <a:avLst>
              <a:gd name="adj1" fmla="val 6287"/>
              <a:gd name="adj2" fmla="val 0"/>
            </a:avLst>
          </a:prstGeom>
          <a:solidFill>
            <a:srgbClr val="F8F9F9"/>
          </a:solidFill>
          <a:ln>
            <a:noFill/>
          </a:ln>
        </p:spPr>
      </p:sp>
      <p:sp>
        <p:nvSpPr>
          <p:cNvPr id="2606" name="Google Shape;2606;p224"/>
          <p:cNvSpPr txBox="1"/>
          <p:nvPr>
            <p:ph type="body" idx="3"/>
          </p:nvPr>
        </p:nvSpPr>
        <p:spPr bwMode="auto">
          <a:xfrm>
            <a:off x="6431930" y="4296229"/>
            <a:ext cx="5055600" cy="20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07" name="Google Shape;2607;p224"/>
          <p:cNvSpPr/>
          <p:nvPr>
            <p:ph type="pic" idx="4"/>
          </p:nvPr>
        </p:nvSpPr>
        <p:spPr bwMode="auto">
          <a:xfrm>
            <a:off x="6266829" y="1628776"/>
            <a:ext cx="5617200" cy="2332500"/>
          </a:xfrm>
          <a:prstGeom prst="round2SameRect">
            <a:avLst>
              <a:gd name="adj1" fmla="val 7398"/>
              <a:gd name="adj2" fmla="val 0"/>
            </a:avLst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Три фото с подписями" preserve="0" showMasterPhAnim="0" userDrawn="1">
  <p:cSld name="Три фото с подписям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09" name="Google Shape;2609;p225"/>
          <p:cNvSpPr/>
          <p:nvPr/>
        </p:nvSpPr>
        <p:spPr bwMode="auto">
          <a:xfrm>
            <a:off x="308143" y="1628775"/>
            <a:ext cx="3678900" cy="4932300"/>
          </a:xfrm>
          <a:prstGeom prst="roundRect">
            <a:avLst>
              <a:gd name="adj" fmla="val 335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10" name="Google Shape;2610;p225"/>
          <p:cNvSpPr/>
          <p:nvPr/>
        </p:nvSpPr>
        <p:spPr bwMode="auto">
          <a:xfrm>
            <a:off x="4257843" y="1628775"/>
            <a:ext cx="3678900" cy="4932300"/>
          </a:xfrm>
          <a:prstGeom prst="roundRect">
            <a:avLst>
              <a:gd name="adj" fmla="val 335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11" name="Google Shape;2611;p225"/>
          <p:cNvSpPr/>
          <p:nvPr/>
        </p:nvSpPr>
        <p:spPr bwMode="auto">
          <a:xfrm>
            <a:off x="8207543" y="1628775"/>
            <a:ext cx="3678900" cy="4932300"/>
          </a:xfrm>
          <a:prstGeom prst="roundRect">
            <a:avLst>
              <a:gd name="adj" fmla="val 335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12" name="Google Shape;2612;p225"/>
          <p:cNvSpPr txBox="1"/>
          <p:nvPr>
            <p:ph type="title"/>
          </p:nvPr>
        </p:nvSpPr>
        <p:spPr bwMode="auto">
          <a:xfrm>
            <a:off x="308143" y="296863"/>
            <a:ext cx="95217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613" name="Google Shape;2613;p225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614" name="Google Shape;2614;p225"/>
          <p:cNvSpPr txBox="1"/>
          <p:nvPr>
            <p:ph type="body" idx="1"/>
          </p:nvPr>
        </p:nvSpPr>
        <p:spPr bwMode="auto">
          <a:xfrm>
            <a:off x="473243" y="4981875"/>
            <a:ext cx="33111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15" name="Google Shape;2615;p225"/>
          <p:cNvSpPr/>
          <p:nvPr>
            <p:ph type="pic" idx="2"/>
          </p:nvPr>
        </p:nvSpPr>
        <p:spPr bwMode="auto">
          <a:xfrm>
            <a:off x="308143" y="1628775"/>
            <a:ext cx="3678900" cy="3141600"/>
          </a:xfrm>
          <a:prstGeom prst="round2SameRect">
            <a:avLst>
              <a:gd name="adj1" fmla="val 3327"/>
              <a:gd name="adj2" fmla="val 0"/>
            </a:avLst>
          </a:prstGeom>
          <a:solidFill>
            <a:srgbClr val="F8F9F9"/>
          </a:solidFill>
          <a:ln>
            <a:noFill/>
          </a:ln>
        </p:spPr>
      </p:sp>
      <p:sp>
        <p:nvSpPr>
          <p:cNvPr id="2616" name="Google Shape;2616;p225"/>
          <p:cNvSpPr txBox="1"/>
          <p:nvPr>
            <p:ph type="body" idx="3"/>
          </p:nvPr>
        </p:nvSpPr>
        <p:spPr bwMode="auto">
          <a:xfrm>
            <a:off x="4422943" y="4981875"/>
            <a:ext cx="33111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17" name="Google Shape;2617;p225"/>
          <p:cNvSpPr/>
          <p:nvPr>
            <p:ph type="pic" idx="4"/>
          </p:nvPr>
        </p:nvSpPr>
        <p:spPr bwMode="auto">
          <a:xfrm>
            <a:off x="4257843" y="1628775"/>
            <a:ext cx="3678900" cy="3141600"/>
          </a:xfrm>
          <a:prstGeom prst="round2SameRect">
            <a:avLst>
              <a:gd name="adj1" fmla="val 3327"/>
              <a:gd name="adj2" fmla="val 0"/>
            </a:avLst>
          </a:prstGeom>
          <a:solidFill>
            <a:srgbClr val="F8F9F9"/>
          </a:solidFill>
          <a:ln>
            <a:noFill/>
          </a:ln>
        </p:spPr>
      </p:sp>
      <p:sp>
        <p:nvSpPr>
          <p:cNvPr id="2618" name="Google Shape;2618;p225"/>
          <p:cNvSpPr txBox="1"/>
          <p:nvPr>
            <p:ph type="body" idx="5"/>
          </p:nvPr>
        </p:nvSpPr>
        <p:spPr bwMode="auto">
          <a:xfrm>
            <a:off x="8372643" y="4981875"/>
            <a:ext cx="33111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6D54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19" name="Google Shape;2619;p225"/>
          <p:cNvSpPr/>
          <p:nvPr>
            <p:ph type="pic" idx="6"/>
          </p:nvPr>
        </p:nvSpPr>
        <p:spPr bwMode="auto">
          <a:xfrm>
            <a:off x="8207543" y="1628775"/>
            <a:ext cx="3678900" cy="3141600"/>
          </a:xfrm>
          <a:prstGeom prst="round2SameRect">
            <a:avLst>
              <a:gd name="adj1" fmla="val 3327"/>
              <a:gd name="adj2" fmla="val 0"/>
            </a:avLst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Изображение на весь слайд" preserve="0" showMasterPhAnim="0" userDrawn="1">
  <p:cSld name="Изображение на весь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21" name="Google Shape;2621;p226"/>
          <p:cNvSpPr/>
          <p:nvPr>
            <p:ph type="pic" idx="2"/>
          </p:nvPr>
        </p:nvSpPr>
        <p:spPr bwMode="auto">
          <a:xfrm>
            <a:off x="0" y="1041400"/>
            <a:ext cx="12192000" cy="58164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622" name="Google Shape;2622;p226"/>
          <p:cNvSpPr txBox="1"/>
          <p:nvPr>
            <p:ph type="title"/>
          </p:nvPr>
        </p:nvSpPr>
        <p:spPr bwMode="auto">
          <a:xfrm>
            <a:off x="308143" y="296863"/>
            <a:ext cx="95217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623" name="Google Shape;2623;p226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Изображение на весь слайд" preserve="0" showMasterPhAnim="0" userDrawn="1">
  <p:cSld name="1_Изображение на весь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25" name="Google Shape;2625;p227"/>
          <p:cNvSpPr/>
          <p:nvPr>
            <p:ph type="pic" idx="2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626" name="Google Shape;2626;p227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627" name="Google Shape;2627;p227"/>
          <p:cNvSpPr/>
          <p:nvPr/>
        </p:nvSpPr>
        <p:spPr bwMode="auto">
          <a:xfrm>
            <a:off x="8207605" y="296863"/>
            <a:ext cx="3678900" cy="6218399"/>
          </a:xfrm>
          <a:prstGeom prst="roundRect">
            <a:avLst>
              <a:gd name="adj" fmla="val 3355"/>
            </a:avLst>
          </a:prstGeom>
          <a:solidFill>
            <a:schemeClr val="dk1"/>
          </a:solidFill>
          <a:ln w="169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28" name="Google Shape;2628;p227"/>
          <p:cNvSpPr txBox="1"/>
          <p:nvPr>
            <p:ph type="body" idx="1"/>
          </p:nvPr>
        </p:nvSpPr>
        <p:spPr bwMode="auto">
          <a:xfrm>
            <a:off x="8387381" y="2398957"/>
            <a:ext cx="3314100" cy="39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29" name="Google Shape;2629;p227"/>
          <p:cNvSpPr txBox="1"/>
          <p:nvPr>
            <p:ph type="title"/>
          </p:nvPr>
        </p:nvSpPr>
        <p:spPr bwMode="auto">
          <a:xfrm>
            <a:off x="8387382" y="600013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Команда 4 человека" preserve="0" showMasterPhAnim="0" userDrawn="1">
  <p:cSld name="Команда 4 челове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31" name="Google Shape;2631;p228"/>
          <p:cNvSpPr/>
          <p:nvPr/>
        </p:nvSpPr>
        <p:spPr bwMode="auto">
          <a:xfrm>
            <a:off x="6201311" y="4091559"/>
            <a:ext cx="5688000" cy="2276100"/>
          </a:xfrm>
          <a:prstGeom prst="roundRect">
            <a:avLst>
              <a:gd name="adj" fmla="val 439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32" name="Google Shape;2632;p228"/>
          <p:cNvSpPr/>
          <p:nvPr>
            <p:ph type="pic" idx="2"/>
          </p:nvPr>
        </p:nvSpPr>
        <p:spPr bwMode="auto">
          <a:xfrm>
            <a:off x="6201313" y="4091559"/>
            <a:ext cx="1952400" cy="2276100"/>
          </a:xfrm>
          <a:prstGeom prst="roundRect">
            <a:avLst>
              <a:gd name="adj" fmla="val 4906"/>
            </a:avLst>
          </a:prstGeom>
          <a:solidFill>
            <a:srgbClr val="F8F9F9"/>
          </a:solidFill>
          <a:ln>
            <a:noFill/>
          </a:ln>
        </p:spPr>
      </p:sp>
      <p:sp>
        <p:nvSpPr>
          <p:cNvPr id="2633" name="Google Shape;2633;p228"/>
          <p:cNvSpPr/>
          <p:nvPr/>
        </p:nvSpPr>
        <p:spPr bwMode="auto">
          <a:xfrm>
            <a:off x="6201311" y="1628775"/>
            <a:ext cx="5688000" cy="2276100"/>
          </a:xfrm>
          <a:prstGeom prst="roundRect">
            <a:avLst>
              <a:gd name="adj" fmla="val 439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34" name="Google Shape;2634;p228"/>
          <p:cNvSpPr/>
          <p:nvPr>
            <p:ph type="pic" idx="3"/>
          </p:nvPr>
        </p:nvSpPr>
        <p:spPr bwMode="auto">
          <a:xfrm>
            <a:off x="6201313" y="1628775"/>
            <a:ext cx="1952400" cy="2276100"/>
          </a:xfrm>
          <a:prstGeom prst="roundRect">
            <a:avLst>
              <a:gd name="adj" fmla="val 5466"/>
            </a:avLst>
          </a:prstGeom>
          <a:solidFill>
            <a:srgbClr val="F8F9F9"/>
          </a:solidFill>
          <a:ln>
            <a:noFill/>
          </a:ln>
        </p:spPr>
      </p:sp>
      <p:sp>
        <p:nvSpPr>
          <p:cNvPr id="2635" name="Google Shape;2635;p228"/>
          <p:cNvSpPr/>
          <p:nvPr/>
        </p:nvSpPr>
        <p:spPr bwMode="auto">
          <a:xfrm>
            <a:off x="308141" y="4091559"/>
            <a:ext cx="5688000" cy="2276100"/>
          </a:xfrm>
          <a:prstGeom prst="roundRect">
            <a:avLst>
              <a:gd name="adj" fmla="val 439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36" name="Google Shape;2636;p228"/>
          <p:cNvSpPr/>
          <p:nvPr>
            <p:ph type="pic" idx="4"/>
          </p:nvPr>
        </p:nvSpPr>
        <p:spPr bwMode="auto">
          <a:xfrm>
            <a:off x="308143" y="4091559"/>
            <a:ext cx="1952400" cy="2276100"/>
          </a:xfrm>
          <a:prstGeom prst="roundRect">
            <a:avLst>
              <a:gd name="adj" fmla="val 6334"/>
            </a:avLst>
          </a:prstGeom>
          <a:solidFill>
            <a:srgbClr val="F8F9F9"/>
          </a:solidFill>
          <a:ln>
            <a:noFill/>
          </a:ln>
        </p:spPr>
      </p:sp>
      <p:sp>
        <p:nvSpPr>
          <p:cNvPr id="2637" name="Google Shape;2637;p228"/>
          <p:cNvSpPr/>
          <p:nvPr/>
        </p:nvSpPr>
        <p:spPr bwMode="auto">
          <a:xfrm>
            <a:off x="308141" y="1628775"/>
            <a:ext cx="5688000" cy="2276100"/>
          </a:xfrm>
          <a:prstGeom prst="roundRect">
            <a:avLst>
              <a:gd name="adj" fmla="val 439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38" name="Google Shape;2638;p228"/>
          <p:cNvSpPr/>
          <p:nvPr>
            <p:ph type="pic" idx="5"/>
          </p:nvPr>
        </p:nvSpPr>
        <p:spPr bwMode="auto">
          <a:xfrm>
            <a:off x="308143" y="1628775"/>
            <a:ext cx="1952400" cy="2276100"/>
          </a:xfrm>
          <a:prstGeom prst="roundRect">
            <a:avLst>
              <a:gd name="adj" fmla="val 5550"/>
            </a:avLst>
          </a:prstGeom>
          <a:solidFill>
            <a:srgbClr val="F8F9F9"/>
          </a:solidFill>
          <a:ln>
            <a:noFill/>
          </a:ln>
        </p:spPr>
      </p:sp>
      <p:sp>
        <p:nvSpPr>
          <p:cNvPr id="2639" name="Google Shape;2639;p228"/>
          <p:cNvSpPr txBox="1"/>
          <p:nvPr>
            <p:ph type="title"/>
          </p:nvPr>
        </p:nvSpPr>
        <p:spPr bwMode="auto">
          <a:xfrm>
            <a:off x="308143" y="296863"/>
            <a:ext cx="11144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640" name="Google Shape;2640;p228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641" name="Google Shape;2641;p228"/>
          <p:cNvSpPr txBox="1"/>
          <p:nvPr>
            <p:ph type="body" idx="1"/>
          </p:nvPr>
        </p:nvSpPr>
        <p:spPr bwMode="auto">
          <a:xfrm>
            <a:off x="2433027" y="2225979"/>
            <a:ext cx="33903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42" name="Google Shape;2642;p228"/>
          <p:cNvSpPr txBox="1"/>
          <p:nvPr>
            <p:ph type="body" idx="6"/>
          </p:nvPr>
        </p:nvSpPr>
        <p:spPr bwMode="auto">
          <a:xfrm>
            <a:off x="2433027" y="2566949"/>
            <a:ext cx="3390300" cy="10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43" name="Google Shape;2643;p228"/>
          <p:cNvSpPr txBox="1"/>
          <p:nvPr>
            <p:ph type="body" idx="7"/>
          </p:nvPr>
        </p:nvSpPr>
        <p:spPr bwMode="auto">
          <a:xfrm>
            <a:off x="8326197" y="2225979"/>
            <a:ext cx="33903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44" name="Google Shape;2644;p228"/>
          <p:cNvSpPr txBox="1"/>
          <p:nvPr>
            <p:ph type="body" idx="8"/>
          </p:nvPr>
        </p:nvSpPr>
        <p:spPr bwMode="auto">
          <a:xfrm>
            <a:off x="8326197" y="2566949"/>
            <a:ext cx="3390300" cy="10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45" name="Google Shape;2645;p228"/>
          <p:cNvSpPr txBox="1"/>
          <p:nvPr>
            <p:ph type="body" idx="9"/>
          </p:nvPr>
        </p:nvSpPr>
        <p:spPr bwMode="auto">
          <a:xfrm>
            <a:off x="2433027" y="4677631"/>
            <a:ext cx="33903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46" name="Google Shape;2646;p228"/>
          <p:cNvSpPr txBox="1"/>
          <p:nvPr>
            <p:ph type="body" idx="13"/>
          </p:nvPr>
        </p:nvSpPr>
        <p:spPr bwMode="auto">
          <a:xfrm>
            <a:off x="2433027" y="5018601"/>
            <a:ext cx="3390300" cy="10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47" name="Google Shape;2647;p228"/>
          <p:cNvSpPr txBox="1"/>
          <p:nvPr>
            <p:ph type="body" idx="14"/>
          </p:nvPr>
        </p:nvSpPr>
        <p:spPr bwMode="auto">
          <a:xfrm>
            <a:off x="8326197" y="4677631"/>
            <a:ext cx="33903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48" name="Google Shape;2648;p228"/>
          <p:cNvSpPr txBox="1"/>
          <p:nvPr>
            <p:ph type="body" idx="15"/>
          </p:nvPr>
        </p:nvSpPr>
        <p:spPr bwMode="auto">
          <a:xfrm>
            <a:off x="8326197" y="5018601"/>
            <a:ext cx="3390300" cy="10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Команда 6 человек" preserve="0" showMasterPhAnim="0" userDrawn="1">
  <p:cSld name="Команда 6 челове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50" name="Google Shape;2650;p229"/>
          <p:cNvSpPr/>
          <p:nvPr/>
        </p:nvSpPr>
        <p:spPr bwMode="auto">
          <a:xfrm>
            <a:off x="4232585" y="1628775"/>
            <a:ext cx="3734699" cy="2276100"/>
          </a:xfrm>
          <a:prstGeom prst="roundRect">
            <a:avLst>
              <a:gd name="adj" fmla="val 439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51" name="Google Shape;2651;p229"/>
          <p:cNvSpPr/>
          <p:nvPr/>
        </p:nvSpPr>
        <p:spPr bwMode="auto">
          <a:xfrm>
            <a:off x="8157027" y="1628775"/>
            <a:ext cx="3734699" cy="2276100"/>
          </a:xfrm>
          <a:prstGeom prst="roundRect">
            <a:avLst>
              <a:gd name="adj" fmla="val 439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52" name="Google Shape;2652;p229"/>
          <p:cNvSpPr/>
          <p:nvPr/>
        </p:nvSpPr>
        <p:spPr bwMode="auto">
          <a:xfrm>
            <a:off x="8157027" y="4091559"/>
            <a:ext cx="3734699" cy="2276100"/>
          </a:xfrm>
          <a:prstGeom prst="roundRect">
            <a:avLst>
              <a:gd name="adj" fmla="val 439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53" name="Google Shape;2653;p229"/>
          <p:cNvSpPr/>
          <p:nvPr>
            <p:ph type="pic" idx="2"/>
          </p:nvPr>
        </p:nvSpPr>
        <p:spPr bwMode="auto">
          <a:xfrm>
            <a:off x="8157027" y="1628741"/>
            <a:ext cx="1729200" cy="2276100"/>
          </a:xfrm>
          <a:prstGeom prst="roundRect">
            <a:avLst>
              <a:gd name="adj" fmla="val 6524"/>
            </a:avLst>
          </a:prstGeom>
          <a:solidFill>
            <a:srgbClr val="F8F9F9"/>
          </a:solidFill>
          <a:ln>
            <a:noFill/>
          </a:ln>
        </p:spPr>
      </p:sp>
      <p:sp>
        <p:nvSpPr>
          <p:cNvPr id="2654" name="Google Shape;2654;p229"/>
          <p:cNvSpPr/>
          <p:nvPr>
            <p:ph type="pic" idx="3"/>
          </p:nvPr>
        </p:nvSpPr>
        <p:spPr bwMode="auto">
          <a:xfrm>
            <a:off x="8157027" y="4091559"/>
            <a:ext cx="1729200" cy="2276100"/>
          </a:xfrm>
          <a:prstGeom prst="roundRect">
            <a:avLst>
              <a:gd name="adj" fmla="val 5379"/>
            </a:avLst>
          </a:prstGeom>
          <a:solidFill>
            <a:srgbClr val="F8F9F9"/>
          </a:solidFill>
          <a:ln>
            <a:noFill/>
          </a:ln>
        </p:spPr>
      </p:sp>
      <p:sp>
        <p:nvSpPr>
          <p:cNvPr id="2655" name="Google Shape;2655;p229"/>
          <p:cNvSpPr/>
          <p:nvPr/>
        </p:nvSpPr>
        <p:spPr bwMode="auto">
          <a:xfrm>
            <a:off x="4232585" y="4091559"/>
            <a:ext cx="3734699" cy="2276100"/>
          </a:xfrm>
          <a:prstGeom prst="roundRect">
            <a:avLst>
              <a:gd name="adj" fmla="val 439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56" name="Google Shape;2656;p229"/>
          <p:cNvSpPr/>
          <p:nvPr>
            <p:ph type="pic" idx="4"/>
          </p:nvPr>
        </p:nvSpPr>
        <p:spPr bwMode="auto">
          <a:xfrm>
            <a:off x="4212566" y="4091559"/>
            <a:ext cx="1729200" cy="2276100"/>
          </a:xfrm>
          <a:prstGeom prst="roundRect">
            <a:avLst>
              <a:gd name="adj" fmla="val 5782"/>
            </a:avLst>
          </a:prstGeom>
          <a:solidFill>
            <a:srgbClr val="F8F9F9"/>
          </a:solidFill>
          <a:ln>
            <a:noFill/>
          </a:ln>
        </p:spPr>
      </p:sp>
      <p:sp>
        <p:nvSpPr>
          <p:cNvPr id="2657" name="Google Shape;2657;p229"/>
          <p:cNvSpPr/>
          <p:nvPr>
            <p:ph type="pic" idx="5"/>
          </p:nvPr>
        </p:nvSpPr>
        <p:spPr bwMode="auto">
          <a:xfrm>
            <a:off x="4212566" y="1628733"/>
            <a:ext cx="1749300" cy="2276100"/>
          </a:xfrm>
          <a:prstGeom prst="roundRect">
            <a:avLst>
              <a:gd name="adj" fmla="val 5160"/>
            </a:avLst>
          </a:prstGeom>
          <a:solidFill>
            <a:srgbClr val="F8F9F9"/>
          </a:solidFill>
          <a:ln>
            <a:noFill/>
          </a:ln>
        </p:spPr>
      </p:sp>
      <p:sp>
        <p:nvSpPr>
          <p:cNvPr id="2658" name="Google Shape;2658;p229"/>
          <p:cNvSpPr/>
          <p:nvPr/>
        </p:nvSpPr>
        <p:spPr bwMode="auto">
          <a:xfrm>
            <a:off x="308143" y="4091559"/>
            <a:ext cx="3734699" cy="2276100"/>
          </a:xfrm>
          <a:prstGeom prst="roundRect">
            <a:avLst>
              <a:gd name="adj" fmla="val 439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59" name="Google Shape;2659;p229"/>
          <p:cNvSpPr/>
          <p:nvPr>
            <p:ph type="pic" idx="6"/>
          </p:nvPr>
        </p:nvSpPr>
        <p:spPr bwMode="auto">
          <a:xfrm>
            <a:off x="308143" y="4091559"/>
            <a:ext cx="1729200" cy="2276100"/>
          </a:xfrm>
          <a:prstGeom prst="roundRect">
            <a:avLst>
              <a:gd name="adj" fmla="val 5476"/>
            </a:avLst>
          </a:prstGeom>
          <a:solidFill>
            <a:srgbClr val="F8F9F9"/>
          </a:solidFill>
          <a:ln>
            <a:noFill/>
          </a:ln>
        </p:spPr>
      </p:sp>
      <p:sp>
        <p:nvSpPr>
          <p:cNvPr id="2660" name="Google Shape;2660;p229"/>
          <p:cNvSpPr/>
          <p:nvPr/>
        </p:nvSpPr>
        <p:spPr bwMode="auto">
          <a:xfrm>
            <a:off x="308143" y="1628775"/>
            <a:ext cx="3734699" cy="2276100"/>
          </a:xfrm>
          <a:prstGeom prst="roundRect">
            <a:avLst>
              <a:gd name="adj" fmla="val 439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61" name="Google Shape;2661;p229"/>
          <p:cNvSpPr txBox="1"/>
          <p:nvPr>
            <p:ph type="title"/>
          </p:nvPr>
        </p:nvSpPr>
        <p:spPr bwMode="auto">
          <a:xfrm>
            <a:off x="308143" y="296863"/>
            <a:ext cx="11144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662" name="Google Shape;2662;p229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663" name="Google Shape;2663;p229"/>
          <p:cNvSpPr/>
          <p:nvPr>
            <p:ph type="pic" idx="7"/>
          </p:nvPr>
        </p:nvSpPr>
        <p:spPr bwMode="auto">
          <a:xfrm>
            <a:off x="308143" y="1628741"/>
            <a:ext cx="1729200" cy="2276100"/>
          </a:xfrm>
          <a:prstGeom prst="roundRect">
            <a:avLst>
              <a:gd name="adj" fmla="val 5160"/>
            </a:avLst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Цитата" preserve="0" showMasterPhAnim="0" userDrawn="1">
  <p:cSld name="Цита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65" name="Google Shape;2665;p230"/>
          <p:cNvSpPr/>
          <p:nvPr>
            <p:ph type="pic" idx="2"/>
          </p:nvPr>
        </p:nvSpPr>
        <p:spPr bwMode="auto">
          <a:xfrm>
            <a:off x="5334000" y="0"/>
            <a:ext cx="6858000" cy="68580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666" name="Google Shape;2666;p230"/>
          <p:cNvSpPr txBox="1"/>
          <p:nvPr>
            <p:ph type="title"/>
          </p:nvPr>
        </p:nvSpPr>
        <p:spPr bwMode="auto">
          <a:xfrm>
            <a:off x="729095" y="3435927"/>
            <a:ext cx="6169200" cy="1455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Font typeface="Arial"/>
              <a:buNone/>
              <a:defRPr sz="6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2667" name="Google Shape;2667;p230"/>
          <p:cNvSpPr txBox="1"/>
          <p:nvPr>
            <p:ph type="body" idx="1"/>
          </p:nvPr>
        </p:nvSpPr>
        <p:spPr bwMode="auto">
          <a:xfrm>
            <a:off x="729095" y="5137932"/>
            <a:ext cx="58380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68" name="Google Shape;2668;p230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Цитата / маленькая фотография" preserve="0" showMasterPhAnim="0" userDrawn="1">
  <p:cSld name="Цитата / маленькая фотография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70" name="Google Shape;2670;p23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573233" y="0"/>
            <a:ext cx="7618773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671" name="Google Shape;2671;p231"/>
          <p:cNvSpPr/>
          <p:nvPr/>
        </p:nvSpPr>
        <p:spPr bwMode="auto">
          <a:xfrm>
            <a:off x="729095" y="1208465"/>
            <a:ext cx="1283100" cy="1283100"/>
          </a:xfrm>
          <a:prstGeom prst="ellipse">
            <a:avLst/>
          </a:prstGeom>
          <a:solidFill>
            <a:schemeClr val="accent1"/>
          </a:solidFill>
          <a:ln w="508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72" name="Google Shape;2672;p231"/>
          <p:cNvSpPr/>
          <p:nvPr>
            <p:ph type="pic" idx="2"/>
          </p:nvPr>
        </p:nvSpPr>
        <p:spPr bwMode="auto">
          <a:xfrm>
            <a:off x="729095" y="1208465"/>
            <a:ext cx="1283100" cy="1283100"/>
          </a:xfrm>
          <a:prstGeom prst="ellipse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673" name="Google Shape;2673;p231"/>
          <p:cNvSpPr txBox="1"/>
          <p:nvPr>
            <p:ph type="title"/>
          </p:nvPr>
        </p:nvSpPr>
        <p:spPr bwMode="auto">
          <a:xfrm>
            <a:off x="729094" y="2842145"/>
            <a:ext cx="11157600" cy="8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2674" name="Google Shape;2674;p231"/>
          <p:cNvSpPr txBox="1"/>
          <p:nvPr>
            <p:ph type="body" idx="1"/>
          </p:nvPr>
        </p:nvSpPr>
        <p:spPr bwMode="auto">
          <a:xfrm>
            <a:off x="2249137" y="1526131"/>
            <a:ext cx="58380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75" name="Google Shape;2675;p231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Цитата / маленькая фотография" preserve="0" showMasterPhAnim="0" userDrawn="1">
  <p:cSld name="1_Цитата / маленькая фотография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77" name="Google Shape;2677;p232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15" y="0"/>
            <a:ext cx="842310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8" name="Google Shape;2678;p232"/>
          <p:cNvSpPr/>
          <p:nvPr/>
        </p:nvSpPr>
        <p:spPr bwMode="auto">
          <a:xfrm>
            <a:off x="389680" y="1356900"/>
            <a:ext cx="3731100" cy="3731100"/>
          </a:xfrm>
          <a:prstGeom prst="ellipse">
            <a:avLst/>
          </a:prstGeom>
          <a:solidFill>
            <a:schemeClr val="accent1"/>
          </a:solidFill>
          <a:ln w="508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79" name="Google Shape;2679;p232"/>
          <p:cNvSpPr/>
          <p:nvPr>
            <p:ph type="pic" idx="2"/>
          </p:nvPr>
        </p:nvSpPr>
        <p:spPr bwMode="auto">
          <a:xfrm>
            <a:off x="389679" y="1356899"/>
            <a:ext cx="3731100" cy="3731100"/>
          </a:xfrm>
          <a:prstGeom prst="ellipse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680" name="Google Shape;2680;p232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681" name="Google Shape;2681;p232"/>
          <p:cNvSpPr txBox="1"/>
          <p:nvPr>
            <p:ph type="body" idx="1"/>
          </p:nvPr>
        </p:nvSpPr>
        <p:spPr bwMode="auto">
          <a:xfrm>
            <a:off x="5229292" y="2681310"/>
            <a:ext cx="4989300" cy="38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82" name="Google Shape;2682;p232"/>
          <p:cNvSpPr txBox="1"/>
          <p:nvPr>
            <p:ph type="body" idx="3"/>
          </p:nvPr>
        </p:nvSpPr>
        <p:spPr bwMode="auto">
          <a:xfrm>
            <a:off x="5221186" y="1628775"/>
            <a:ext cx="49893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83" name="Google Shape;2683;p232"/>
          <p:cNvSpPr txBox="1"/>
          <p:nvPr>
            <p:ph type="body" idx="4"/>
          </p:nvPr>
        </p:nvSpPr>
        <p:spPr bwMode="auto">
          <a:xfrm>
            <a:off x="5221186" y="2000564"/>
            <a:ext cx="49893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_Цитата / маленькая фотография" preserve="0" showMasterPhAnim="0" userDrawn="1">
  <p:cSld name="3_Цитата / маленькая фотография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85" name="Google Shape;2685;p233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6" name="Google Shape;2686;p233"/>
          <p:cNvSpPr/>
          <p:nvPr/>
        </p:nvSpPr>
        <p:spPr bwMode="auto">
          <a:xfrm>
            <a:off x="6993535" y="1920637"/>
            <a:ext cx="2608800" cy="2608800"/>
          </a:xfrm>
          <a:prstGeom prst="ellipse">
            <a:avLst/>
          </a:prstGeom>
          <a:solidFill>
            <a:schemeClr val="accent1"/>
          </a:solidFill>
          <a:ln w="508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87" name="Google Shape;2687;p233"/>
          <p:cNvSpPr/>
          <p:nvPr/>
        </p:nvSpPr>
        <p:spPr bwMode="auto">
          <a:xfrm>
            <a:off x="2589744" y="1920681"/>
            <a:ext cx="2609100" cy="2609100"/>
          </a:xfrm>
          <a:prstGeom prst="ellipse">
            <a:avLst/>
          </a:prstGeom>
          <a:solidFill>
            <a:schemeClr val="accent1"/>
          </a:solidFill>
          <a:ln w="508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88" name="Google Shape;2688;p233"/>
          <p:cNvSpPr/>
          <p:nvPr>
            <p:ph type="pic" idx="2"/>
          </p:nvPr>
        </p:nvSpPr>
        <p:spPr bwMode="auto">
          <a:xfrm>
            <a:off x="6993237" y="1920681"/>
            <a:ext cx="2609100" cy="2609100"/>
          </a:xfrm>
          <a:prstGeom prst="ellipse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689" name="Google Shape;2689;p233"/>
          <p:cNvSpPr/>
          <p:nvPr>
            <p:ph type="pic" idx="3"/>
          </p:nvPr>
        </p:nvSpPr>
        <p:spPr bwMode="auto">
          <a:xfrm>
            <a:off x="2589744" y="1920681"/>
            <a:ext cx="2609100" cy="2609100"/>
          </a:xfrm>
          <a:prstGeom prst="ellipse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690" name="Google Shape;2690;p233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691" name="Google Shape;2691;p233"/>
          <p:cNvSpPr txBox="1"/>
          <p:nvPr>
            <p:ph type="body" idx="1"/>
          </p:nvPr>
        </p:nvSpPr>
        <p:spPr bwMode="auto">
          <a:xfrm>
            <a:off x="2589744" y="5208565"/>
            <a:ext cx="2609100" cy="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92" name="Google Shape;2692;p233"/>
          <p:cNvSpPr txBox="1"/>
          <p:nvPr>
            <p:ph type="body" idx="4"/>
          </p:nvPr>
        </p:nvSpPr>
        <p:spPr bwMode="auto">
          <a:xfrm>
            <a:off x="2589744" y="5817280"/>
            <a:ext cx="26091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93" name="Google Shape;2693;p233"/>
          <p:cNvSpPr txBox="1"/>
          <p:nvPr>
            <p:ph type="body" idx="5"/>
          </p:nvPr>
        </p:nvSpPr>
        <p:spPr bwMode="auto">
          <a:xfrm>
            <a:off x="6993237" y="5208565"/>
            <a:ext cx="2609100" cy="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94" name="Google Shape;2694;p233"/>
          <p:cNvSpPr txBox="1"/>
          <p:nvPr>
            <p:ph type="body" idx="6"/>
          </p:nvPr>
        </p:nvSpPr>
        <p:spPr bwMode="auto">
          <a:xfrm>
            <a:off x="6993237" y="5817280"/>
            <a:ext cx="26091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95" name="Google Shape;2695;p233"/>
          <p:cNvSpPr txBox="1"/>
          <p:nvPr>
            <p:ph type="title"/>
          </p:nvPr>
        </p:nvSpPr>
        <p:spPr bwMode="auto">
          <a:xfrm>
            <a:off x="300039" y="401388"/>
            <a:ext cx="11592000" cy="13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4_Цитата / маленькая фотография" preserve="0" showMasterPhAnim="0" userDrawn="1">
  <p:cSld name="4_Цитата / маленькая фотография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97" name="Google Shape;2697;p234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30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8" name="Google Shape;2698;p234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699" name="Google Shape;2699;p234"/>
          <p:cNvSpPr txBox="1"/>
          <p:nvPr>
            <p:ph type="body" idx="1"/>
          </p:nvPr>
        </p:nvSpPr>
        <p:spPr bwMode="auto">
          <a:xfrm>
            <a:off x="1040407" y="5133302"/>
            <a:ext cx="2609100" cy="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00" name="Google Shape;2700;p234"/>
          <p:cNvSpPr txBox="1"/>
          <p:nvPr>
            <p:ph type="body" idx="2"/>
          </p:nvPr>
        </p:nvSpPr>
        <p:spPr bwMode="auto">
          <a:xfrm>
            <a:off x="1040407" y="5742017"/>
            <a:ext cx="26091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01" name="Google Shape;2701;p234"/>
          <p:cNvSpPr txBox="1"/>
          <p:nvPr>
            <p:ph type="body" idx="3"/>
          </p:nvPr>
        </p:nvSpPr>
        <p:spPr bwMode="auto">
          <a:xfrm>
            <a:off x="4791798" y="5133302"/>
            <a:ext cx="2609100" cy="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02" name="Google Shape;2702;p234"/>
          <p:cNvSpPr txBox="1"/>
          <p:nvPr>
            <p:ph type="body" idx="4"/>
          </p:nvPr>
        </p:nvSpPr>
        <p:spPr bwMode="auto">
          <a:xfrm>
            <a:off x="4791798" y="5742017"/>
            <a:ext cx="26091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03" name="Google Shape;2703;p234"/>
          <p:cNvSpPr/>
          <p:nvPr/>
        </p:nvSpPr>
        <p:spPr bwMode="auto">
          <a:xfrm>
            <a:off x="4871713" y="1987178"/>
            <a:ext cx="2448900" cy="2448900"/>
          </a:xfrm>
          <a:prstGeom prst="ellipse">
            <a:avLst/>
          </a:prstGeom>
          <a:solidFill>
            <a:schemeClr val="accent1"/>
          </a:solidFill>
          <a:ln w="508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04" name="Google Shape;2704;p234"/>
          <p:cNvSpPr/>
          <p:nvPr/>
        </p:nvSpPr>
        <p:spPr bwMode="auto">
          <a:xfrm>
            <a:off x="1120357" y="1987230"/>
            <a:ext cx="2449200" cy="2449200"/>
          </a:xfrm>
          <a:prstGeom prst="ellipse">
            <a:avLst/>
          </a:prstGeom>
          <a:solidFill>
            <a:schemeClr val="accent1"/>
          </a:solidFill>
          <a:ln w="508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05" name="Google Shape;2705;p234"/>
          <p:cNvSpPr/>
          <p:nvPr/>
        </p:nvSpPr>
        <p:spPr bwMode="auto">
          <a:xfrm>
            <a:off x="8622797" y="1987178"/>
            <a:ext cx="2448900" cy="2448900"/>
          </a:xfrm>
          <a:prstGeom prst="ellipse">
            <a:avLst/>
          </a:prstGeom>
          <a:solidFill>
            <a:schemeClr val="accent1"/>
          </a:solidFill>
          <a:ln w="508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06" name="Google Shape;2706;p234"/>
          <p:cNvSpPr/>
          <p:nvPr>
            <p:ph type="pic" idx="5"/>
          </p:nvPr>
        </p:nvSpPr>
        <p:spPr bwMode="auto">
          <a:xfrm>
            <a:off x="4871748" y="1987230"/>
            <a:ext cx="2449200" cy="2449200"/>
          </a:xfrm>
          <a:prstGeom prst="ellipse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707" name="Google Shape;2707;p234"/>
          <p:cNvSpPr/>
          <p:nvPr>
            <p:ph type="pic" idx="6"/>
          </p:nvPr>
        </p:nvSpPr>
        <p:spPr bwMode="auto">
          <a:xfrm>
            <a:off x="1120357" y="1987230"/>
            <a:ext cx="2449200" cy="2449200"/>
          </a:xfrm>
          <a:prstGeom prst="ellipse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708" name="Google Shape;2708;p234"/>
          <p:cNvSpPr/>
          <p:nvPr>
            <p:ph type="pic" idx="7"/>
          </p:nvPr>
        </p:nvSpPr>
        <p:spPr bwMode="auto">
          <a:xfrm>
            <a:off x="8622832" y="1987230"/>
            <a:ext cx="2449200" cy="2449200"/>
          </a:xfrm>
          <a:prstGeom prst="ellipse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709" name="Google Shape;2709;p234"/>
          <p:cNvSpPr txBox="1"/>
          <p:nvPr>
            <p:ph type="body" idx="8"/>
          </p:nvPr>
        </p:nvSpPr>
        <p:spPr bwMode="auto">
          <a:xfrm>
            <a:off x="8542882" y="5133302"/>
            <a:ext cx="2609100" cy="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10" name="Google Shape;2710;p234"/>
          <p:cNvSpPr txBox="1"/>
          <p:nvPr>
            <p:ph type="body" idx="9"/>
          </p:nvPr>
        </p:nvSpPr>
        <p:spPr bwMode="auto">
          <a:xfrm>
            <a:off x="8542882" y="5742017"/>
            <a:ext cx="26091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11" name="Google Shape;2711;p234"/>
          <p:cNvSpPr txBox="1"/>
          <p:nvPr>
            <p:ph type="title"/>
          </p:nvPr>
        </p:nvSpPr>
        <p:spPr bwMode="auto">
          <a:xfrm>
            <a:off x="300039" y="401388"/>
            <a:ext cx="11592000" cy="13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Мокапы" preserve="0" showMasterPhAnim="0" userDrawn="1">
  <p:cSld name="Мокап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13" name="Google Shape;2713;p235"/>
          <p:cNvSpPr txBox="1"/>
          <p:nvPr>
            <p:ph type="title"/>
          </p:nvPr>
        </p:nvSpPr>
        <p:spPr bwMode="auto">
          <a:xfrm>
            <a:off x="308143" y="296863"/>
            <a:ext cx="115785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714" name="Google Shape;2714;p235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715" name="Google Shape;2715;p235"/>
          <p:cNvSpPr txBox="1"/>
          <p:nvPr>
            <p:ph type="body" idx="1"/>
          </p:nvPr>
        </p:nvSpPr>
        <p:spPr bwMode="auto">
          <a:xfrm>
            <a:off x="308142" y="2125310"/>
            <a:ext cx="4701300" cy="44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16" name="Google Shape;2716;p235"/>
          <p:cNvSpPr/>
          <p:nvPr>
            <p:ph type="pic" idx="2"/>
          </p:nvPr>
        </p:nvSpPr>
        <p:spPr bwMode="auto">
          <a:xfrm>
            <a:off x="5452495" y="3277274"/>
            <a:ext cx="3266699" cy="20391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717" name="Google Shape;2717;p235"/>
          <p:cNvSpPr/>
          <p:nvPr>
            <p:ph type="pic" idx="3"/>
          </p:nvPr>
        </p:nvSpPr>
        <p:spPr bwMode="auto">
          <a:xfrm>
            <a:off x="6383079" y="1343278"/>
            <a:ext cx="4403700" cy="24759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718" name="Google Shape;2718;p235"/>
          <p:cNvSpPr/>
          <p:nvPr>
            <p:ph type="pic" idx="4"/>
          </p:nvPr>
        </p:nvSpPr>
        <p:spPr bwMode="auto">
          <a:xfrm>
            <a:off x="9981882" y="3297938"/>
            <a:ext cx="1836000" cy="25500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719" name="Google Shape;2719;p235"/>
          <p:cNvSpPr/>
          <p:nvPr>
            <p:ph type="pic" idx="5"/>
          </p:nvPr>
        </p:nvSpPr>
        <p:spPr bwMode="auto">
          <a:xfrm>
            <a:off x="9435040" y="4625580"/>
            <a:ext cx="649200" cy="1387500"/>
          </a:xfrm>
          <a:prstGeom prst="roundRect">
            <a:avLst>
              <a:gd name="adj" fmla="val 12368"/>
            </a:avLst>
          </a:prstGeom>
          <a:solidFill>
            <a:srgbClr val="F8F9F9"/>
          </a:solidFill>
          <a:ln>
            <a:noFill/>
          </a:ln>
        </p:spPr>
      </p:sp>
      <p:sp>
        <p:nvSpPr>
          <p:cNvPr id="2720" name="Google Shape;2720;p235"/>
          <p:cNvSpPr txBox="1"/>
          <p:nvPr>
            <p:ph type="body" idx="6"/>
          </p:nvPr>
        </p:nvSpPr>
        <p:spPr bwMode="auto">
          <a:xfrm>
            <a:off x="308141" y="1628775"/>
            <a:ext cx="47013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Мокап ноутбука" preserve="0" showMasterPhAnim="0" userDrawn="1">
  <p:cSld name="Мокап ноутбу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22" name="Google Shape;2722;p236"/>
          <p:cNvSpPr/>
          <p:nvPr>
            <p:ph type="pic" idx="2"/>
          </p:nvPr>
        </p:nvSpPr>
        <p:spPr bwMode="auto">
          <a:xfrm>
            <a:off x="5481133" y="1272699"/>
            <a:ext cx="6346800" cy="39600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723" name="Google Shape;2723;p236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724" name="Google Shape;2724;p236"/>
          <p:cNvSpPr txBox="1"/>
          <p:nvPr>
            <p:ph type="body" idx="1"/>
          </p:nvPr>
        </p:nvSpPr>
        <p:spPr bwMode="auto">
          <a:xfrm>
            <a:off x="308142" y="2125310"/>
            <a:ext cx="4781100" cy="35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25" name="Google Shape;2725;p236"/>
          <p:cNvSpPr txBox="1"/>
          <p:nvPr>
            <p:ph type="body" idx="3"/>
          </p:nvPr>
        </p:nvSpPr>
        <p:spPr bwMode="auto">
          <a:xfrm>
            <a:off x="308142" y="1628775"/>
            <a:ext cx="47676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26" name="Google Shape;2726;p236"/>
          <p:cNvSpPr txBox="1"/>
          <p:nvPr>
            <p:ph type="title"/>
          </p:nvPr>
        </p:nvSpPr>
        <p:spPr bwMode="auto">
          <a:xfrm>
            <a:off x="308143" y="296863"/>
            <a:ext cx="115839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Мокап с двумя телефонами" preserve="0" showMasterPhAnim="0" userDrawn="1">
  <p:cSld name="Мокап с двумя телефонам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28" name="Google Shape;2728;p237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pic>
        <p:nvPicPr>
          <p:cNvPr id="2729" name="Google Shape;2729;p237"/>
          <p:cNvPicPr/>
          <p:nvPr/>
        </p:nvPicPr>
        <p:blipFill>
          <a:blip r:embed="rId2">
            <a:alphaModFix/>
          </a:blip>
          <a:srcRect l="31396" t="12842" r="31399" b="12835"/>
          <a:stretch/>
        </p:blipFill>
        <p:spPr bwMode="auto">
          <a:xfrm>
            <a:off x="5249813" y="1175213"/>
            <a:ext cx="4406570" cy="6601883"/>
          </a:xfrm>
          <a:prstGeom prst="rect">
            <a:avLst/>
          </a:prstGeom>
          <a:noFill/>
          <a:ln>
            <a:noFill/>
          </a:ln>
        </p:spPr>
      </p:pic>
      <p:sp>
        <p:nvSpPr>
          <p:cNvPr id="2730" name="Google Shape;2730;p237"/>
          <p:cNvSpPr/>
          <p:nvPr>
            <p:ph type="pic" idx="2"/>
          </p:nvPr>
        </p:nvSpPr>
        <p:spPr bwMode="auto">
          <a:xfrm>
            <a:off x="6161267" y="1705433"/>
            <a:ext cx="2574900" cy="5522100"/>
          </a:xfrm>
          <a:prstGeom prst="roundRect">
            <a:avLst>
              <a:gd name="adj" fmla="val 13276"/>
            </a:avLst>
          </a:prstGeom>
          <a:solidFill>
            <a:srgbClr val="F8F9F9"/>
          </a:solidFill>
          <a:ln>
            <a:noFill/>
          </a:ln>
        </p:spPr>
      </p:sp>
      <p:pic>
        <p:nvPicPr>
          <p:cNvPr id="2731" name="Google Shape;2731;p237"/>
          <p:cNvPicPr/>
          <p:nvPr/>
        </p:nvPicPr>
        <p:blipFill>
          <a:blip r:embed="rId2">
            <a:alphaModFix/>
          </a:blip>
          <a:srcRect l="31396" t="12842" r="31399" b="12835"/>
          <a:stretch/>
        </p:blipFill>
        <p:spPr bwMode="auto">
          <a:xfrm>
            <a:off x="8210727" y="0"/>
            <a:ext cx="4406570" cy="6601883"/>
          </a:xfrm>
          <a:prstGeom prst="rect">
            <a:avLst/>
          </a:prstGeom>
          <a:noFill/>
          <a:ln>
            <a:noFill/>
          </a:ln>
        </p:spPr>
      </p:pic>
      <p:sp>
        <p:nvSpPr>
          <p:cNvPr id="2732" name="Google Shape;2732;p237"/>
          <p:cNvSpPr/>
          <p:nvPr>
            <p:ph type="pic" idx="3"/>
          </p:nvPr>
        </p:nvSpPr>
        <p:spPr bwMode="auto">
          <a:xfrm>
            <a:off x="9122200" y="530100"/>
            <a:ext cx="2574900" cy="5522100"/>
          </a:xfrm>
          <a:prstGeom prst="roundRect">
            <a:avLst>
              <a:gd name="adj" fmla="val 12628"/>
            </a:avLst>
          </a:prstGeom>
          <a:solidFill>
            <a:srgbClr val="F8F9F9"/>
          </a:solidFill>
          <a:ln>
            <a:noFill/>
          </a:ln>
        </p:spPr>
      </p:sp>
      <p:sp>
        <p:nvSpPr>
          <p:cNvPr id="2733" name="Google Shape;2733;p237"/>
          <p:cNvSpPr txBox="1"/>
          <p:nvPr>
            <p:ph type="title"/>
          </p:nvPr>
        </p:nvSpPr>
        <p:spPr bwMode="auto">
          <a:xfrm>
            <a:off x="308143" y="296863"/>
            <a:ext cx="84279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734" name="Google Shape;2734;p237"/>
          <p:cNvSpPr txBox="1"/>
          <p:nvPr>
            <p:ph type="body" idx="1"/>
          </p:nvPr>
        </p:nvSpPr>
        <p:spPr bwMode="auto">
          <a:xfrm>
            <a:off x="308142" y="2125310"/>
            <a:ext cx="5396700" cy="44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35" name="Google Shape;2735;p237"/>
          <p:cNvSpPr txBox="1"/>
          <p:nvPr>
            <p:ph type="body" idx="4"/>
          </p:nvPr>
        </p:nvSpPr>
        <p:spPr bwMode="auto">
          <a:xfrm>
            <a:off x="308142" y="1628775"/>
            <a:ext cx="53967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Мокап компьютера" preserve="0" showMasterPhAnim="0" userDrawn="1">
  <p:cSld name="Мокап компьютер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737" name="Google Shape;2737;p238"/>
          <p:cNvPicPr/>
          <p:nvPr/>
        </p:nvPicPr>
        <p:blipFill>
          <a:blip r:embed="rId2">
            <a:alphaModFix/>
          </a:blip>
          <a:srcRect l="0" t="2732" r="21408" b="22417"/>
          <a:stretch/>
        </p:blipFill>
        <p:spPr bwMode="auto">
          <a:xfrm>
            <a:off x="2591203" y="-1"/>
            <a:ext cx="9600803" cy="6858006"/>
          </a:xfrm>
          <a:prstGeom prst="rect">
            <a:avLst/>
          </a:prstGeom>
          <a:noFill/>
          <a:ln>
            <a:noFill/>
          </a:ln>
        </p:spPr>
      </p:pic>
      <p:sp>
        <p:nvSpPr>
          <p:cNvPr id="2738" name="Google Shape;2738;p238"/>
          <p:cNvSpPr txBox="1"/>
          <p:nvPr>
            <p:ph type="title"/>
          </p:nvPr>
        </p:nvSpPr>
        <p:spPr bwMode="auto">
          <a:xfrm>
            <a:off x="308143" y="296863"/>
            <a:ext cx="115839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739" name="Google Shape;2739;p238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740" name="Google Shape;2740;p238"/>
          <p:cNvSpPr txBox="1"/>
          <p:nvPr>
            <p:ph type="body" idx="1"/>
          </p:nvPr>
        </p:nvSpPr>
        <p:spPr bwMode="auto">
          <a:xfrm>
            <a:off x="308142" y="2125310"/>
            <a:ext cx="4781100" cy="3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41" name="Google Shape;2741;p238"/>
          <p:cNvSpPr txBox="1"/>
          <p:nvPr>
            <p:ph type="body" idx="2"/>
          </p:nvPr>
        </p:nvSpPr>
        <p:spPr bwMode="auto">
          <a:xfrm>
            <a:off x="308142" y="1628775"/>
            <a:ext cx="36723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42" name="Google Shape;2742;p238"/>
          <p:cNvSpPr/>
          <p:nvPr>
            <p:ph type="pic" idx="3"/>
          </p:nvPr>
        </p:nvSpPr>
        <p:spPr bwMode="auto">
          <a:xfrm>
            <a:off x="5660571" y="1567542"/>
            <a:ext cx="6038100" cy="3410699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Мокап айпада" preserve="0" showMasterPhAnim="0" userDrawn="1">
  <p:cSld name="Мокап айпад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44" name="Google Shape;2744;p239"/>
          <p:cNvSpPr txBox="1"/>
          <p:nvPr>
            <p:ph type="title"/>
          </p:nvPr>
        </p:nvSpPr>
        <p:spPr bwMode="auto">
          <a:xfrm>
            <a:off x="308143" y="296863"/>
            <a:ext cx="61653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745" name="Google Shape;2745;p239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746" name="Google Shape;2746;p239"/>
          <p:cNvSpPr txBox="1"/>
          <p:nvPr>
            <p:ph type="body" idx="1"/>
          </p:nvPr>
        </p:nvSpPr>
        <p:spPr bwMode="auto">
          <a:xfrm>
            <a:off x="308142" y="2125310"/>
            <a:ext cx="6165300" cy="44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47" name="Google Shape;2747;p239"/>
          <p:cNvSpPr txBox="1"/>
          <p:nvPr>
            <p:ph type="body" idx="2"/>
          </p:nvPr>
        </p:nvSpPr>
        <p:spPr bwMode="auto">
          <a:xfrm>
            <a:off x="308141" y="1628775"/>
            <a:ext cx="61653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2748" name="Google Shape;2748;p239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5907316" y="-167327"/>
            <a:ext cx="7387770" cy="7387770"/>
          </a:xfrm>
          <a:prstGeom prst="rect">
            <a:avLst/>
          </a:prstGeom>
          <a:noFill/>
          <a:ln>
            <a:noFill/>
          </a:ln>
        </p:spPr>
      </p:pic>
      <p:sp>
        <p:nvSpPr>
          <p:cNvPr id="2749" name="Google Shape;2749;p239"/>
          <p:cNvSpPr/>
          <p:nvPr>
            <p:ph type="pic" idx="3"/>
          </p:nvPr>
        </p:nvSpPr>
        <p:spPr bwMode="auto">
          <a:xfrm>
            <a:off x="7530300" y="543333"/>
            <a:ext cx="4131900" cy="5760900"/>
          </a:xfrm>
          <a:prstGeom prst="roundRect">
            <a:avLst>
              <a:gd name="adj" fmla="val 2034"/>
            </a:avLst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Таймлайн" preserve="0" showMasterPhAnim="0" userDrawn="1">
  <p:cSld name="1_Таймлайн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51" name="Google Shape;2751;p240"/>
          <p:cNvSpPr txBox="1"/>
          <p:nvPr>
            <p:ph type="title"/>
          </p:nvPr>
        </p:nvSpPr>
        <p:spPr bwMode="auto">
          <a:xfrm>
            <a:off x="308143" y="296863"/>
            <a:ext cx="11144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752" name="Google Shape;2752;p240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753" name="Google Shape;2753;p240"/>
          <p:cNvSpPr txBox="1"/>
          <p:nvPr>
            <p:ph type="body" idx="1"/>
          </p:nvPr>
        </p:nvSpPr>
        <p:spPr bwMode="auto">
          <a:xfrm>
            <a:off x="300037" y="1903896"/>
            <a:ext cx="3572699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54" name="Google Shape;2754;p240"/>
          <p:cNvSpPr txBox="1"/>
          <p:nvPr>
            <p:ph type="body" idx="2"/>
          </p:nvPr>
        </p:nvSpPr>
        <p:spPr bwMode="auto">
          <a:xfrm>
            <a:off x="300037" y="3233934"/>
            <a:ext cx="3572699" cy="31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55" name="Google Shape;2755;p240"/>
          <p:cNvSpPr txBox="1"/>
          <p:nvPr>
            <p:ph type="body" idx="3"/>
          </p:nvPr>
        </p:nvSpPr>
        <p:spPr bwMode="auto">
          <a:xfrm>
            <a:off x="4328558" y="1903896"/>
            <a:ext cx="3572699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56" name="Google Shape;2756;p240"/>
          <p:cNvSpPr txBox="1"/>
          <p:nvPr>
            <p:ph type="body" idx="4"/>
          </p:nvPr>
        </p:nvSpPr>
        <p:spPr bwMode="auto">
          <a:xfrm>
            <a:off x="4328558" y="3233934"/>
            <a:ext cx="3572699" cy="31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57" name="Google Shape;2757;p240"/>
          <p:cNvSpPr txBox="1"/>
          <p:nvPr>
            <p:ph type="body" idx="5"/>
          </p:nvPr>
        </p:nvSpPr>
        <p:spPr bwMode="auto">
          <a:xfrm>
            <a:off x="8313590" y="1903896"/>
            <a:ext cx="3572699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58" name="Google Shape;2758;p240"/>
          <p:cNvSpPr txBox="1"/>
          <p:nvPr>
            <p:ph type="body" idx="6"/>
          </p:nvPr>
        </p:nvSpPr>
        <p:spPr bwMode="auto">
          <a:xfrm>
            <a:off x="8313590" y="3233934"/>
            <a:ext cx="3572699" cy="31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59" name="Google Shape;2759;p240"/>
          <p:cNvSpPr txBox="1"/>
          <p:nvPr>
            <p:ph type="body" idx="7"/>
          </p:nvPr>
        </p:nvSpPr>
        <p:spPr bwMode="auto">
          <a:xfrm>
            <a:off x="300037" y="1628632"/>
            <a:ext cx="3572699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1" i="0" u="none" strike="noStrike" cap="none">
                <a:solidFill>
                  <a:schemeClr val="lt2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60" name="Google Shape;2760;p240"/>
          <p:cNvSpPr txBox="1"/>
          <p:nvPr>
            <p:ph type="body" idx="8"/>
          </p:nvPr>
        </p:nvSpPr>
        <p:spPr bwMode="auto">
          <a:xfrm>
            <a:off x="4328558" y="1628632"/>
            <a:ext cx="3572699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1" i="0" u="none" strike="noStrike" cap="none">
                <a:solidFill>
                  <a:schemeClr val="lt2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61" name="Google Shape;2761;p240"/>
          <p:cNvSpPr txBox="1"/>
          <p:nvPr>
            <p:ph type="body" idx="9"/>
          </p:nvPr>
        </p:nvSpPr>
        <p:spPr bwMode="auto">
          <a:xfrm>
            <a:off x="8313590" y="1628632"/>
            <a:ext cx="3572699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1" i="0" u="none" strike="noStrike" cap="none">
                <a:solidFill>
                  <a:schemeClr val="lt2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2762" name="Google Shape;2762;p240"/>
          <p:cNvCxnSpPr>
            <a:cxnSpLocks/>
          </p:cNvCxnSpPr>
          <p:nvPr/>
        </p:nvCxnSpPr>
        <p:spPr bwMode="auto">
          <a:xfrm>
            <a:off x="4098815" y="3105087"/>
            <a:ext cx="0" cy="33120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763" name="Google Shape;2763;p240"/>
          <p:cNvCxnSpPr>
            <a:cxnSpLocks/>
          </p:cNvCxnSpPr>
          <p:nvPr/>
        </p:nvCxnSpPr>
        <p:spPr bwMode="auto">
          <a:xfrm>
            <a:off x="8099940" y="3105087"/>
            <a:ext cx="0" cy="33120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764" name="Google Shape;2764;p240"/>
          <p:cNvCxnSpPr>
            <a:cxnSpLocks/>
          </p:cNvCxnSpPr>
          <p:nvPr/>
        </p:nvCxnSpPr>
        <p:spPr bwMode="auto">
          <a:xfrm>
            <a:off x="4309089" y="2988202"/>
            <a:ext cx="35763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765" name="Google Shape;2765;p240"/>
          <p:cNvCxnSpPr>
            <a:cxnSpLocks/>
          </p:cNvCxnSpPr>
          <p:nvPr/>
        </p:nvCxnSpPr>
        <p:spPr bwMode="auto">
          <a:xfrm>
            <a:off x="292628" y="2988202"/>
            <a:ext cx="36507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766" name="Google Shape;2766;p240"/>
          <p:cNvCxnSpPr>
            <a:cxnSpLocks/>
          </p:cNvCxnSpPr>
          <p:nvPr/>
        </p:nvCxnSpPr>
        <p:spPr bwMode="auto">
          <a:xfrm>
            <a:off x="8310214" y="2988202"/>
            <a:ext cx="35763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stealth" w="med" len="med"/>
          </a:ln>
        </p:spPr>
      </p:cxn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2_Таймлайн" preserve="0" showMasterPhAnim="0" userDrawn="1">
  <p:cSld name="2_Таймлайн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68" name="Google Shape;2768;p241"/>
          <p:cNvSpPr txBox="1"/>
          <p:nvPr>
            <p:ph type="title"/>
          </p:nvPr>
        </p:nvSpPr>
        <p:spPr bwMode="auto">
          <a:xfrm>
            <a:off x="308143" y="296863"/>
            <a:ext cx="11144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769" name="Google Shape;2769;p241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770" name="Google Shape;2770;p241"/>
          <p:cNvSpPr txBox="1"/>
          <p:nvPr>
            <p:ph type="body" idx="1"/>
          </p:nvPr>
        </p:nvSpPr>
        <p:spPr bwMode="auto">
          <a:xfrm>
            <a:off x="300037" y="1903896"/>
            <a:ext cx="26115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71" name="Google Shape;2771;p241"/>
          <p:cNvSpPr txBox="1"/>
          <p:nvPr>
            <p:ph type="body" idx="2"/>
          </p:nvPr>
        </p:nvSpPr>
        <p:spPr bwMode="auto">
          <a:xfrm>
            <a:off x="300037" y="3233934"/>
            <a:ext cx="2611500" cy="31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72" name="Google Shape;2772;p241"/>
          <p:cNvSpPr txBox="1"/>
          <p:nvPr>
            <p:ph type="body" idx="3"/>
          </p:nvPr>
        </p:nvSpPr>
        <p:spPr bwMode="auto">
          <a:xfrm>
            <a:off x="3325156" y="1903896"/>
            <a:ext cx="26115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73" name="Google Shape;2773;p241"/>
          <p:cNvSpPr txBox="1"/>
          <p:nvPr>
            <p:ph type="body" idx="4"/>
          </p:nvPr>
        </p:nvSpPr>
        <p:spPr bwMode="auto">
          <a:xfrm>
            <a:off x="3325156" y="3233934"/>
            <a:ext cx="2611500" cy="31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74" name="Google Shape;2774;p241"/>
          <p:cNvSpPr txBox="1"/>
          <p:nvPr>
            <p:ph type="body" idx="5"/>
          </p:nvPr>
        </p:nvSpPr>
        <p:spPr bwMode="auto">
          <a:xfrm>
            <a:off x="6289611" y="1903896"/>
            <a:ext cx="26115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75" name="Google Shape;2775;p241"/>
          <p:cNvSpPr txBox="1"/>
          <p:nvPr>
            <p:ph type="body" idx="6"/>
          </p:nvPr>
        </p:nvSpPr>
        <p:spPr bwMode="auto">
          <a:xfrm>
            <a:off x="6289611" y="3233934"/>
            <a:ext cx="2611500" cy="31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76" name="Google Shape;2776;p241"/>
          <p:cNvSpPr txBox="1"/>
          <p:nvPr>
            <p:ph type="body" idx="7"/>
          </p:nvPr>
        </p:nvSpPr>
        <p:spPr bwMode="auto">
          <a:xfrm>
            <a:off x="9265172" y="1903896"/>
            <a:ext cx="26115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77" name="Google Shape;2777;p241"/>
          <p:cNvSpPr txBox="1"/>
          <p:nvPr>
            <p:ph type="body" idx="8"/>
          </p:nvPr>
        </p:nvSpPr>
        <p:spPr bwMode="auto">
          <a:xfrm>
            <a:off x="9265172" y="3233934"/>
            <a:ext cx="2611500" cy="31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2778" name="Google Shape;2778;p241"/>
          <p:cNvGrpSpPr/>
          <p:nvPr/>
        </p:nvGrpSpPr>
        <p:grpSpPr bwMode="auto">
          <a:xfrm>
            <a:off x="292635" y="2988202"/>
            <a:ext cx="11599548" cy="3428884"/>
            <a:chOff x="292628" y="2988202"/>
            <a:chExt cx="7536089" cy="3428884"/>
          </a:xfrm>
        </p:grpSpPr>
        <p:cxnSp>
          <p:nvCxnSpPr>
            <p:cNvPr id="2779" name="Google Shape;2779;p241"/>
            <p:cNvCxnSpPr>
              <a:cxnSpLocks/>
            </p:cNvCxnSpPr>
            <p:nvPr/>
          </p:nvCxnSpPr>
          <p:spPr bwMode="auto">
            <a:xfrm>
              <a:off x="2131662" y="3105087"/>
              <a:ext cx="0" cy="331200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780" name="Google Shape;2780;p241"/>
            <p:cNvCxnSpPr>
              <a:cxnSpLocks/>
            </p:cNvCxnSpPr>
            <p:nvPr/>
          </p:nvCxnSpPr>
          <p:spPr bwMode="auto">
            <a:xfrm>
              <a:off x="4064884" y="3105087"/>
              <a:ext cx="0" cy="331200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781" name="Google Shape;2781;p241"/>
            <p:cNvCxnSpPr>
              <a:cxnSpLocks/>
            </p:cNvCxnSpPr>
            <p:nvPr/>
          </p:nvCxnSpPr>
          <p:spPr bwMode="auto">
            <a:xfrm>
              <a:off x="5998106" y="3105087"/>
              <a:ext cx="0" cy="331200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782" name="Google Shape;2782;p241"/>
            <p:cNvCxnSpPr>
              <a:cxnSpLocks/>
            </p:cNvCxnSpPr>
            <p:nvPr/>
          </p:nvCxnSpPr>
          <p:spPr bwMode="auto">
            <a:xfrm>
              <a:off x="6100717" y="2988202"/>
              <a:ext cx="172800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2783" name="Google Shape;2783;p241"/>
            <p:cNvCxnSpPr>
              <a:cxnSpLocks/>
            </p:cNvCxnSpPr>
            <p:nvPr/>
          </p:nvCxnSpPr>
          <p:spPr bwMode="auto">
            <a:xfrm>
              <a:off x="4166482" y="2988202"/>
              <a:ext cx="172800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784" name="Google Shape;2784;p241"/>
            <p:cNvCxnSpPr>
              <a:cxnSpLocks/>
            </p:cNvCxnSpPr>
            <p:nvPr/>
          </p:nvCxnSpPr>
          <p:spPr bwMode="auto">
            <a:xfrm>
              <a:off x="2233260" y="2988202"/>
              <a:ext cx="172800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785" name="Google Shape;2785;p241"/>
            <p:cNvCxnSpPr>
              <a:cxnSpLocks/>
            </p:cNvCxnSpPr>
            <p:nvPr/>
          </p:nvCxnSpPr>
          <p:spPr bwMode="auto">
            <a:xfrm>
              <a:off x="292628" y="2988202"/>
              <a:ext cx="176400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786" name="Google Shape;2786;p241"/>
          <p:cNvSpPr txBox="1"/>
          <p:nvPr>
            <p:ph type="body" idx="9"/>
          </p:nvPr>
        </p:nvSpPr>
        <p:spPr bwMode="auto">
          <a:xfrm>
            <a:off x="300037" y="1628632"/>
            <a:ext cx="26115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1" i="0" u="none" strike="noStrike" cap="none">
                <a:solidFill>
                  <a:schemeClr val="lt2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87" name="Google Shape;2787;p241"/>
          <p:cNvSpPr txBox="1"/>
          <p:nvPr>
            <p:ph type="body" idx="13"/>
          </p:nvPr>
        </p:nvSpPr>
        <p:spPr bwMode="auto">
          <a:xfrm>
            <a:off x="3325156" y="1628632"/>
            <a:ext cx="26115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1" i="0" u="none" strike="noStrike" cap="none">
                <a:solidFill>
                  <a:schemeClr val="lt2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88" name="Google Shape;2788;p241"/>
          <p:cNvSpPr txBox="1"/>
          <p:nvPr>
            <p:ph type="body" idx="14"/>
          </p:nvPr>
        </p:nvSpPr>
        <p:spPr bwMode="auto">
          <a:xfrm>
            <a:off x="6289611" y="1628632"/>
            <a:ext cx="26115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1" i="0" u="none" strike="noStrike" cap="none">
                <a:solidFill>
                  <a:schemeClr val="lt2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89" name="Google Shape;2789;p241"/>
          <p:cNvSpPr txBox="1"/>
          <p:nvPr>
            <p:ph type="body" idx="15"/>
          </p:nvPr>
        </p:nvSpPr>
        <p:spPr bwMode="auto">
          <a:xfrm>
            <a:off x="9265172" y="1628632"/>
            <a:ext cx="26115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1" i="0" u="none" strike="noStrike" cap="none">
                <a:solidFill>
                  <a:schemeClr val="lt2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_Таймлайн" preserve="0" showMasterPhAnim="0" userDrawn="1">
  <p:cSld name="3_Таймлайн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91" name="Google Shape;2791;p242"/>
          <p:cNvSpPr txBox="1"/>
          <p:nvPr>
            <p:ph type="title"/>
          </p:nvPr>
        </p:nvSpPr>
        <p:spPr bwMode="auto">
          <a:xfrm>
            <a:off x="308143" y="296863"/>
            <a:ext cx="11144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792" name="Google Shape;2792;p242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793" name="Google Shape;2793;p242"/>
          <p:cNvSpPr txBox="1"/>
          <p:nvPr>
            <p:ph type="body" idx="1"/>
          </p:nvPr>
        </p:nvSpPr>
        <p:spPr bwMode="auto">
          <a:xfrm>
            <a:off x="300038" y="2347610"/>
            <a:ext cx="20244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94" name="Google Shape;2794;p242"/>
          <p:cNvSpPr txBox="1"/>
          <p:nvPr>
            <p:ph type="body" idx="2"/>
          </p:nvPr>
        </p:nvSpPr>
        <p:spPr bwMode="auto">
          <a:xfrm>
            <a:off x="300038" y="2622874"/>
            <a:ext cx="2024400" cy="10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95" name="Google Shape;2795;p242"/>
          <p:cNvSpPr txBox="1"/>
          <p:nvPr>
            <p:ph type="body" idx="3"/>
          </p:nvPr>
        </p:nvSpPr>
        <p:spPr bwMode="auto">
          <a:xfrm>
            <a:off x="2732194" y="2347610"/>
            <a:ext cx="20244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96" name="Google Shape;2796;p242"/>
          <p:cNvSpPr txBox="1"/>
          <p:nvPr>
            <p:ph type="body" idx="4"/>
          </p:nvPr>
        </p:nvSpPr>
        <p:spPr bwMode="auto">
          <a:xfrm>
            <a:off x="2732194" y="2622874"/>
            <a:ext cx="2024400" cy="10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97" name="Google Shape;2797;p242"/>
          <p:cNvSpPr txBox="1"/>
          <p:nvPr>
            <p:ph type="body" idx="5"/>
          </p:nvPr>
        </p:nvSpPr>
        <p:spPr bwMode="auto">
          <a:xfrm>
            <a:off x="5078527" y="2347610"/>
            <a:ext cx="20244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98" name="Google Shape;2798;p242"/>
          <p:cNvSpPr txBox="1"/>
          <p:nvPr>
            <p:ph type="body" idx="6"/>
          </p:nvPr>
        </p:nvSpPr>
        <p:spPr bwMode="auto">
          <a:xfrm>
            <a:off x="5078527" y="2622874"/>
            <a:ext cx="2024400" cy="10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799" name="Google Shape;2799;p242"/>
          <p:cNvSpPr txBox="1"/>
          <p:nvPr>
            <p:ph type="body" idx="7"/>
          </p:nvPr>
        </p:nvSpPr>
        <p:spPr bwMode="auto">
          <a:xfrm>
            <a:off x="7424860" y="2347610"/>
            <a:ext cx="20244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00" name="Google Shape;2800;p242"/>
          <p:cNvSpPr txBox="1"/>
          <p:nvPr>
            <p:ph type="body" idx="8"/>
          </p:nvPr>
        </p:nvSpPr>
        <p:spPr bwMode="auto">
          <a:xfrm>
            <a:off x="7424860" y="2622874"/>
            <a:ext cx="2024400" cy="10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2801" name="Google Shape;2801;p242"/>
          <p:cNvGrpSpPr/>
          <p:nvPr/>
        </p:nvGrpSpPr>
        <p:grpSpPr bwMode="auto">
          <a:xfrm>
            <a:off x="292626" y="2072484"/>
            <a:ext cx="11599337" cy="2709875"/>
            <a:chOff x="292626" y="1431753"/>
            <a:chExt cx="11599337" cy="2709875"/>
          </a:xfrm>
        </p:grpSpPr>
        <p:cxnSp>
          <p:nvCxnSpPr>
            <p:cNvPr id="2802" name="Google Shape;2802;p242"/>
            <p:cNvCxnSpPr>
              <a:cxnSpLocks/>
            </p:cNvCxnSpPr>
            <p:nvPr/>
          </p:nvCxnSpPr>
          <p:spPr bwMode="auto">
            <a:xfrm>
              <a:off x="9677963" y="4141628"/>
              <a:ext cx="221400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2803" name="Google Shape;2803;p242"/>
            <p:cNvCxnSpPr>
              <a:cxnSpLocks/>
            </p:cNvCxnSpPr>
            <p:nvPr/>
          </p:nvCxnSpPr>
          <p:spPr bwMode="auto">
            <a:xfrm>
              <a:off x="7331628" y="4141628"/>
              <a:ext cx="221400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804" name="Google Shape;2804;p242"/>
            <p:cNvCxnSpPr>
              <a:cxnSpLocks/>
            </p:cNvCxnSpPr>
            <p:nvPr/>
          </p:nvCxnSpPr>
          <p:spPr bwMode="auto">
            <a:xfrm>
              <a:off x="2638960" y="4141628"/>
              <a:ext cx="221400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805" name="Google Shape;2805;p242"/>
            <p:cNvCxnSpPr>
              <a:cxnSpLocks/>
            </p:cNvCxnSpPr>
            <p:nvPr/>
          </p:nvCxnSpPr>
          <p:spPr bwMode="auto">
            <a:xfrm>
              <a:off x="292626" y="4141628"/>
              <a:ext cx="221400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2806" name="Google Shape;2806;p242"/>
            <p:cNvGrpSpPr/>
            <p:nvPr/>
          </p:nvGrpSpPr>
          <p:grpSpPr bwMode="auto">
            <a:xfrm>
              <a:off x="2572793" y="1431753"/>
              <a:ext cx="7039001" cy="2592965"/>
              <a:chOff x="2572793" y="712744"/>
              <a:chExt cx="7039001" cy="3312000"/>
            </a:xfrm>
          </p:grpSpPr>
          <p:cxnSp>
            <p:nvCxnSpPr>
              <p:cNvPr id="2807" name="Google Shape;2807;p242"/>
              <p:cNvCxnSpPr>
                <a:cxnSpLocks/>
              </p:cNvCxnSpPr>
              <p:nvPr/>
            </p:nvCxnSpPr>
            <p:spPr bwMode="auto">
              <a:xfrm rot="10800000">
                <a:off x="4919127" y="712744"/>
                <a:ext cx="0" cy="33120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808" name="Google Shape;2808;p242"/>
              <p:cNvCxnSpPr>
                <a:cxnSpLocks/>
              </p:cNvCxnSpPr>
              <p:nvPr/>
            </p:nvCxnSpPr>
            <p:spPr bwMode="auto">
              <a:xfrm rot="10800000">
                <a:off x="7265461" y="712744"/>
                <a:ext cx="0" cy="33120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809" name="Google Shape;2809;p242"/>
              <p:cNvCxnSpPr>
                <a:cxnSpLocks/>
              </p:cNvCxnSpPr>
              <p:nvPr/>
            </p:nvCxnSpPr>
            <p:spPr bwMode="auto">
              <a:xfrm rot="10800000">
                <a:off x="9611795" y="712744"/>
                <a:ext cx="0" cy="33120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810" name="Google Shape;2810;p242"/>
              <p:cNvCxnSpPr>
                <a:cxnSpLocks/>
              </p:cNvCxnSpPr>
              <p:nvPr/>
            </p:nvCxnSpPr>
            <p:spPr bwMode="auto">
              <a:xfrm rot="10800000">
                <a:off x="2572793" y="712744"/>
                <a:ext cx="0" cy="33120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cxnSp>
          <p:nvCxnSpPr>
            <p:cNvPr id="2811" name="Google Shape;2811;p242"/>
            <p:cNvCxnSpPr>
              <a:cxnSpLocks/>
            </p:cNvCxnSpPr>
            <p:nvPr/>
          </p:nvCxnSpPr>
          <p:spPr bwMode="auto">
            <a:xfrm>
              <a:off x="4985294" y="4141628"/>
              <a:ext cx="2214000" cy="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812" name="Google Shape;2812;p242"/>
          <p:cNvSpPr txBox="1"/>
          <p:nvPr>
            <p:ph type="body" idx="9"/>
          </p:nvPr>
        </p:nvSpPr>
        <p:spPr bwMode="auto">
          <a:xfrm>
            <a:off x="9758987" y="2347610"/>
            <a:ext cx="20244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 i="0" u="none" strike="noStrike" cap="none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13" name="Google Shape;2813;p242"/>
          <p:cNvSpPr txBox="1"/>
          <p:nvPr>
            <p:ph type="body" idx="13"/>
          </p:nvPr>
        </p:nvSpPr>
        <p:spPr bwMode="auto">
          <a:xfrm>
            <a:off x="9758987" y="2622874"/>
            <a:ext cx="2024400" cy="10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Таймлайн" preserve="0" showMasterPhAnim="0" userDrawn="1">
  <p:cSld name="Таймлайн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15" name="Google Shape;2815;p243"/>
          <p:cNvSpPr txBox="1"/>
          <p:nvPr>
            <p:ph type="title"/>
          </p:nvPr>
        </p:nvSpPr>
        <p:spPr bwMode="auto">
          <a:xfrm>
            <a:off x="308143" y="296863"/>
            <a:ext cx="11144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816" name="Google Shape;2816;p243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817" name="Google Shape;2817;p243"/>
          <p:cNvSpPr txBox="1"/>
          <p:nvPr>
            <p:ph type="body" idx="1"/>
          </p:nvPr>
        </p:nvSpPr>
        <p:spPr bwMode="auto">
          <a:xfrm>
            <a:off x="300038" y="1903896"/>
            <a:ext cx="17280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18" name="Google Shape;2818;p243"/>
          <p:cNvSpPr txBox="1"/>
          <p:nvPr>
            <p:ph type="body" idx="2"/>
          </p:nvPr>
        </p:nvSpPr>
        <p:spPr bwMode="auto">
          <a:xfrm>
            <a:off x="300038" y="3233934"/>
            <a:ext cx="1728000" cy="31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grpSp>
        <p:nvGrpSpPr>
          <p:cNvPr id="2819" name="Google Shape;2819;p243"/>
          <p:cNvGrpSpPr/>
          <p:nvPr/>
        </p:nvGrpSpPr>
        <p:grpSpPr bwMode="auto">
          <a:xfrm>
            <a:off x="2131662" y="3104875"/>
            <a:ext cx="7732888" cy="3311692"/>
            <a:chOff x="2131662" y="2831085"/>
            <a:chExt cx="7732888" cy="3577500"/>
          </a:xfrm>
        </p:grpSpPr>
        <p:cxnSp>
          <p:nvCxnSpPr>
            <p:cNvPr id="2820" name="Google Shape;2820;p243"/>
            <p:cNvCxnSpPr>
              <a:cxnSpLocks/>
            </p:cNvCxnSpPr>
            <p:nvPr/>
          </p:nvCxnSpPr>
          <p:spPr bwMode="auto">
            <a:xfrm>
              <a:off x="2131662" y="2831085"/>
              <a:ext cx="0" cy="357750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821" name="Google Shape;2821;p243"/>
            <p:cNvCxnSpPr>
              <a:cxnSpLocks/>
            </p:cNvCxnSpPr>
            <p:nvPr/>
          </p:nvCxnSpPr>
          <p:spPr bwMode="auto">
            <a:xfrm>
              <a:off x="4064884" y="2831085"/>
              <a:ext cx="0" cy="357750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822" name="Google Shape;2822;p243"/>
            <p:cNvCxnSpPr>
              <a:cxnSpLocks/>
            </p:cNvCxnSpPr>
            <p:nvPr/>
          </p:nvCxnSpPr>
          <p:spPr bwMode="auto">
            <a:xfrm>
              <a:off x="5998106" y="2831085"/>
              <a:ext cx="0" cy="357750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823" name="Google Shape;2823;p243"/>
            <p:cNvCxnSpPr>
              <a:cxnSpLocks/>
            </p:cNvCxnSpPr>
            <p:nvPr/>
          </p:nvCxnSpPr>
          <p:spPr bwMode="auto">
            <a:xfrm>
              <a:off x="7931327" y="2831085"/>
              <a:ext cx="0" cy="357750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824" name="Google Shape;2824;p243"/>
            <p:cNvCxnSpPr>
              <a:cxnSpLocks/>
            </p:cNvCxnSpPr>
            <p:nvPr/>
          </p:nvCxnSpPr>
          <p:spPr bwMode="auto">
            <a:xfrm>
              <a:off x="9864550" y="2831085"/>
              <a:ext cx="0" cy="3577500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825" name="Google Shape;2825;p243"/>
          <p:cNvSpPr txBox="1"/>
          <p:nvPr>
            <p:ph type="body" idx="3"/>
          </p:nvPr>
        </p:nvSpPr>
        <p:spPr bwMode="auto">
          <a:xfrm>
            <a:off x="2233260" y="1903896"/>
            <a:ext cx="17280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26" name="Google Shape;2826;p243"/>
          <p:cNvSpPr txBox="1"/>
          <p:nvPr>
            <p:ph type="body" idx="4"/>
          </p:nvPr>
        </p:nvSpPr>
        <p:spPr bwMode="auto">
          <a:xfrm>
            <a:off x="2233260" y="3233934"/>
            <a:ext cx="1728000" cy="31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27" name="Google Shape;2827;p243"/>
          <p:cNvSpPr txBox="1"/>
          <p:nvPr>
            <p:ph type="body" idx="5"/>
          </p:nvPr>
        </p:nvSpPr>
        <p:spPr bwMode="auto">
          <a:xfrm>
            <a:off x="4166482" y="1903896"/>
            <a:ext cx="17280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28" name="Google Shape;2828;p243"/>
          <p:cNvSpPr txBox="1"/>
          <p:nvPr>
            <p:ph type="body" idx="6"/>
          </p:nvPr>
        </p:nvSpPr>
        <p:spPr bwMode="auto">
          <a:xfrm>
            <a:off x="4166482" y="3233934"/>
            <a:ext cx="1728000" cy="31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29" name="Google Shape;2829;p243"/>
          <p:cNvSpPr txBox="1"/>
          <p:nvPr>
            <p:ph type="body" idx="7"/>
          </p:nvPr>
        </p:nvSpPr>
        <p:spPr bwMode="auto">
          <a:xfrm>
            <a:off x="6099704" y="1903896"/>
            <a:ext cx="17280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30" name="Google Shape;2830;p243"/>
          <p:cNvSpPr txBox="1"/>
          <p:nvPr>
            <p:ph type="body" idx="8"/>
          </p:nvPr>
        </p:nvSpPr>
        <p:spPr bwMode="auto">
          <a:xfrm>
            <a:off x="6099704" y="3233934"/>
            <a:ext cx="1728000" cy="31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31" name="Google Shape;2831;p243"/>
          <p:cNvSpPr txBox="1"/>
          <p:nvPr>
            <p:ph type="body" idx="9"/>
          </p:nvPr>
        </p:nvSpPr>
        <p:spPr bwMode="auto">
          <a:xfrm>
            <a:off x="8032926" y="1903896"/>
            <a:ext cx="17280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32" name="Google Shape;2832;p243"/>
          <p:cNvSpPr txBox="1"/>
          <p:nvPr>
            <p:ph type="body" idx="13"/>
          </p:nvPr>
        </p:nvSpPr>
        <p:spPr bwMode="auto">
          <a:xfrm>
            <a:off x="8032926" y="3233934"/>
            <a:ext cx="1728000" cy="31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33" name="Google Shape;2833;p243"/>
          <p:cNvSpPr txBox="1"/>
          <p:nvPr>
            <p:ph type="body" idx="14"/>
          </p:nvPr>
        </p:nvSpPr>
        <p:spPr bwMode="auto">
          <a:xfrm>
            <a:off x="9966148" y="1903896"/>
            <a:ext cx="17280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34" name="Google Shape;2834;p243"/>
          <p:cNvSpPr txBox="1"/>
          <p:nvPr>
            <p:ph type="body" idx="15"/>
          </p:nvPr>
        </p:nvSpPr>
        <p:spPr bwMode="auto">
          <a:xfrm>
            <a:off x="9966148" y="3233934"/>
            <a:ext cx="1728000" cy="31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2835" name="Google Shape;2835;p243"/>
          <p:cNvCxnSpPr>
            <a:cxnSpLocks/>
          </p:cNvCxnSpPr>
          <p:nvPr/>
        </p:nvCxnSpPr>
        <p:spPr bwMode="auto">
          <a:xfrm>
            <a:off x="9966148" y="2988202"/>
            <a:ext cx="19332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2836" name="Google Shape;2836;p243"/>
          <p:cNvCxnSpPr>
            <a:cxnSpLocks/>
          </p:cNvCxnSpPr>
          <p:nvPr/>
        </p:nvCxnSpPr>
        <p:spPr bwMode="auto">
          <a:xfrm>
            <a:off x="8032926" y="2988202"/>
            <a:ext cx="17280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837" name="Google Shape;2837;p243"/>
          <p:cNvCxnSpPr>
            <a:cxnSpLocks/>
          </p:cNvCxnSpPr>
          <p:nvPr/>
        </p:nvCxnSpPr>
        <p:spPr bwMode="auto">
          <a:xfrm>
            <a:off x="6099704" y="2988202"/>
            <a:ext cx="17280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838" name="Google Shape;2838;p243"/>
          <p:cNvCxnSpPr>
            <a:cxnSpLocks/>
          </p:cNvCxnSpPr>
          <p:nvPr/>
        </p:nvCxnSpPr>
        <p:spPr bwMode="auto">
          <a:xfrm>
            <a:off x="4166482" y="2988202"/>
            <a:ext cx="17280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839" name="Google Shape;2839;p243"/>
          <p:cNvCxnSpPr>
            <a:cxnSpLocks/>
          </p:cNvCxnSpPr>
          <p:nvPr/>
        </p:nvCxnSpPr>
        <p:spPr bwMode="auto">
          <a:xfrm>
            <a:off x="2233260" y="2988202"/>
            <a:ext cx="17280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840" name="Google Shape;2840;p243"/>
          <p:cNvCxnSpPr>
            <a:cxnSpLocks/>
          </p:cNvCxnSpPr>
          <p:nvPr/>
        </p:nvCxnSpPr>
        <p:spPr bwMode="auto">
          <a:xfrm>
            <a:off x="292628" y="2988202"/>
            <a:ext cx="17640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841" name="Google Shape;2841;p243"/>
          <p:cNvSpPr txBox="1"/>
          <p:nvPr>
            <p:ph type="body" idx="16"/>
          </p:nvPr>
        </p:nvSpPr>
        <p:spPr bwMode="auto">
          <a:xfrm>
            <a:off x="300038" y="1628632"/>
            <a:ext cx="17280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42" name="Google Shape;2842;p243"/>
          <p:cNvSpPr txBox="1"/>
          <p:nvPr>
            <p:ph type="body" idx="17"/>
          </p:nvPr>
        </p:nvSpPr>
        <p:spPr bwMode="auto">
          <a:xfrm>
            <a:off x="2233260" y="1628632"/>
            <a:ext cx="17280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43" name="Google Shape;2843;p243"/>
          <p:cNvSpPr txBox="1"/>
          <p:nvPr>
            <p:ph type="body" idx="18"/>
          </p:nvPr>
        </p:nvSpPr>
        <p:spPr bwMode="auto">
          <a:xfrm>
            <a:off x="4166482" y="1628632"/>
            <a:ext cx="17280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44" name="Google Shape;2844;p243"/>
          <p:cNvSpPr txBox="1"/>
          <p:nvPr>
            <p:ph type="body" idx="19"/>
          </p:nvPr>
        </p:nvSpPr>
        <p:spPr bwMode="auto">
          <a:xfrm>
            <a:off x="6099704" y="1628632"/>
            <a:ext cx="17280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45" name="Google Shape;2845;p243"/>
          <p:cNvSpPr txBox="1"/>
          <p:nvPr>
            <p:ph type="body" idx="20"/>
          </p:nvPr>
        </p:nvSpPr>
        <p:spPr bwMode="auto">
          <a:xfrm>
            <a:off x="8032926" y="1628632"/>
            <a:ext cx="17280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46" name="Google Shape;2846;p243"/>
          <p:cNvSpPr txBox="1"/>
          <p:nvPr>
            <p:ph type="body" idx="21"/>
          </p:nvPr>
        </p:nvSpPr>
        <p:spPr bwMode="auto">
          <a:xfrm>
            <a:off x="9966148" y="1628632"/>
            <a:ext cx="17280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1">
                <a:solidFill>
                  <a:schemeClr val="accent2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Крупный тезис с описанием" preserve="0" showMasterPhAnim="0" userDrawn="1">
  <p:cSld name="Крупный тезис с описанием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848" name="Google Shape;2848;p244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3903967" y="0"/>
            <a:ext cx="8288032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849" name="Google Shape;2849;p244"/>
          <p:cNvSpPr txBox="1"/>
          <p:nvPr>
            <p:ph type="title"/>
          </p:nvPr>
        </p:nvSpPr>
        <p:spPr bwMode="auto">
          <a:xfrm>
            <a:off x="258039" y="2238033"/>
            <a:ext cx="6169200" cy="11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2850" name="Google Shape;2850;p244"/>
          <p:cNvSpPr txBox="1"/>
          <p:nvPr>
            <p:ph type="body" idx="1"/>
          </p:nvPr>
        </p:nvSpPr>
        <p:spPr bwMode="auto">
          <a:xfrm>
            <a:off x="258039" y="3675413"/>
            <a:ext cx="58380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19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51" name="Google Shape;2851;p244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Крупный тезис с описанием" preserve="0" showMasterPhAnim="0" userDrawn="1">
  <p:cSld name="1_Крупный тезис с описанием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853" name="Google Shape;2853;p245"/>
          <p:cNvPicPr/>
          <p:nvPr/>
        </p:nvPicPr>
        <p:blipFill>
          <a:blip r:embed="rId2">
            <a:alphaModFix/>
          </a:blip>
          <a:srcRect l="15906" t="3963" r="44447" b="11875"/>
          <a:stretch/>
        </p:blipFill>
        <p:spPr bwMode="auto">
          <a:xfrm rot="-5400000">
            <a:off x="4668520" y="-665484"/>
            <a:ext cx="6858001" cy="8188961"/>
          </a:xfrm>
          <a:prstGeom prst="rect">
            <a:avLst/>
          </a:prstGeom>
          <a:noFill/>
          <a:ln>
            <a:noFill/>
          </a:ln>
        </p:spPr>
      </p:pic>
      <p:sp>
        <p:nvSpPr>
          <p:cNvPr id="2854" name="Google Shape;2854;p245"/>
          <p:cNvSpPr txBox="1"/>
          <p:nvPr>
            <p:ph type="title"/>
          </p:nvPr>
        </p:nvSpPr>
        <p:spPr bwMode="auto">
          <a:xfrm>
            <a:off x="258039" y="2238033"/>
            <a:ext cx="6169200" cy="11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2855" name="Google Shape;2855;p245"/>
          <p:cNvSpPr txBox="1"/>
          <p:nvPr>
            <p:ph type="body" idx="1"/>
          </p:nvPr>
        </p:nvSpPr>
        <p:spPr bwMode="auto">
          <a:xfrm>
            <a:off x="258039" y="3675413"/>
            <a:ext cx="58380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19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56" name="Google Shape;2856;p245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2_Крупный тезис с описанием" preserve="0" showMasterPhAnim="0" userDrawn="1">
  <p:cSld name="2_Крупный тезис с описанием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58" name="Google Shape;2858;p246"/>
          <p:cNvSpPr/>
          <p:nvPr>
            <p:ph type="pic" idx="2"/>
          </p:nvPr>
        </p:nvSpPr>
        <p:spPr bwMode="auto">
          <a:xfrm>
            <a:off x="6692706" y="0"/>
            <a:ext cx="5499300" cy="68580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859" name="Google Shape;2859;p246"/>
          <p:cNvSpPr txBox="1"/>
          <p:nvPr>
            <p:ph type="title"/>
          </p:nvPr>
        </p:nvSpPr>
        <p:spPr bwMode="auto">
          <a:xfrm>
            <a:off x="258039" y="2238033"/>
            <a:ext cx="6034500" cy="11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2860" name="Google Shape;2860;p246"/>
          <p:cNvSpPr txBox="1"/>
          <p:nvPr>
            <p:ph type="body" idx="1"/>
          </p:nvPr>
        </p:nvSpPr>
        <p:spPr bwMode="auto">
          <a:xfrm>
            <a:off x="258039" y="3675413"/>
            <a:ext cx="60345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19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61" name="Google Shape;2861;p246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Заголовок с пояснением для графиков" preserve="0" showMasterPhAnim="0" userDrawn="1">
  <p:cSld name="Заголовок с пояснением для графиков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63" name="Google Shape;2863;p247"/>
          <p:cNvSpPr txBox="1"/>
          <p:nvPr>
            <p:ph type="title"/>
          </p:nvPr>
        </p:nvSpPr>
        <p:spPr bwMode="auto">
          <a:xfrm>
            <a:off x="258039" y="1265837"/>
            <a:ext cx="6169200" cy="1455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Font typeface="Arial"/>
              <a:buNone/>
              <a:defRPr sz="6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2864" name="Google Shape;2864;p247"/>
          <p:cNvSpPr txBox="1"/>
          <p:nvPr>
            <p:ph type="body" idx="1"/>
          </p:nvPr>
        </p:nvSpPr>
        <p:spPr bwMode="auto">
          <a:xfrm>
            <a:off x="258039" y="2967842"/>
            <a:ext cx="58380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19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65" name="Google Shape;2865;p247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Данные и вывод" preserve="0" showMasterPhAnim="0" userDrawn="1">
  <p:cSld name="Данные и выво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67" name="Google Shape;2867;p248"/>
          <p:cNvSpPr/>
          <p:nvPr/>
        </p:nvSpPr>
        <p:spPr bwMode="auto">
          <a:xfrm>
            <a:off x="8207543" y="1628775"/>
            <a:ext cx="3678900" cy="4932300"/>
          </a:xfrm>
          <a:prstGeom prst="roundRect">
            <a:avLst>
              <a:gd name="adj" fmla="val 3355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68" name="Google Shape;2868;p248"/>
          <p:cNvSpPr txBox="1"/>
          <p:nvPr>
            <p:ph type="title"/>
          </p:nvPr>
        </p:nvSpPr>
        <p:spPr bwMode="auto">
          <a:xfrm>
            <a:off x="308143" y="296863"/>
            <a:ext cx="11144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869" name="Google Shape;2869;p248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870" name="Google Shape;2870;p248"/>
          <p:cNvSpPr txBox="1"/>
          <p:nvPr>
            <p:ph type="body" idx="1"/>
          </p:nvPr>
        </p:nvSpPr>
        <p:spPr bwMode="auto">
          <a:xfrm>
            <a:off x="8382664" y="2819400"/>
            <a:ext cx="3314100" cy="35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71" name="Google Shape;2871;p248"/>
          <p:cNvSpPr txBox="1"/>
          <p:nvPr>
            <p:ph type="body" idx="2"/>
          </p:nvPr>
        </p:nvSpPr>
        <p:spPr bwMode="auto">
          <a:xfrm>
            <a:off x="8382664" y="2274644"/>
            <a:ext cx="33141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 b="1" i="0" u="none" strike="noStrike" cap="none">
                <a:solidFill>
                  <a:schemeClr val="lt1"/>
                </a:solidFill>
              </a:defRPr>
            </a:lvl6pPr>
            <a:lvl7pPr marL="3200400" marR="0" lvl="6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 b="1" i="0" u="none" strike="noStrike" cap="none">
                <a:solidFill>
                  <a:schemeClr val="lt1"/>
                </a:solidFill>
              </a:defRPr>
            </a:lvl7pPr>
            <a:lvl8pPr marL="3657600" marR="0" lvl="7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 b="1" i="0" u="none" strike="noStrike" cap="none">
                <a:solidFill>
                  <a:schemeClr val="lt1"/>
                </a:solidFill>
              </a:defRPr>
            </a:lvl8pPr>
            <a:lvl9pPr marL="4114800" marR="0" lvl="8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 b="1" i="0" u="none" strike="noStrike" cap="none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Текст и ключевая цифра" preserve="0" showMasterPhAnim="0" userDrawn="1">
  <p:cSld name="Текст и ключевая цифр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873" name="Google Shape;2873;p24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4" name="Google Shape;2874;p249"/>
          <p:cNvSpPr txBox="1"/>
          <p:nvPr>
            <p:ph type="title"/>
          </p:nvPr>
        </p:nvSpPr>
        <p:spPr bwMode="auto">
          <a:xfrm>
            <a:off x="308143" y="296863"/>
            <a:ext cx="11144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875" name="Google Shape;2875;p249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876" name="Google Shape;2876;p249"/>
          <p:cNvSpPr txBox="1"/>
          <p:nvPr>
            <p:ph type="body" idx="1"/>
          </p:nvPr>
        </p:nvSpPr>
        <p:spPr bwMode="auto">
          <a:xfrm>
            <a:off x="6095999" y="3159991"/>
            <a:ext cx="5787900" cy="17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None/>
              <a:defRPr sz="12800" b="0" i="0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77" name="Google Shape;2877;p249"/>
          <p:cNvSpPr txBox="1"/>
          <p:nvPr>
            <p:ph type="body" idx="2"/>
          </p:nvPr>
        </p:nvSpPr>
        <p:spPr bwMode="auto">
          <a:xfrm>
            <a:off x="6107278" y="4801096"/>
            <a:ext cx="5787900" cy="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78" name="Google Shape;2878;p249"/>
          <p:cNvSpPr txBox="1"/>
          <p:nvPr>
            <p:ph type="body" idx="3"/>
          </p:nvPr>
        </p:nvSpPr>
        <p:spPr bwMode="auto">
          <a:xfrm>
            <a:off x="308143" y="2196194"/>
            <a:ext cx="5000700" cy="30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79" name="Google Shape;2879;p249"/>
          <p:cNvSpPr txBox="1"/>
          <p:nvPr>
            <p:ph type="body" idx="4"/>
          </p:nvPr>
        </p:nvSpPr>
        <p:spPr bwMode="auto">
          <a:xfrm>
            <a:off x="300037" y="1628775"/>
            <a:ext cx="50007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Char char="•"/>
              <a:defRPr sz="1900" b="1" i="0" u="none" strike="noStrike" cap="none">
                <a:solidFill>
                  <a:schemeClr val="lt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Char char="•"/>
              <a:defRPr sz="1900" b="1" i="0" u="none" strike="noStrike" cap="none">
                <a:solidFill>
                  <a:schemeClr val="lt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Char char="•"/>
              <a:defRPr sz="1900" b="1" i="0" u="none" strike="noStrike" cap="none">
                <a:solidFill>
                  <a:schemeClr val="lt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Char char="•"/>
              <a:defRPr sz="1900" b="1" i="0" u="none" strike="noStrike" cap="none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Отбивка" preserve="0" showMasterPhAnim="0" userDrawn="1">
  <p:cSld name="Отбив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881" name="Google Shape;2881;p250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82" name="Google Shape;2882;p250"/>
          <p:cNvSpPr txBox="1"/>
          <p:nvPr>
            <p:ph type="title"/>
          </p:nvPr>
        </p:nvSpPr>
        <p:spPr bwMode="auto">
          <a:xfrm>
            <a:off x="258039" y="447175"/>
            <a:ext cx="86877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2883" name="Google Shape;2883;p250"/>
          <p:cNvSpPr txBox="1"/>
          <p:nvPr>
            <p:ph type="body" idx="1"/>
          </p:nvPr>
        </p:nvSpPr>
        <p:spPr bwMode="auto">
          <a:xfrm>
            <a:off x="312563" y="6228522"/>
            <a:ext cx="8610900" cy="3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2884" name="Google Shape;2884;p250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9811405" y="6387330"/>
            <a:ext cx="2079909" cy="213688"/>
          </a:xfrm>
          <a:prstGeom prst="rect">
            <a:avLst/>
          </a:prstGeom>
          <a:noFill/>
          <a:ln>
            <a:noFill/>
          </a:ln>
        </p:spPr>
      </p:pic>
      <p:sp>
        <p:nvSpPr>
          <p:cNvPr id="2885" name="Google Shape;2885;p250"/>
          <p:cNvSpPr txBox="1"/>
          <p:nvPr>
            <p:ph type="sldNum" idx="12"/>
          </p:nvPr>
        </p:nvSpPr>
        <p:spPr bwMode="auto">
          <a:xfrm>
            <a:off x="11409045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Отбивка" preserve="0" showMasterPhAnim="0" userDrawn="1">
  <p:cSld name="1_Отбив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887" name="Google Shape;2887;p251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88" name="Google Shape;2888;p251"/>
          <p:cNvSpPr txBox="1"/>
          <p:nvPr>
            <p:ph type="title"/>
          </p:nvPr>
        </p:nvSpPr>
        <p:spPr bwMode="auto">
          <a:xfrm>
            <a:off x="258039" y="447175"/>
            <a:ext cx="86877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2889" name="Google Shape;2889;p251"/>
          <p:cNvSpPr txBox="1"/>
          <p:nvPr>
            <p:ph type="body" idx="1"/>
          </p:nvPr>
        </p:nvSpPr>
        <p:spPr bwMode="auto">
          <a:xfrm>
            <a:off x="312563" y="6228522"/>
            <a:ext cx="8610900" cy="3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2890" name="Google Shape;2890;p251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9811405" y="6387330"/>
            <a:ext cx="2079909" cy="213688"/>
          </a:xfrm>
          <a:prstGeom prst="rect">
            <a:avLst/>
          </a:prstGeom>
          <a:noFill/>
          <a:ln>
            <a:noFill/>
          </a:ln>
        </p:spPr>
      </p:pic>
      <p:sp>
        <p:nvSpPr>
          <p:cNvPr id="2891" name="Google Shape;2891;p251"/>
          <p:cNvSpPr txBox="1"/>
          <p:nvPr>
            <p:ph type="sldNum" idx="12"/>
          </p:nvPr>
        </p:nvSpPr>
        <p:spPr bwMode="auto">
          <a:xfrm>
            <a:off x="11409045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2_Отбивка" preserve="0" showMasterPhAnim="0" userDrawn="1">
  <p:cSld name="2_Отбив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93" name="Google Shape;2893;p252"/>
          <p:cNvSpPr txBox="1"/>
          <p:nvPr>
            <p:ph type="title"/>
          </p:nvPr>
        </p:nvSpPr>
        <p:spPr bwMode="auto">
          <a:xfrm>
            <a:off x="258039" y="447175"/>
            <a:ext cx="86877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2894" name="Google Shape;2894;p252"/>
          <p:cNvSpPr txBox="1"/>
          <p:nvPr>
            <p:ph type="body" idx="1"/>
          </p:nvPr>
        </p:nvSpPr>
        <p:spPr bwMode="auto">
          <a:xfrm>
            <a:off x="312563" y="6228522"/>
            <a:ext cx="8610900" cy="3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2895" name="Google Shape;2895;p252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811405" y="6387330"/>
            <a:ext cx="2079909" cy="213688"/>
          </a:xfrm>
          <a:prstGeom prst="rect">
            <a:avLst/>
          </a:prstGeom>
          <a:noFill/>
          <a:ln>
            <a:noFill/>
          </a:ln>
        </p:spPr>
      </p:pic>
      <p:sp>
        <p:nvSpPr>
          <p:cNvPr id="2896" name="Google Shape;2896;p252"/>
          <p:cNvSpPr txBox="1"/>
          <p:nvPr>
            <p:ph type="sldNum" idx="12"/>
          </p:nvPr>
        </p:nvSpPr>
        <p:spPr bwMode="auto">
          <a:xfrm>
            <a:off x="11409045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_Отбивка" preserve="0" showMasterPhAnim="0" userDrawn="1">
  <p:cSld name="3_Отбив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898" name="Google Shape;2898;p253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9" name="Google Shape;2899;p253"/>
          <p:cNvSpPr txBox="1"/>
          <p:nvPr>
            <p:ph type="title"/>
          </p:nvPr>
        </p:nvSpPr>
        <p:spPr bwMode="auto">
          <a:xfrm>
            <a:off x="258039" y="447175"/>
            <a:ext cx="86877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2900" name="Google Shape;2900;p253"/>
          <p:cNvSpPr txBox="1"/>
          <p:nvPr>
            <p:ph type="body" idx="1"/>
          </p:nvPr>
        </p:nvSpPr>
        <p:spPr bwMode="auto">
          <a:xfrm>
            <a:off x="312563" y="6228522"/>
            <a:ext cx="8610900" cy="3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2901" name="Google Shape;2901;p253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9811405" y="6387330"/>
            <a:ext cx="2079909" cy="213688"/>
          </a:xfrm>
          <a:prstGeom prst="rect">
            <a:avLst/>
          </a:prstGeom>
          <a:noFill/>
          <a:ln>
            <a:noFill/>
          </a:ln>
        </p:spPr>
      </p:pic>
      <p:sp>
        <p:nvSpPr>
          <p:cNvPr id="2902" name="Google Shape;2902;p253"/>
          <p:cNvSpPr txBox="1"/>
          <p:nvPr>
            <p:ph type="sldNum" idx="12"/>
          </p:nvPr>
        </p:nvSpPr>
        <p:spPr bwMode="auto">
          <a:xfrm>
            <a:off x="11409045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2_Цитата / маленькая фотография" preserve="0" showMasterPhAnim="0" userDrawn="1">
  <p:cSld name="2_Цитата / маленькая фотография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04" name="Google Shape;2904;p254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86772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5" name="Google Shape;2905;p254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906" name="Google Shape;2906;p254"/>
          <p:cNvSpPr txBox="1"/>
          <p:nvPr>
            <p:ph type="title"/>
          </p:nvPr>
        </p:nvSpPr>
        <p:spPr bwMode="auto">
          <a:xfrm>
            <a:off x="6377012" y="1990515"/>
            <a:ext cx="5129100" cy="11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2907" name="Google Shape;2907;p254"/>
          <p:cNvSpPr txBox="1"/>
          <p:nvPr>
            <p:ph type="body" idx="1"/>
          </p:nvPr>
        </p:nvSpPr>
        <p:spPr bwMode="auto">
          <a:xfrm>
            <a:off x="6377011" y="3316897"/>
            <a:ext cx="51291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7F7F7F"/>
              </a:buClr>
              <a:buSzPts val="1900"/>
              <a:buFont typeface="Arial"/>
              <a:buNone/>
              <a:defRPr sz="1900">
                <a:solidFill>
                  <a:srgbClr val="7F7F7F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08" name="Google Shape;2908;p254"/>
          <p:cNvSpPr txBox="1"/>
          <p:nvPr>
            <p:ph type="body" idx="2"/>
          </p:nvPr>
        </p:nvSpPr>
        <p:spPr bwMode="auto">
          <a:xfrm>
            <a:off x="6883865" y="4015285"/>
            <a:ext cx="46224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09" name="Google Shape;2909;p254"/>
          <p:cNvSpPr txBox="1"/>
          <p:nvPr>
            <p:ph type="body" idx="3"/>
          </p:nvPr>
        </p:nvSpPr>
        <p:spPr bwMode="auto">
          <a:xfrm>
            <a:off x="6883865" y="4539396"/>
            <a:ext cx="46224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 u="none" strike="noStrike" cap="none">
                <a:solidFill>
                  <a:schemeClr val="lt1"/>
                </a:solidFill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 b="1" i="0" u="none" strike="noStrike" cap="none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10" name="Google Shape;2910;p254"/>
          <p:cNvSpPr/>
          <p:nvPr>
            <p:ph type="pic" idx="4"/>
          </p:nvPr>
        </p:nvSpPr>
        <p:spPr bwMode="auto">
          <a:xfrm>
            <a:off x="334845" y="1207800"/>
            <a:ext cx="4442400" cy="4442400"/>
          </a:xfrm>
          <a:prstGeom prst="roundRect">
            <a:avLst>
              <a:gd name="adj" fmla="val 2210"/>
            </a:avLst>
          </a:prstGeom>
          <a:solidFill>
            <a:srgbClr val="F8F9F9"/>
          </a:solidFill>
          <a:ln>
            <a:noFill/>
          </a:ln>
        </p:spPr>
      </p:sp>
      <p:pic>
        <p:nvPicPr>
          <p:cNvPr id="2911" name="Google Shape;2911;p254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6389980" y="4494065"/>
            <a:ext cx="348120" cy="34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2" name="Google Shape;2912;p254"/>
          <p:cNvPicPr/>
          <p:nvPr/>
        </p:nvPicPr>
        <p:blipFill>
          <a:blip r:embed="rId4">
            <a:alphaModFix/>
          </a:blip>
          <a:srcRect l="0" t="0" r="0" b="0"/>
          <a:stretch/>
        </p:blipFill>
        <p:spPr bwMode="auto">
          <a:xfrm>
            <a:off x="6389980" y="3952024"/>
            <a:ext cx="348120" cy="348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Заключительный слайд" preserve="0" showMasterPhAnim="0" userDrawn="1">
  <p:cSld name="Заключите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14" name="Google Shape;2914;p255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3245"/>
            <a:ext cx="12192000" cy="6861245"/>
          </a:xfrm>
          <a:prstGeom prst="rect">
            <a:avLst/>
          </a:prstGeom>
          <a:noFill/>
          <a:ln>
            <a:noFill/>
          </a:ln>
        </p:spPr>
      </p:pic>
      <p:sp>
        <p:nvSpPr>
          <p:cNvPr id="2915" name="Google Shape;2915;p255"/>
          <p:cNvSpPr txBox="1"/>
          <p:nvPr>
            <p:ph type="title"/>
          </p:nvPr>
        </p:nvSpPr>
        <p:spPr bwMode="auto">
          <a:xfrm>
            <a:off x="258039" y="4740754"/>
            <a:ext cx="86877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2916" name="Google Shape;2916;p255"/>
          <p:cNvSpPr txBox="1"/>
          <p:nvPr>
            <p:ph type="sldNum" idx="12"/>
          </p:nvPr>
        </p:nvSpPr>
        <p:spPr bwMode="auto">
          <a:xfrm>
            <a:off x="11409045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Заключительный слайд" preserve="0" showMasterPhAnim="0" userDrawn="1">
  <p:cSld name="1_Заключите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18" name="Google Shape;2918;p25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833"/>
            <a:ext cx="12193468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919" name="Google Shape;2919;p256"/>
          <p:cNvSpPr txBox="1"/>
          <p:nvPr>
            <p:ph type="title"/>
          </p:nvPr>
        </p:nvSpPr>
        <p:spPr bwMode="auto">
          <a:xfrm>
            <a:off x="258039" y="3321027"/>
            <a:ext cx="86877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pic>
        <p:nvPicPr>
          <p:cNvPr id="2920" name="Google Shape;2920;p256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9811405" y="6387330"/>
            <a:ext cx="2079909" cy="213688"/>
          </a:xfrm>
          <a:prstGeom prst="rect">
            <a:avLst/>
          </a:prstGeom>
          <a:noFill/>
          <a:ln>
            <a:noFill/>
          </a:ln>
        </p:spPr>
      </p:pic>
      <p:sp>
        <p:nvSpPr>
          <p:cNvPr id="2921" name="Google Shape;2921;p256"/>
          <p:cNvSpPr txBox="1"/>
          <p:nvPr>
            <p:ph type="body" idx="1"/>
          </p:nvPr>
        </p:nvSpPr>
        <p:spPr bwMode="auto">
          <a:xfrm>
            <a:off x="782829" y="5765715"/>
            <a:ext cx="19119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22" name="Google Shape;2922;p256"/>
          <p:cNvSpPr txBox="1"/>
          <p:nvPr>
            <p:ph type="body" idx="2"/>
          </p:nvPr>
        </p:nvSpPr>
        <p:spPr bwMode="auto">
          <a:xfrm>
            <a:off x="3477478" y="5768170"/>
            <a:ext cx="40491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2923" name="Google Shape;2923;p256"/>
          <p:cNvPicPr/>
          <p:nvPr/>
        </p:nvPicPr>
        <p:blipFill>
          <a:blip r:embed="rId4">
            <a:alphaModFix/>
          </a:blip>
          <a:srcRect l="0" t="0" r="0" b="0"/>
          <a:stretch/>
        </p:blipFill>
        <p:spPr bwMode="auto">
          <a:xfrm>
            <a:off x="2986849" y="5722043"/>
            <a:ext cx="348120" cy="34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4" name="Google Shape;2924;p256"/>
          <p:cNvPicPr/>
          <p:nvPr/>
        </p:nvPicPr>
        <p:blipFill>
          <a:blip r:embed="rId5">
            <a:alphaModFix/>
          </a:blip>
          <a:srcRect l="0" t="0" r="0" b="0"/>
          <a:stretch/>
        </p:blipFill>
        <p:spPr bwMode="auto">
          <a:xfrm>
            <a:off x="296722" y="5706441"/>
            <a:ext cx="348120" cy="348120"/>
          </a:xfrm>
          <a:prstGeom prst="rect">
            <a:avLst/>
          </a:prstGeom>
          <a:noFill/>
          <a:ln>
            <a:noFill/>
          </a:ln>
        </p:spPr>
      </p:pic>
      <p:sp>
        <p:nvSpPr>
          <p:cNvPr id="2925" name="Google Shape;2925;p256"/>
          <p:cNvSpPr txBox="1"/>
          <p:nvPr>
            <p:ph type="sldNum" idx="12"/>
          </p:nvPr>
        </p:nvSpPr>
        <p:spPr bwMode="auto">
          <a:xfrm>
            <a:off x="11409045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Пустой слайд" preserve="0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27" name="Google Shape;2927;p257"/>
          <p:cNvSpPr txBox="1"/>
          <p:nvPr>
            <p:ph type="sldNum" idx="12"/>
          </p:nvPr>
        </p:nvSpPr>
        <p:spPr bwMode="auto">
          <a:xfrm>
            <a:off x="11409045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Титульный слайд" preserve="0" showMasterPhAnim="0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29" name="Google Shape;2929;p258"/>
          <p:cNvSpPr txBox="1"/>
          <p:nvPr>
            <p:ph type="title"/>
          </p:nvPr>
        </p:nvSpPr>
        <p:spPr bwMode="auto">
          <a:xfrm>
            <a:off x="258039" y="447175"/>
            <a:ext cx="61551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pic>
        <p:nvPicPr>
          <p:cNvPr id="2930" name="Google Shape;2930;p258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811405" y="6387330"/>
            <a:ext cx="2079909" cy="213688"/>
          </a:xfrm>
          <a:prstGeom prst="rect">
            <a:avLst/>
          </a:prstGeom>
          <a:noFill/>
          <a:ln>
            <a:noFill/>
          </a:ln>
        </p:spPr>
      </p:pic>
      <p:sp>
        <p:nvSpPr>
          <p:cNvPr id="2931" name="Google Shape;2931;p258"/>
          <p:cNvSpPr txBox="1"/>
          <p:nvPr>
            <p:ph type="sldNum" idx="12"/>
          </p:nvPr>
        </p:nvSpPr>
        <p:spPr bwMode="auto">
          <a:xfrm>
            <a:off x="11409045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2_Заключительный слайд" preserve="0" showMasterPhAnim="0" userDrawn="1">
  <p:cSld name="2_Заключите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33" name="Google Shape;2933;p259"/>
          <p:cNvPicPr/>
          <p:nvPr/>
        </p:nvPicPr>
        <p:blipFill>
          <a:blip r:embed="rId2">
            <a:alphaModFix/>
          </a:blip>
          <a:srcRect l="26049" t="63890" r="44189" b="6346"/>
          <a:stretch/>
        </p:blipFill>
        <p:spPr bwMode="auto">
          <a:xfrm flipH="1"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4" name="Google Shape;2934;p259"/>
          <p:cNvSpPr txBox="1"/>
          <p:nvPr>
            <p:ph type="title"/>
          </p:nvPr>
        </p:nvSpPr>
        <p:spPr bwMode="auto">
          <a:xfrm>
            <a:off x="258039" y="2370377"/>
            <a:ext cx="63663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pic>
        <p:nvPicPr>
          <p:cNvPr id="2935" name="Google Shape;2935;p259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9811405" y="6387330"/>
            <a:ext cx="2079909" cy="213688"/>
          </a:xfrm>
          <a:prstGeom prst="rect">
            <a:avLst/>
          </a:prstGeom>
          <a:noFill/>
          <a:ln>
            <a:noFill/>
          </a:ln>
        </p:spPr>
      </p:pic>
      <p:sp>
        <p:nvSpPr>
          <p:cNvPr id="2936" name="Google Shape;2936;p259"/>
          <p:cNvSpPr txBox="1"/>
          <p:nvPr>
            <p:ph type="body" idx="1"/>
          </p:nvPr>
        </p:nvSpPr>
        <p:spPr bwMode="auto">
          <a:xfrm>
            <a:off x="258039" y="4615714"/>
            <a:ext cx="63663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19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37" name="Google Shape;2937;p259"/>
          <p:cNvSpPr txBox="1"/>
          <p:nvPr>
            <p:ph type="body" idx="2"/>
          </p:nvPr>
        </p:nvSpPr>
        <p:spPr bwMode="auto">
          <a:xfrm>
            <a:off x="782829" y="5765715"/>
            <a:ext cx="19119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38" name="Google Shape;2938;p259"/>
          <p:cNvSpPr txBox="1"/>
          <p:nvPr>
            <p:ph type="body" idx="3"/>
          </p:nvPr>
        </p:nvSpPr>
        <p:spPr bwMode="auto">
          <a:xfrm>
            <a:off x="3477478" y="5768170"/>
            <a:ext cx="40491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2939" name="Google Shape;2939;p259"/>
          <p:cNvPicPr/>
          <p:nvPr/>
        </p:nvPicPr>
        <p:blipFill>
          <a:blip r:embed="rId4">
            <a:alphaModFix/>
          </a:blip>
          <a:srcRect l="0" t="0" r="0" b="0"/>
          <a:stretch/>
        </p:blipFill>
        <p:spPr bwMode="auto">
          <a:xfrm>
            <a:off x="2986849" y="5722043"/>
            <a:ext cx="348120" cy="34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0" name="Google Shape;2940;p259"/>
          <p:cNvPicPr/>
          <p:nvPr/>
        </p:nvPicPr>
        <p:blipFill>
          <a:blip r:embed="rId5">
            <a:alphaModFix/>
          </a:blip>
          <a:srcRect l="0" t="0" r="0" b="0"/>
          <a:stretch/>
        </p:blipFill>
        <p:spPr bwMode="auto">
          <a:xfrm>
            <a:off x="296722" y="5706441"/>
            <a:ext cx="348120" cy="348120"/>
          </a:xfrm>
          <a:prstGeom prst="rect">
            <a:avLst/>
          </a:prstGeom>
          <a:noFill/>
          <a:ln>
            <a:noFill/>
          </a:ln>
        </p:spPr>
      </p:pic>
      <p:sp>
        <p:nvSpPr>
          <p:cNvPr id="2941" name="Google Shape;2941;p259"/>
          <p:cNvSpPr txBox="1"/>
          <p:nvPr>
            <p:ph type="sldNum" idx="12"/>
          </p:nvPr>
        </p:nvSpPr>
        <p:spPr bwMode="auto">
          <a:xfrm>
            <a:off x="11409045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Ключевые цифры" preserve="0" showMasterPhAnim="0" userDrawn="1">
  <p:cSld name="Ключевые цифр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43" name="Google Shape;2943;p260"/>
          <p:cNvPicPr/>
          <p:nvPr/>
        </p:nvPicPr>
        <p:blipFill>
          <a:blip r:embed="rId2">
            <a:alphaModFix/>
          </a:blip>
          <a:srcRect l="21058" t="7163" r="48063" b="61960"/>
          <a:stretch/>
        </p:blipFill>
        <p:spPr bwMode="auto">
          <a:xfrm flipH="1"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4" name="Google Shape;2944;p260"/>
          <p:cNvSpPr txBox="1"/>
          <p:nvPr>
            <p:ph type="title"/>
          </p:nvPr>
        </p:nvSpPr>
        <p:spPr bwMode="auto">
          <a:xfrm>
            <a:off x="258039" y="447175"/>
            <a:ext cx="87867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2945" name="Google Shape;2945;p260"/>
          <p:cNvSpPr txBox="1"/>
          <p:nvPr>
            <p:ph type="body" idx="1"/>
          </p:nvPr>
        </p:nvSpPr>
        <p:spPr bwMode="auto">
          <a:xfrm>
            <a:off x="312563" y="6228522"/>
            <a:ext cx="8610900" cy="3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46" name="Google Shape;2946;p260"/>
          <p:cNvSpPr txBox="1"/>
          <p:nvPr>
            <p:ph type="body" idx="2"/>
          </p:nvPr>
        </p:nvSpPr>
        <p:spPr bwMode="auto">
          <a:xfrm>
            <a:off x="163674" y="2508192"/>
            <a:ext cx="4493700" cy="3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6700"/>
              <a:buFont typeface="Arial"/>
              <a:buNone/>
              <a:defRPr sz="267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47" name="Google Shape;2947;p260"/>
          <p:cNvSpPr txBox="1"/>
          <p:nvPr>
            <p:ph type="body" idx="3"/>
          </p:nvPr>
        </p:nvSpPr>
        <p:spPr bwMode="auto">
          <a:xfrm>
            <a:off x="300037" y="5611222"/>
            <a:ext cx="4493700" cy="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48" name="Google Shape;2948;p260"/>
          <p:cNvSpPr txBox="1"/>
          <p:nvPr>
            <p:ph type="body" idx="4"/>
          </p:nvPr>
        </p:nvSpPr>
        <p:spPr bwMode="auto">
          <a:xfrm>
            <a:off x="6601875" y="4490002"/>
            <a:ext cx="2443199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49" name="Google Shape;2949;p260"/>
          <p:cNvSpPr txBox="1"/>
          <p:nvPr>
            <p:ph type="body" idx="5"/>
          </p:nvPr>
        </p:nvSpPr>
        <p:spPr bwMode="auto">
          <a:xfrm>
            <a:off x="6601875" y="5611221"/>
            <a:ext cx="2443199" cy="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50" name="Google Shape;2950;p260"/>
          <p:cNvSpPr txBox="1"/>
          <p:nvPr>
            <p:ph type="body" idx="6"/>
          </p:nvPr>
        </p:nvSpPr>
        <p:spPr bwMode="auto">
          <a:xfrm>
            <a:off x="9426098" y="4490002"/>
            <a:ext cx="2443199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51" name="Google Shape;2951;p260"/>
          <p:cNvSpPr txBox="1"/>
          <p:nvPr>
            <p:ph type="body" idx="7"/>
          </p:nvPr>
        </p:nvSpPr>
        <p:spPr bwMode="auto">
          <a:xfrm>
            <a:off x="9426098" y="5611221"/>
            <a:ext cx="2443199" cy="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52" name="Google Shape;2952;p260"/>
          <p:cNvSpPr txBox="1"/>
          <p:nvPr>
            <p:ph type="body" idx="8"/>
          </p:nvPr>
        </p:nvSpPr>
        <p:spPr bwMode="auto">
          <a:xfrm>
            <a:off x="6601875" y="2789539"/>
            <a:ext cx="2443199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53" name="Google Shape;2953;p260"/>
          <p:cNvSpPr txBox="1"/>
          <p:nvPr>
            <p:ph type="body" idx="9"/>
          </p:nvPr>
        </p:nvSpPr>
        <p:spPr bwMode="auto">
          <a:xfrm>
            <a:off x="6601875" y="3910758"/>
            <a:ext cx="2443199" cy="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54" name="Google Shape;2954;p260"/>
          <p:cNvSpPr txBox="1"/>
          <p:nvPr>
            <p:ph type="body" idx="13"/>
          </p:nvPr>
        </p:nvSpPr>
        <p:spPr bwMode="auto">
          <a:xfrm>
            <a:off x="9426098" y="2789539"/>
            <a:ext cx="2443199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55" name="Google Shape;2955;p260"/>
          <p:cNvSpPr txBox="1"/>
          <p:nvPr>
            <p:ph type="body" idx="14"/>
          </p:nvPr>
        </p:nvSpPr>
        <p:spPr bwMode="auto">
          <a:xfrm>
            <a:off x="9426098" y="3910758"/>
            <a:ext cx="2443199" cy="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56" name="Google Shape;2956;p260"/>
          <p:cNvSpPr txBox="1"/>
          <p:nvPr>
            <p:ph type="sldNum" idx="12"/>
          </p:nvPr>
        </p:nvSpPr>
        <p:spPr bwMode="auto">
          <a:xfrm>
            <a:off x="11409045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Ключевые цифры" preserve="0" showMasterPhAnim="0" userDrawn="1">
  <p:cSld name="1_Ключевые цифр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58" name="Google Shape;2958;p261"/>
          <p:cNvSpPr txBox="1"/>
          <p:nvPr>
            <p:ph type="title"/>
          </p:nvPr>
        </p:nvSpPr>
        <p:spPr bwMode="auto">
          <a:xfrm>
            <a:off x="258039" y="447175"/>
            <a:ext cx="87867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2959" name="Google Shape;2959;p261"/>
          <p:cNvSpPr txBox="1"/>
          <p:nvPr>
            <p:ph type="body" idx="1"/>
          </p:nvPr>
        </p:nvSpPr>
        <p:spPr bwMode="auto">
          <a:xfrm>
            <a:off x="312563" y="6228522"/>
            <a:ext cx="8610900" cy="3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60" name="Google Shape;2960;p261"/>
          <p:cNvSpPr txBox="1"/>
          <p:nvPr>
            <p:ph type="body" idx="2"/>
          </p:nvPr>
        </p:nvSpPr>
        <p:spPr bwMode="auto">
          <a:xfrm>
            <a:off x="163674" y="2508192"/>
            <a:ext cx="4493700" cy="3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6700"/>
              <a:buFont typeface="Arial"/>
              <a:buNone/>
              <a:defRPr sz="267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61" name="Google Shape;2961;p261"/>
          <p:cNvSpPr txBox="1"/>
          <p:nvPr>
            <p:ph type="body" idx="3"/>
          </p:nvPr>
        </p:nvSpPr>
        <p:spPr bwMode="auto">
          <a:xfrm>
            <a:off x="300037" y="5611222"/>
            <a:ext cx="4493700" cy="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62" name="Google Shape;2962;p261"/>
          <p:cNvSpPr txBox="1"/>
          <p:nvPr>
            <p:ph type="body" idx="4"/>
          </p:nvPr>
        </p:nvSpPr>
        <p:spPr bwMode="auto">
          <a:xfrm>
            <a:off x="6601875" y="4490002"/>
            <a:ext cx="2443199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63" name="Google Shape;2963;p261"/>
          <p:cNvSpPr txBox="1"/>
          <p:nvPr>
            <p:ph type="body" idx="5"/>
          </p:nvPr>
        </p:nvSpPr>
        <p:spPr bwMode="auto">
          <a:xfrm>
            <a:off x="6601875" y="5611221"/>
            <a:ext cx="2443199" cy="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64" name="Google Shape;2964;p261"/>
          <p:cNvSpPr txBox="1"/>
          <p:nvPr>
            <p:ph type="body" idx="6"/>
          </p:nvPr>
        </p:nvSpPr>
        <p:spPr bwMode="auto">
          <a:xfrm>
            <a:off x="9426098" y="4490002"/>
            <a:ext cx="2443199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65" name="Google Shape;2965;p261"/>
          <p:cNvSpPr txBox="1"/>
          <p:nvPr>
            <p:ph type="body" idx="7"/>
          </p:nvPr>
        </p:nvSpPr>
        <p:spPr bwMode="auto">
          <a:xfrm>
            <a:off x="9426098" y="5611221"/>
            <a:ext cx="2443199" cy="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66" name="Google Shape;2966;p261"/>
          <p:cNvSpPr txBox="1"/>
          <p:nvPr>
            <p:ph type="body" idx="8"/>
          </p:nvPr>
        </p:nvSpPr>
        <p:spPr bwMode="auto">
          <a:xfrm>
            <a:off x="6601875" y="2789539"/>
            <a:ext cx="2443199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67" name="Google Shape;2967;p261"/>
          <p:cNvSpPr txBox="1"/>
          <p:nvPr>
            <p:ph type="body" idx="9"/>
          </p:nvPr>
        </p:nvSpPr>
        <p:spPr bwMode="auto">
          <a:xfrm>
            <a:off x="6601875" y="3910758"/>
            <a:ext cx="2443199" cy="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68" name="Google Shape;2968;p261"/>
          <p:cNvSpPr txBox="1"/>
          <p:nvPr>
            <p:ph type="body" idx="13"/>
          </p:nvPr>
        </p:nvSpPr>
        <p:spPr bwMode="auto">
          <a:xfrm>
            <a:off x="9426098" y="2789539"/>
            <a:ext cx="2443199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69" name="Google Shape;2969;p261"/>
          <p:cNvSpPr txBox="1"/>
          <p:nvPr>
            <p:ph type="body" idx="14"/>
          </p:nvPr>
        </p:nvSpPr>
        <p:spPr bwMode="auto">
          <a:xfrm>
            <a:off x="9426098" y="3910758"/>
            <a:ext cx="2443199" cy="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70" name="Google Shape;2970;p261"/>
          <p:cNvSpPr txBox="1"/>
          <p:nvPr>
            <p:ph type="sldNum" idx="12"/>
          </p:nvPr>
        </p:nvSpPr>
        <p:spPr bwMode="auto">
          <a:xfrm>
            <a:off x="11409045" y="6333134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Слайд с заголовком с волной" preserve="0" showMasterPhAnim="0" userDrawn="1">
  <p:cSld name="Слайд с заголовком с волно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72" name="Google Shape;2972;p262"/>
          <p:cNvSpPr txBox="1"/>
          <p:nvPr>
            <p:ph type="title"/>
          </p:nvPr>
        </p:nvSpPr>
        <p:spPr bwMode="auto">
          <a:xfrm>
            <a:off x="308143" y="296863"/>
            <a:ext cx="111441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 u="none" strike="noStrike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 b="1"/>
            </a:lvl9pPr>
          </a:lstStyle>
          <a:p>
            <a:pPr>
              <a:defRPr/>
            </a:pPr>
            <a:endParaRPr/>
          </a:p>
        </p:txBody>
      </p:sp>
      <p:sp>
        <p:nvSpPr>
          <p:cNvPr id="2973" name="Google Shape;2973;p262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pic>
        <p:nvPicPr>
          <p:cNvPr id="2974" name="Google Shape;2974;p262"/>
          <p:cNvPicPr/>
          <p:nvPr/>
        </p:nvPicPr>
        <p:blipFill>
          <a:blip r:embed="rId2">
            <a:alphaModFix/>
          </a:blip>
          <a:srcRect l="20895" t="5849" r="46837" b="61884"/>
          <a:stretch/>
        </p:blipFill>
        <p:spPr bwMode="auto">
          <a:xfrm flipH="1"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Заголовок с пояснением" preserve="0" showMasterPhAnim="0" userDrawn="1">
  <p:cSld name="Заголовок с пояснением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76" name="Google Shape;2976;p263"/>
          <p:cNvSpPr txBox="1"/>
          <p:nvPr>
            <p:ph type="title"/>
          </p:nvPr>
        </p:nvSpPr>
        <p:spPr bwMode="auto">
          <a:xfrm>
            <a:off x="258039" y="1973409"/>
            <a:ext cx="6169200" cy="1455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Font typeface="Arial"/>
              <a:buNone/>
              <a:defRPr sz="6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2977" name="Google Shape;2977;p263"/>
          <p:cNvSpPr txBox="1"/>
          <p:nvPr>
            <p:ph type="body" idx="1"/>
          </p:nvPr>
        </p:nvSpPr>
        <p:spPr bwMode="auto">
          <a:xfrm>
            <a:off x="258039" y="3675413"/>
            <a:ext cx="58380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19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78" name="Google Shape;2978;p263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5_Цитата / маленькая фотография" preserve="0" showMasterPhAnim="0" userDrawn="1">
  <p:cSld name="5_Цитата / маленькая фотография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80" name="Google Shape;2980;p264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1" name="Google Shape;2981;p264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2982" name="Google Shape;2982;p264"/>
          <p:cNvSpPr txBox="1"/>
          <p:nvPr>
            <p:ph type="body" idx="1"/>
          </p:nvPr>
        </p:nvSpPr>
        <p:spPr bwMode="auto">
          <a:xfrm>
            <a:off x="942236" y="5202127"/>
            <a:ext cx="19239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83" name="Google Shape;2983;p264"/>
          <p:cNvSpPr txBox="1"/>
          <p:nvPr>
            <p:ph type="body" idx="2"/>
          </p:nvPr>
        </p:nvSpPr>
        <p:spPr bwMode="auto">
          <a:xfrm>
            <a:off x="942236" y="5700043"/>
            <a:ext cx="19239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84" name="Google Shape;2984;p264"/>
          <p:cNvSpPr txBox="1"/>
          <p:nvPr>
            <p:ph type="body" idx="3"/>
          </p:nvPr>
        </p:nvSpPr>
        <p:spPr bwMode="auto">
          <a:xfrm>
            <a:off x="3737000" y="5202127"/>
            <a:ext cx="19239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85" name="Google Shape;2985;p264"/>
          <p:cNvSpPr txBox="1"/>
          <p:nvPr>
            <p:ph type="body" idx="4"/>
          </p:nvPr>
        </p:nvSpPr>
        <p:spPr bwMode="auto">
          <a:xfrm>
            <a:off x="3737000" y="5700043"/>
            <a:ext cx="19239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86" name="Google Shape;2986;p264"/>
          <p:cNvSpPr txBox="1"/>
          <p:nvPr>
            <p:ph type="body" idx="5"/>
          </p:nvPr>
        </p:nvSpPr>
        <p:spPr bwMode="auto">
          <a:xfrm>
            <a:off x="6531540" y="5202127"/>
            <a:ext cx="19239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87" name="Google Shape;2987;p264"/>
          <p:cNvSpPr txBox="1"/>
          <p:nvPr>
            <p:ph type="body" idx="6"/>
          </p:nvPr>
        </p:nvSpPr>
        <p:spPr bwMode="auto">
          <a:xfrm>
            <a:off x="6531540" y="5700043"/>
            <a:ext cx="19239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88" name="Google Shape;2988;p264"/>
          <p:cNvSpPr/>
          <p:nvPr/>
        </p:nvSpPr>
        <p:spPr bwMode="auto">
          <a:xfrm>
            <a:off x="3547090" y="2126087"/>
            <a:ext cx="2303700" cy="2303700"/>
          </a:xfrm>
          <a:prstGeom prst="ellipse">
            <a:avLst/>
          </a:prstGeom>
          <a:solidFill>
            <a:schemeClr val="accent1"/>
          </a:solidFill>
          <a:ln w="508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89" name="Google Shape;2989;p264"/>
          <p:cNvSpPr/>
          <p:nvPr/>
        </p:nvSpPr>
        <p:spPr bwMode="auto">
          <a:xfrm>
            <a:off x="752326" y="2126146"/>
            <a:ext cx="2303700" cy="2303700"/>
          </a:xfrm>
          <a:prstGeom prst="ellipse">
            <a:avLst/>
          </a:prstGeom>
          <a:solidFill>
            <a:schemeClr val="accent1"/>
          </a:solidFill>
          <a:ln w="508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90" name="Google Shape;2990;p264"/>
          <p:cNvSpPr/>
          <p:nvPr/>
        </p:nvSpPr>
        <p:spPr bwMode="auto">
          <a:xfrm>
            <a:off x="6341630" y="2126087"/>
            <a:ext cx="2303700" cy="2303700"/>
          </a:xfrm>
          <a:prstGeom prst="ellipse">
            <a:avLst/>
          </a:prstGeom>
          <a:solidFill>
            <a:schemeClr val="accent1"/>
          </a:solidFill>
          <a:ln w="508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91" name="Google Shape;2991;p264"/>
          <p:cNvSpPr/>
          <p:nvPr/>
        </p:nvSpPr>
        <p:spPr bwMode="auto">
          <a:xfrm>
            <a:off x="9136171" y="2126087"/>
            <a:ext cx="2303700" cy="2303700"/>
          </a:xfrm>
          <a:prstGeom prst="ellipse">
            <a:avLst/>
          </a:prstGeom>
          <a:solidFill>
            <a:schemeClr val="accent1"/>
          </a:solidFill>
          <a:ln w="508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92" name="Google Shape;2992;p264"/>
          <p:cNvSpPr/>
          <p:nvPr>
            <p:ph type="pic" idx="7"/>
          </p:nvPr>
        </p:nvSpPr>
        <p:spPr bwMode="auto">
          <a:xfrm>
            <a:off x="3547090" y="2126146"/>
            <a:ext cx="2303700" cy="2303700"/>
          </a:xfrm>
          <a:prstGeom prst="ellipse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993" name="Google Shape;2993;p264"/>
          <p:cNvSpPr/>
          <p:nvPr>
            <p:ph type="pic" idx="8"/>
          </p:nvPr>
        </p:nvSpPr>
        <p:spPr bwMode="auto">
          <a:xfrm>
            <a:off x="752326" y="2126146"/>
            <a:ext cx="2303700" cy="2303700"/>
          </a:xfrm>
          <a:prstGeom prst="ellipse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994" name="Google Shape;2994;p264"/>
          <p:cNvSpPr/>
          <p:nvPr>
            <p:ph type="pic" idx="9"/>
          </p:nvPr>
        </p:nvSpPr>
        <p:spPr bwMode="auto">
          <a:xfrm>
            <a:off x="6341630" y="2126146"/>
            <a:ext cx="2303700" cy="2303700"/>
          </a:xfrm>
          <a:prstGeom prst="ellipse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995" name="Google Shape;2995;p264"/>
          <p:cNvSpPr/>
          <p:nvPr>
            <p:ph type="pic" idx="13"/>
          </p:nvPr>
        </p:nvSpPr>
        <p:spPr bwMode="auto">
          <a:xfrm>
            <a:off x="9136171" y="2126146"/>
            <a:ext cx="2303700" cy="2303700"/>
          </a:xfrm>
          <a:prstGeom prst="ellipse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2996" name="Google Shape;2996;p264"/>
          <p:cNvSpPr txBox="1"/>
          <p:nvPr>
            <p:ph type="body" idx="14"/>
          </p:nvPr>
        </p:nvSpPr>
        <p:spPr bwMode="auto">
          <a:xfrm>
            <a:off x="9326081" y="5202127"/>
            <a:ext cx="19239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97" name="Google Shape;2997;p264"/>
          <p:cNvSpPr txBox="1"/>
          <p:nvPr>
            <p:ph type="body" idx="15"/>
          </p:nvPr>
        </p:nvSpPr>
        <p:spPr bwMode="auto">
          <a:xfrm>
            <a:off x="9326081" y="5700043"/>
            <a:ext cx="19239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98" name="Google Shape;2998;p264"/>
          <p:cNvSpPr txBox="1"/>
          <p:nvPr>
            <p:ph type="title"/>
          </p:nvPr>
        </p:nvSpPr>
        <p:spPr bwMode="auto">
          <a:xfrm>
            <a:off x="300039" y="401388"/>
            <a:ext cx="11592000" cy="13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aption" preserve="0" showMasterPhAnim="0" userDrawn="1">
  <p:cSld name="CAPTION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00" name="Google Shape;3000;p265"/>
          <p:cNvSpPr txBox="1"/>
          <p:nvPr>
            <p:ph type="body" idx="1"/>
          </p:nvPr>
        </p:nvSpPr>
        <p:spPr bwMode="auto"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1pPr>
          </a:lstStyle>
          <a:p>
            <a:pPr>
              <a:defRPr/>
            </a:pPr>
            <a:endParaRPr/>
          </a:p>
        </p:txBody>
      </p:sp>
      <p:sp>
        <p:nvSpPr>
          <p:cNvPr id="3001" name="Google Shape;3001;p265"/>
          <p:cNvSpPr txBox="1"/>
          <p:nvPr>
            <p:ph type="sldNum" idx="12"/>
          </p:nvPr>
        </p:nvSpPr>
        <p:spPr bwMode="auto"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11 Цитата маленькое фото" preserve="0" showMasterPhAnim="0" userDrawn="1">
  <p:cSld name="Цитата маленькое фото_4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03" name="Google Shape;3003;p266"/>
          <p:cNvSpPr/>
          <p:nvPr>
            <p:ph type="pic" idx="2"/>
          </p:nvPr>
        </p:nvSpPr>
        <p:spPr bwMode="auto">
          <a:xfrm>
            <a:off x="729094" y="1208465"/>
            <a:ext cx="1283700" cy="12837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3004" name="Google Shape;3004;p266"/>
          <p:cNvSpPr txBox="1"/>
          <p:nvPr>
            <p:ph type="title"/>
          </p:nvPr>
        </p:nvSpPr>
        <p:spPr bwMode="auto">
          <a:xfrm>
            <a:off x="729094" y="2842145"/>
            <a:ext cx="11157600" cy="8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3005" name="Google Shape;3005;p266"/>
          <p:cNvSpPr txBox="1"/>
          <p:nvPr>
            <p:ph type="body" idx="1"/>
          </p:nvPr>
        </p:nvSpPr>
        <p:spPr bwMode="auto">
          <a:xfrm>
            <a:off x="2249137" y="1526131"/>
            <a:ext cx="58380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06" name="Google Shape;3006;p266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3007" name="Google Shape;3007;p266"/>
          <p:cNvSpPr txBox="1"/>
          <p:nvPr>
            <p:ph type="body" idx="3"/>
          </p:nvPr>
        </p:nvSpPr>
        <p:spPr bwMode="auto">
          <a:xfrm>
            <a:off x="252367" y="2842145"/>
            <a:ext cx="723299" cy="8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8 Буллиты с фото" preserve="0" showMasterPhAnim="0" userDrawn="1">
  <p:cSld name="Буллиты с фото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09" name="Google Shape;3009;p267"/>
          <p:cNvSpPr/>
          <p:nvPr>
            <p:ph type="pic" idx="2"/>
          </p:nvPr>
        </p:nvSpPr>
        <p:spPr bwMode="auto">
          <a:xfrm>
            <a:off x="5594578" y="271858"/>
            <a:ext cx="6289200" cy="62892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3010" name="Google Shape;3010;p267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3011" name="Google Shape;3011;p267"/>
          <p:cNvSpPr txBox="1"/>
          <p:nvPr>
            <p:ph type="body" idx="1"/>
          </p:nvPr>
        </p:nvSpPr>
        <p:spPr bwMode="auto">
          <a:xfrm>
            <a:off x="308142" y="2113875"/>
            <a:ext cx="4781100" cy="3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3012" name="Google Shape;3012;p267"/>
          <p:cNvCxnSpPr>
            <a:cxnSpLocks/>
          </p:cNvCxnSpPr>
          <p:nvPr/>
        </p:nvCxnSpPr>
        <p:spPr bwMode="auto">
          <a:xfrm>
            <a:off x="300038" y="1867098"/>
            <a:ext cx="5055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013" name="Google Shape;3013;p267"/>
          <p:cNvCxnSpPr>
            <a:cxnSpLocks/>
          </p:cNvCxnSpPr>
          <p:nvPr/>
        </p:nvCxnSpPr>
        <p:spPr bwMode="auto">
          <a:xfrm rot="10800000">
            <a:off x="5413827" y="271808"/>
            <a:ext cx="0" cy="14676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014" name="Google Shape;3014;p267"/>
          <p:cNvCxnSpPr>
            <a:cxnSpLocks/>
          </p:cNvCxnSpPr>
          <p:nvPr/>
        </p:nvCxnSpPr>
        <p:spPr bwMode="auto">
          <a:xfrm rot="10800000">
            <a:off x="5413827" y="1990338"/>
            <a:ext cx="0" cy="45708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015" name="Google Shape;3015;p267"/>
          <p:cNvSpPr txBox="1"/>
          <p:nvPr>
            <p:ph type="title"/>
          </p:nvPr>
        </p:nvSpPr>
        <p:spPr bwMode="auto">
          <a:xfrm>
            <a:off x="308143" y="296863"/>
            <a:ext cx="4781100" cy="1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0 Содержание" preserve="0" showMasterPhAnim="0" userDrawn="1">
  <p:cSld name="Содержание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17" name="Google Shape;3017;p268"/>
          <p:cNvSpPr txBox="1"/>
          <p:nvPr>
            <p:ph type="title"/>
          </p:nvPr>
        </p:nvSpPr>
        <p:spPr bwMode="auto">
          <a:xfrm>
            <a:off x="308143" y="296863"/>
            <a:ext cx="11144100" cy="5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3018" name="Google Shape;3018;p268"/>
          <p:cNvSpPr txBox="1"/>
          <p:nvPr>
            <p:ph type="body" idx="1"/>
          </p:nvPr>
        </p:nvSpPr>
        <p:spPr bwMode="auto">
          <a:xfrm>
            <a:off x="614362" y="2002417"/>
            <a:ext cx="665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FEB593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FEB59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19" name="Google Shape;3019;p268"/>
          <p:cNvSpPr txBox="1"/>
          <p:nvPr>
            <p:ph type="body" idx="2"/>
          </p:nvPr>
        </p:nvSpPr>
        <p:spPr bwMode="auto">
          <a:xfrm>
            <a:off x="1479918" y="2002417"/>
            <a:ext cx="3536699" cy="6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20" name="Google Shape;3020;p268"/>
          <p:cNvSpPr txBox="1"/>
          <p:nvPr>
            <p:ph type="body" idx="3"/>
          </p:nvPr>
        </p:nvSpPr>
        <p:spPr bwMode="auto">
          <a:xfrm>
            <a:off x="614362" y="3262806"/>
            <a:ext cx="665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FEB593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FEB59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21" name="Google Shape;3021;p268"/>
          <p:cNvSpPr txBox="1"/>
          <p:nvPr>
            <p:ph type="body" idx="4"/>
          </p:nvPr>
        </p:nvSpPr>
        <p:spPr bwMode="auto">
          <a:xfrm>
            <a:off x="1479918" y="3262806"/>
            <a:ext cx="3536699" cy="6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22" name="Google Shape;3022;p268"/>
          <p:cNvSpPr txBox="1"/>
          <p:nvPr>
            <p:ph type="body" idx="5"/>
          </p:nvPr>
        </p:nvSpPr>
        <p:spPr bwMode="auto">
          <a:xfrm>
            <a:off x="614362" y="4498482"/>
            <a:ext cx="665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FEB593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FEB59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23" name="Google Shape;3023;p268"/>
          <p:cNvSpPr txBox="1"/>
          <p:nvPr>
            <p:ph type="body" idx="6"/>
          </p:nvPr>
        </p:nvSpPr>
        <p:spPr bwMode="auto">
          <a:xfrm>
            <a:off x="1479918" y="4498482"/>
            <a:ext cx="3536699" cy="6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24" name="Google Shape;3024;p268"/>
          <p:cNvSpPr txBox="1"/>
          <p:nvPr>
            <p:ph type="body" idx="7"/>
          </p:nvPr>
        </p:nvSpPr>
        <p:spPr bwMode="auto">
          <a:xfrm>
            <a:off x="614362" y="5721801"/>
            <a:ext cx="665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FEB593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FEB59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25" name="Google Shape;3025;p268"/>
          <p:cNvSpPr txBox="1"/>
          <p:nvPr>
            <p:ph type="body" idx="8"/>
          </p:nvPr>
        </p:nvSpPr>
        <p:spPr bwMode="auto">
          <a:xfrm>
            <a:off x="1479918" y="5721801"/>
            <a:ext cx="3536699" cy="6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26" name="Google Shape;3026;p268"/>
          <p:cNvSpPr txBox="1"/>
          <p:nvPr>
            <p:ph type="body" idx="9"/>
          </p:nvPr>
        </p:nvSpPr>
        <p:spPr bwMode="auto">
          <a:xfrm>
            <a:off x="6500449" y="2002417"/>
            <a:ext cx="665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FEB593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FEB59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27" name="Google Shape;3027;p268"/>
          <p:cNvSpPr txBox="1"/>
          <p:nvPr>
            <p:ph type="body" idx="13"/>
          </p:nvPr>
        </p:nvSpPr>
        <p:spPr bwMode="auto">
          <a:xfrm>
            <a:off x="7366005" y="2002417"/>
            <a:ext cx="3536699" cy="6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28" name="Google Shape;3028;p268"/>
          <p:cNvSpPr txBox="1"/>
          <p:nvPr>
            <p:ph type="body" idx="14"/>
          </p:nvPr>
        </p:nvSpPr>
        <p:spPr bwMode="auto">
          <a:xfrm>
            <a:off x="6500449" y="3262806"/>
            <a:ext cx="665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FEB593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FEB59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29" name="Google Shape;3029;p268"/>
          <p:cNvSpPr txBox="1"/>
          <p:nvPr>
            <p:ph type="body" idx="15"/>
          </p:nvPr>
        </p:nvSpPr>
        <p:spPr bwMode="auto">
          <a:xfrm>
            <a:off x="7366005" y="3262806"/>
            <a:ext cx="3536699" cy="6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30" name="Google Shape;3030;p268"/>
          <p:cNvSpPr txBox="1"/>
          <p:nvPr>
            <p:ph type="body" idx="16"/>
          </p:nvPr>
        </p:nvSpPr>
        <p:spPr bwMode="auto">
          <a:xfrm>
            <a:off x="6500449" y="4498482"/>
            <a:ext cx="665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FEB593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FEB59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31" name="Google Shape;3031;p268"/>
          <p:cNvSpPr txBox="1"/>
          <p:nvPr>
            <p:ph type="body" idx="17"/>
          </p:nvPr>
        </p:nvSpPr>
        <p:spPr bwMode="auto">
          <a:xfrm>
            <a:off x="7366005" y="4498482"/>
            <a:ext cx="3536699" cy="6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32" name="Google Shape;3032;p268"/>
          <p:cNvSpPr txBox="1"/>
          <p:nvPr>
            <p:ph type="body" idx="18"/>
          </p:nvPr>
        </p:nvSpPr>
        <p:spPr bwMode="auto">
          <a:xfrm>
            <a:off x="6500449" y="5721801"/>
            <a:ext cx="665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FEB593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FEB59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33" name="Google Shape;3033;p268"/>
          <p:cNvSpPr txBox="1"/>
          <p:nvPr>
            <p:ph type="body" idx="19"/>
          </p:nvPr>
        </p:nvSpPr>
        <p:spPr bwMode="auto">
          <a:xfrm>
            <a:off x="7366005" y="5721801"/>
            <a:ext cx="3536699" cy="6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3034" name="Google Shape;3034;p268"/>
          <p:cNvCxnSpPr>
            <a:cxnSpLocks/>
          </p:cNvCxnSpPr>
          <p:nvPr/>
        </p:nvCxnSpPr>
        <p:spPr bwMode="auto">
          <a:xfrm>
            <a:off x="6096001" y="1761565"/>
            <a:ext cx="0" cy="4799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035" name="Google Shape;3035;p268"/>
          <p:cNvCxnSpPr>
            <a:cxnSpLocks/>
          </p:cNvCxnSpPr>
          <p:nvPr/>
        </p:nvCxnSpPr>
        <p:spPr bwMode="auto">
          <a:xfrm rot="10800000">
            <a:off x="300038" y="1627094"/>
            <a:ext cx="568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036" name="Google Shape;3036;p268"/>
          <p:cNvCxnSpPr>
            <a:cxnSpLocks/>
          </p:cNvCxnSpPr>
          <p:nvPr/>
        </p:nvCxnSpPr>
        <p:spPr bwMode="auto">
          <a:xfrm rot="10800000">
            <a:off x="6203963" y="1627094"/>
            <a:ext cx="568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26 Отбивка" preserve="0" showMasterPhAnim="0" userDrawn="1">
  <p:cSld name="Отбивка_4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38" name="Google Shape;3038;p269"/>
          <p:cNvSpPr txBox="1"/>
          <p:nvPr>
            <p:ph type="title"/>
          </p:nvPr>
        </p:nvSpPr>
        <p:spPr bwMode="auto">
          <a:xfrm>
            <a:off x="258053" y="4649725"/>
            <a:ext cx="78921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3039" name="Google Shape;3039;p269"/>
          <p:cNvSpPr txBox="1"/>
          <p:nvPr>
            <p:ph type="body" idx="1"/>
          </p:nvPr>
        </p:nvSpPr>
        <p:spPr bwMode="auto">
          <a:xfrm>
            <a:off x="299988" y="193653"/>
            <a:ext cx="2443199" cy="831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95 Команда 3 фото" preserve="0" showMasterPhAnim="0" userDrawn="1">
  <p:cSld name="Команда_3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41" name="Google Shape;3041;p270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3042" name="Google Shape;3042;p270"/>
          <p:cNvSpPr txBox="1"/>
          <p:nvPr>
            <p:ph type="title"/>
          </p:nvPr>
        </p:nvSpPr>
        <p:spPr bwMode="auto">
          <a:xfrm>
            <a:off x="308143" y="296863"/>
            <a:ext cx="11144100" cy="5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3043" name="Google Shape;3043;p270"/>
          <p:cNvSpPr/>
          <p:nvPr/>
        </p:nvSpPr>
        <p:spPr bwMode="auto">
          <a:xfrm>
            <a:off x="306569" y="1628774"/>
            <a:ext cx="3735300" cy="4716900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44" name="Google Shape;3044;p270"/>
          <p:cNvSpPr txBox="1"/>
          <p:nvPr>
            <p:ph type="body" idx="1"/>
          </p:nvPr>
        </p:nvSpPr>
        <p:spPr bwMode="auto">
          <a:xfrm>
            <a:off x="586304" y="4522978"/>
            <a:ext cx="30153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45" name="Google Shape;3045;p270"/>
          <p:cNvSpPr txBox="1"/>
          <p:nvPr>
            <p:ph type="body" idx="2"/>
          </p:nvPr>
        </p:nvSpPr>
        <p:spPr bwMode="auto">
          <a:xfrm>
            <a:off x="586304" y="4863948"/>
            <a:ext cx="3015300" cy="10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46" name="Google Shape;3046;p270"/>
          <p:cNvSpPr/>
          <p:nvPr>
            <p:ph type="pic" idx="3"/>
          </p:nvPr>
        </p:nvSpPr>
        <p:spPr bwMode="auto">
          <a:xfrm>
            <a:off x="314675" y="1628775"/>
            <a:ext cx="3726900" cy="22761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3047" name="Google Shape;3047;p270"/>
          <p:cNvSpPr/>
          <p:nvPr/>
        </p:nvSpPr>
        <p:spPr bwMode="auto">
          <a:xfrm>
            <a:off x="4231799" y="1628774"/>
            <a:ext cx="3735300" cy="4716900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48" name="Google Shape;3048;p270"/>
          <p:cNvSpPr txBox="1"/>
          <p:nvPr>
            <p:ph type="body" idx="4"/>
          </p:nvPr>
        </p:nvSpPr>
        <p:spPr bwMode="auto">
          <a:xfrm>
            <a:off x="4511534" y="4522978"/>
            <a:ext cx="30153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49" name="Google Shape;3049;p270"/>
          <p:cNvSpPr txBox="1"/>
          <p:nvPr>
            <p:ph type="body" idx="5"/>
          </p:nvPr>
        </p:nvSpPr>
        <p:spPr bwMode="auto">
          <a:xfrm>
            <a:off x="4511534" y="4863948"/>
            <a:ext cx="3015300" cy="10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50" name="Google Shape;3050;p270"/>
          <p:cNvSpPr/>
          <p:nvPr>
            <p:ph type="pic" idx="6"/>
          </p:nvPr>
        </p:nvSpPr>
        <p:spPr bwMode="auto">
          <a:xfrm>
            <a:off x="4239905" y="1628775"/>
            <a:ext cx="3726900" cy="22761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3051" name="Google Shape;3051;p270"/>
          <p:cNvSpPr/>
          <p:nvPr/>
        </p:nvSpPr>
        <p:spPr bwMode="auto">
          <a:xfrm>
            <a:off x="8157029" y="1628774"/>
            <a:ext cx="3735300" cy="4716900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52" name="Google Shape;3052;p270"/>
          <p:cNvSpPr txBox="1"/>
          <p:nvPr>
            <p:ph type="body" idx="7"/>
          </p:nvPr>
        </p:nvSpPr>
        <p:spPr bwMode="auto">
          <a:xfrm>
            <a:off x="8436764" y="4522978"/>
            <a:ext cx="30153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53" name="Google Shape;3053;p270"/>
          <p:cNvSpPr txBox="1"/>
          <p:nvPr>
            <p:ph type="body" idx="8"/>
          </p:nvPr>
        </p:nvSpPr>
        <p:spPr bwMode="auto">
          <a:xfrm>
            <a:off x="8436764" y="4863948"/>
            <a:ext cx="3015300" cy="10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54" name="Google Shape;3054;p270"/>
          <p:cNvSpPr/>
          <p:nvPr>
            <p:ph type="pic" idx="9"/>
          </p:nvPr>
        </p:nvSpPr>
        <p:spPr bwMode="auto">
          <a:xfrm>
            <a:off x="8165135" y="1628775"/>
            <a:ext cx="3726900" cy="22761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88 Восемь блоков текста с цифрами" preserve="0" showMasterPhAnim="0" userDrawn="1">
  <p:cSld name="Восемь блоков текста с цифрам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56" name="Google Shape;3056;p271"/>
          <p:cNvSpPr txBox="1"/>
          <p:nvPr>
            <p:ph type="title"/>
          </p:nvPr>
        </p:nvSpPr>
        <p:spPr bwMode="auto">
          <a:xfrm>
            <a:off x="308143" y="296863"/>
            <a:ext cx="11144100" cy="5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3057" name="Google Shape;3057;p271"/>
          <p:cNvSpPr/>
          <p:nvPr/>
        </p:nvSpPr>
        <p:spPr bwMode="auto">
          <a:xfrm>
            <a:off x="307407" y="1628829"/>
            <a:ext cx="2750100" cy="2389199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58" name="Google Shape;3058;p271"/>
          <p:cNvSpPr/>
          <p:nvPr/>
        </p:nvSpPr>
        <p:spPr bwMode="auto">
          <a:xfrm>
            <a:off x="3250632" y="1628829"/>
            <a:ext cx="2750100" cy="2389199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59" name="Google Shape;3059;p271"/>
          <p:cNvSpPr/>
          <p:nvPr/>
        </p:nvSpPr>
        <p:spPr bwMode="auto">
          <a:xfrm>
            <a:off x="6186338" y="1628767"/>
            <a:ext cx="2768100" cy="2389199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60" name="Google Shape;3060;p271"/>
          <p:cNvSpPr/>
          <p:nvPr/>
        </p:nvSpPr>
        <p:spPr bwMode="auto">
          <a:xfrm>
            <a:off x="9140132" y="1628767"/>
            <a:ext cx="2760900" cy="2389199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61" name="Google Shape;3061;p271"/>
          <p:cNvSpPr/>
          <p:nvPr/>
        </p:nvSpPr>
        <p:spPr bwMode="auto">
          <a:xfrm>
            <a:off x="307407" y="4174320"/>
            <a:ext cx="2750100" cy="2389199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62" name="Google Shape;3062;p271"/>
          <p:cNvSpPr/>
          <p:nvPr/>
        </p:nvSpPr>
        <p:spPr bwMode="auto">
          <a:xfrm>
            <a:off x="3250632" y="4174320"/>
            <a:ext cx="2750100" cy="2389199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63" name="Google Shape;3063;p271"/>
          <p:cNvSpPr/>
          <p:nvPr/>
        </p:nvSpPr>
        <p:spPr bwMode="auto">
          <a:xfrm>
            <a:off x="6186338" y="4174258"/>
            <a:ext cx="2768100" cy="2389199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64" name="Google Shape;3064;p271"/>
          <p:cNvSpPr/>
          <p:nvPr/>
        </p:nvSpPr>
        <p:spPr bwMode="auto">
          <a:xfrm>
            <a:off x="9140132" y="4174258"/>
            <a:ext cx="2760900" cy="2389199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65" name="Google Shape;3065;p271"/>
          <p:cNvSpPr txBox="1"/>
          <p:nvPr>
            <p:ph type="body" idx="1"/>
          </p:nvPr>
        </p:nvSpPr>
        <p:spPr bwMode="auto">
          <a:xfrm>
            <a:off x="485942" y="1839208"/>
            <a:ext cx="2391300" cy="1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66" name="Google Shape;3066;p271"/>
          <p:cNvSpPr txBox="1"/>
          <p:nvPr>
            <p:ph type="body" idx="2"/>
          </p:nvPr>
        </p:nvSpPr>
        <p:spPr bwMode="auto">
          <a:xfrm>
            <a:off x="3436406" y="1839208"/>
            <a:ext cx="2391300" cy="1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67" name="Google Shape;3067;p271"/>
          <p:cNvSpPr txBox="1"/>
          <p:nvPr>
            <p:ph type="body" idx="3"/>
          </p:nvPr>
        </p:nvSpPr>
        <p:spPr bwMode="auto">
          <a:xfrm>
            <a:off x="6362486" y="1839208"/>
            <a:ext cx="2391300" cy="1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68" name="Google Shape;3068;p271"/>
          <p:cNvSpPr txBox="1"/>
          <p:nvPr>
            <p:ph type="body" idx="4"/>
          </p:nvPr>
        </p:nvSpPr>
        <p:spPr bwMode="auto">
          <a:xfrm>
            <a:off x="9337334" y="1839208"/>
            <a:ext cx="2391300" cy="1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69" name="Google Shape;3069;p271"/>
          <p:cNvSpPr txBox="1"/>
          <p:nvPr>
            <p:ph type="body" idx="5"/>
          </p:nvPr>
        </p:nvSpPr>
        <p:spPr bwMode="auto">
          <a:xfrm>
            <a:off x="485942" y="3469847"/>
            <a:ext cx="2391300" cy="3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70" name="Google Shape;3070;p271"/>
          <p:cNvSpPr txBox="1"/>
          <p:nvPr>
            <p:ph type="body" idx="6"/>
          </p:nvPr>
        </p:nvSpPr>
        <p:spPr bwMode="auto">
          <a:xfrm>
            <a:off x="3436406" y="3469847"/>
            <a:ext cx="2391300" cy="3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71" name="Google Shape;3071;p271"/>
          <p:cNvSpPr txBox="1"/>
          <p:nvPr>
            <p:ph type="body" idx="7"/>
          </p:nvPr>
        </p:nvSpPr>
        <p:spPr bwMode="auto">
          <a:xfrm>
            <a:off x="6350294" y="3469847"/>
            <a:ext cx="2391300" cy="3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72" name="Google Shape;3072;p271"/>
          <p:cNvSpPr txBox="1"/>
          <p:nvPr>
            <p:ph type="body" idx="8"/>
          </p:nvPr>
        </p:nvSpPr>
        <p:spPr bwMode="auto">
          <a:xfrm>
            <a:off x="9337334" y="3469847"/>
            <a:ext cx="2391300" cy="3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73" name="Google Shape;3073;p271"/>
          <p:cNvSpPr txBox="1"/>
          <p:nvPr>
            <p:ph type="body" idx="9"/>
          </p:nvPr>
        </p:nvSpPr>
        <p:spPr bwMode="auto">
          <a:xfrm>
            <a:off x="485942" y="4375144"/>
            <a:ext cx="2391300" cy="1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74" name="Google Shape;3074;p271"/>
          <p:cNvSpPr txBox="1"/>
          <p:nvPr>
            <p:ph type="body" idx="13"/>
          </p:nvPr>
        </p:nvSpPr>
        <p:spPr bwMode="auto">
          <a:xfrm>
            <a:off x="3436406" y="4375144"/>
            <a:ext cx="2391300" cy="1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75" name="Google Shape;3075;p271"/>
          <p:cNvSpPr txBox="1"/>
          <p:nvPr>
            <p:ph type="body" idx="14"/>
          </p:nvPr>
        </p:nvSpPr>
        <p:spPr bwMode="auto">
          <a:xfrm>
            <a:off x="6362486" y="4375144"/>
            <a:ext cx="2391300" cy="1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76" name="Google Shape;3076;p271"/>
          <p:cNvSpPr txBox="1"/>
          <p:nvPr>
            <p:ph type="body" idx="15"/>
          </p:nvPr>
        </p:nvSpPr>
        <p:spPr bwMode="auto">
          <a:xfrm>
            <a:off x="9337334" y="4375144"/>
            <a:ext cx="2391300" cy="1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77" name="Google Shape;3077;p271"/>
          <p:cNvSpPr txBox="1"/>
          <p:nvPr>
            <p:ph type="body" idx="16"/>
          </p:nvPr>
        </p:nvSpPr>
        <p:spPr bwMode="auto">
          <a:xfrm>
            <a:off x="485942" y="6005783"/>
            <a:ext cx="2391300" cy="3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78" name="Google Shape;3078;p271"/>
          <p:cNvSpPr txBox="1"/>
          <p:nvPr>
            <p:ph type="body" idx="17"/>
          </p:nvPr>
        </p:nvSpPr>
        <p:spPr bwMode="auto">
          <a:xfrm>
            <a:off x="3436406" y="6005783"/>
            <a:ext cx="2391300" cy="3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79" name="Google Shape;3079;p271"/>
          <p:cNvSpPr txBox="1"/>
          <p:nvPr>
            <p:ph type="body" idx="18"/>
          </p:nvPr>
        </p:nvSpPr>
        <p:spPr bwMode="auto">
          <a:xfrm>
            <a:off x="6350294" y="6005783"/>
            <a:ext cx="2391300" cy="3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80" name="Google Shape;3080;p271"/>
          <p:cNvSpPr txBox="1"/>
          <p:nvPr>
            <p:ph type="body" idx="19"/>
          </p:nvPr>
        </p:nvSpPr>
        <p:spPr bwMode="auto">
          <a:xfrm>
            <a:off x="9337334" y="6005783"/>
            <a:ext cx="2391300" cy="3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2 Буллиты" preserve="0" showMasterPhAnim="0" userDrawn="1">
  <p:cSld name="Буллиты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82" name="Google Shape;3082;p272"/>
          <p:cNvSpPr/>
          <p:nvPr/>
        </p:nvSpPr>
        <p:spPr bwMode="auto">
          <a:xfrm>
            <a:off x="6194239" y="1628775"/>
            <a:ext cx="5700899" cy="2349600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83" name="Google Shape;3083;p272"/>
          <p:cNvSpPr/>
          <p:nvPr/>
        </p:nvSpPr>
        <p:spPr bwMode="auto">
          <a:xfrm>
            <a:off x="300066" y="1628775"/>
            <a:ext cx="5700899" cy="2349600"/>
          </a:xfrm>
          <a:prstGeom prst="roundRect">
            <a:avLst>
              <a:gd name="adj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84" name="Google Shape;3084;p272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3085" name="Google Shape;3085;p272"/>
          <p:cNvSpPr txBox="1"/>
          <p:nvPr>
            <p:ph type="body" idx="1"/>
          </p:nvPr>
        </p:nvSpPr>
        <p:spPr bwMode="auto">
          <a:xfrm>
            <a:off x="608181" y="1937695"/>
            <a:ext cx="5084399" cy="18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86" name="Google Shape;3086;p272"/>
          <p:cNvSpPr txBox="1"/>
          <p:nvPr>
            <p:ph type="body" idx="2"/>
          </p:nvPr>
        </p:nvSpPr>
        <p:spPr bwMode="auto">
          <a:xfrm>
            <a:off x="6499394" y="1937695"/>
            <a:ext cx="5084399" cy="18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87" name="Google Shape;3087;p272"/>
          <p:cNvSpPr txBox="1"/>
          <p:nvPr>
            <p:ph type="title"/>
          </p:nvPr>
        </p:nvSpPr>
        <p:spPr bwMode="auto">
          <a:xfrm>
            <a:off x="308143" y="296863"/>
            <a:ext cx="11144100" cy="5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49 Три блока текста с цифрами" preserve="0" showMasterPhAnim="0" userDrawn="1">
  <p:cSld name="Три блока текста с цифрами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89" name="Google Shape;3089;p273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cxnSp>
        <p:nvCxnSpPr>
          <p:cNvPr id="3090" name="Google Shape;3090;p273"/>
          <p:cNvCxnSpPr>
            <a:cxnSpLocks/>
          </p:cNvCxnSpPr>
          <p:nvPr/>
        </p:nvCxnSpPr>
        <p:spPr bwMode="auto">
          <a:xfrm>
            <a:off x="300038" y="1634573"/>
            <a:ext cx="11586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091" name="Google Shape;3091;p273"/>
          <p:cNvCxnSpPr>
            <a:cxnSpLocks/>
          </p:cNvCxnSpPr>
          <p:nvPr/>
        </p:nvCxnSpPr>
        <p:spPr bwMode="auto">
          <a:xfrm>
            <a:off x="300038" y="3276760"/>
            <a:ext cx="11586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092" name="Google Shape;3092;p273"/>
          <p:cNvCxnSpPr>
            <a:cxnSpLocks/>
          </p:cNvCxnSpPr>
          <p:nvPr/>
        </p:nvCxnSpPr>
        <p:spPr bwMode="auto">
          <a:xfrm>
            <a:off x="300038" y="4918947"/>
            <a:ext cx="11586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093" name="Google Shape;3093;p273"/>
          <p:cNvSpPr txBox="1"/>
          <p:nvPr>
            <p:ph type="body" idx="1"/>
          </p:nvPr>
        </p:nvSpPr>
        <p:spPr bwMode="auto">
          <a:xfrm>
            <a:off x="312564" y="3535600"/>
            <a:ext cx="9729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3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94" name="Google Shape;3094;p273"/>
          <p:cNvSpPr txBox="1"/>
          <p:nvPr>
            <p:ph type="body" idx="2"/>
          </p:nvPr>
        </p:nvSpPr>
        <p:spPr bwMode="auto">
          <a:xfrm>
            <a:off x="312564" y="1893413"/>
            <a:ext cx="9729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3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95" name="Google Shape;3095;p273"/>
          <p:cNvSpPr txBox="1"/>
          <p:nvPr>
            <p:ph type="body" idx="3"/>
          </p:nvPr>
        </p:nvSpPr>
        <p:spPr bwMode="auto">
          <a:xfrm>
            <a:off x="312564" y="5177787"/>
            <a:ext cx="9729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3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96" name="Google Shape;3096;p273"/>
          <p:cNvSpPr txBox="1"/>
          <p:nvPr>
            <p:ph type="body" idx="4"/>
          </p:nvPr>
        </p:nvSpPr>
        <p:spPr bwMode="auto">
          <a:xfrm>
            <a:off x="2605190" y="3566080"/>
            <a:ext cx="92745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97" name="Google Shape;3097;p273"/>
          <p:cNvSpPr txBox="1"/>
          <p:nvPr>
            <p:ph type="body" idx="5"/>
          </p:nvPr>
        </p:nvSpPr>
        <p:spPr bwMode="auto">
          <a:xfrm>
            <a:off x="2605190" y="1923893"/>
            <a:ext cx="92745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98" name="Google Shape;3098;p273"/>
          <p:cNvSpPr txBox="1"/>
          <p:nvPr>
            <p:ph type="body" idx="6"/>
          </p:nvPr>
        </p:nvSpPr>
        <p:spPr bwMode="auto">
          <a:xfrm>
            <a:off x="2605190" y="5208267"/>
            <a:ext cx="92745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099" name="Google Shape;3099;p273"/>
          <p:cNvSpPr txBox="1"/>
          <p:nvPr>
            <p:ph type="body" idx="7"/>
          </p:nvPr>
        </p:nvSpPr>
        <p:spPr bwMode="auto">
          <a:xfrm>
            <a:off x="2605190" y="3990150"/>
            <a:ext cx="92745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100" name="Google Shape;3100;p273"/>
          <p:cNvSpPr txBox="1"/>
          <p:nvPr>
            <p:ph type="body" idx="8"/>
          </p:nvPr>
        </p:nvSpPr>
        <p:spPr bwMode="auto">
          <a:xfrm>
            <a:off x="2605190" y="2347963"/>
            <a:ext cx="92745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101" name="Google Shape;3101;p273"/>
          <p:cNvSpPr txBox="1"/>
          <p:nvPr>
            <p:ph type="body" idx="9"/>
          </p:nvPr>
        </p:nvSpPr>
        <p:spPr bwMode="auto">
          <a:xfrm>
            <a:off x="2605190" y="5632337"/>
            <a:ext cx="92745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102" name="Google Shape;3102;p273"/>
          <p:cNvSpPr txBox="1"/>
          <p:nvPr>
            <p:ph type="title"/>
          </p:nvPr>
        </p:nvSpPr>
        <p:spPr bwMode="auto">
          <a:xfrm>
            <a:off x="308143" y="296863"/>
            <a:ext cx="11144100" cy="5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17 Мокап ноубука цветной фон" preserve="0" showMasterPhAnim="0" userDrawn="1">
  <p:cSld name="Мокап ноубука цветной фон_4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04" name="Google Shape;3104;p274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3105" name="Google Shape;3105;p274"/>
          <p:cNvSpPr txBox="1"/>
          <p:nvPr>
            <p:ph type="body" idx="1"/>
          </p:nvPr>
        </p:nvSpPr>
        <p:spPr bwMode="auto">
          <a:xfrm>
            <a:off x="308142" y="2125310"/>
            <a:ext cx="4781100" cy="35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106" name="Google Shape;3106;p274"/>
          <p:cNvSpPr txBox="1"/>
          <p:nvPr>
            <p:ph type="body" idx="2"/>
          </p:nvPr>
        </p:nvSpPr>
        <p:spPr bwMode="auto">
          <a:xfrm>
            <a:off x="308142" y="1628775"/>
            <a:ext cx="47676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3107" name="Google Shape;3107;p274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4262792" y="922867"/>
            <a:ext cx="8732019" cy="4846606"/>
          </a:xfrm>
          <a:custGeom>
            <a:avLst/>
            <a:gdLst/>
            <a:ahLst/>
            <a:cxnLst/>
            <a:rect l="l" t="t" r="r" b="b"/>
            <a:pathLst>
              <a:path w="9095853" h="5169713" fill="norm" stroke="1" extrusionOk="0">
                <a:moveTo>
                  <a:pt x="1219510" y="354342"/>
                </a:moveTo>
                <a:lnTo>
                  <a:pt x="1219510" y="4624502"/>
                </a:lnTo>
                <a:lnTo>
                  <a:pt x="7860007" y="4624502"/>
                </a:lnTo>
                <a:lnTo>
                  <a:pt x="7860007" y="354342"/>
                </a:lnTo>
                <a:close/>
                <a:moveTo>
                  <a:pt x="0" y="0"/>
                </a:moveTo>
                <a:lnTo>
                  <a:pt x="9095853" y="0"/>
                </a:lnTo>
                <a:lnTo>
                  <a:pt x="9095853" y="5169713"/>
                </a:lnTo>
                <a:lnTo>
                  <a:pt x="0" y="5169713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3108" name="Google Shape;3108;p274"/>
          <p:cNvSpPr txBox="1"/>
          <p:nvPr>
            <p:ph type="title"/>
          </p:nvPr>
        </p:nvSpPr>
        <p:spPr bwMode="auto">
          <a:xfrm>
            <a:off x="308143" y="296863"/>
            <a:ext cx="11144100" cy="5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3109" name="Google Shape;3109;p274"/>
          <p:cNvSpPr/>
          <p:nvPr>
            <p:ph type="pic" idx="3"/>
          </p:nvPr>
        </p:nvSpPr>
        <p:spPr bwMode="auto">
          <a:xfrm>
            <a:off x="5424948" y="1248802"/>
            <a:ext cx="6408000" cy="40104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</p:spTree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07 Тезис + фото" preserve="0" showMasterPhAnim="0" userDrawn="1">
  <p:cSld name="Тезис + фото_4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11" name="Google Shape;3111;p275"/>
          <p:cNvSpPr/>
          <p:nvPr>
            <p:ph type="pic" idx="2"/>
          </p:nvPr>
        </p:nvSpPr>
        <p:spPr bwMode="auto">
          <a:xfrm>
            <a:off x="6692706" y="0"/>
            <a:ext cx="5499300" cy="6858000"/>
          </a:xfrm>
          <a:prstGeom prst="rect">
            <a:avLst/>
          </a:prstGeom>
          <a:solidFill>
            <a:srgbClr val="F8F9F9"/>
          </a:solidFill>
          <a:ln>
            <a:noFill/>
          </a:ln>
        </p:spPr>
      </p:sp>
      <p:sp>
        <p:nvSpPr>
          <p:cNvPr id="3112" name="Google Shape;3112;p275"/>
          <p:cNvSpPr txBox="1"/>
          <p:nvPr>
            <p:ph type="title"/>
          </p:nvPr>
        </p:nvSpPr>
        <p:spPr bwMode="auto">
          <a:xfrm>
            <a:off x="258039" y="2238033"/>
            <a:ext cx="6034500" cy="11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rial"/>
              <a:buNone/>
              <a:defRPr sz="5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3113" name="Google Shape;3113;p275"/>
          <p:cNvSpPr txBox="1"/>
          <p:nvPr>
            <p:ph type="body" idx="1"/>
          </p:nvPr>
        </p:nvSpPr>
        <p:spPr bwMode="auto">
          <a:xfrm>
            <a:off x="258039" y="3675413"/>
            <a:ext cx="60345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114" name="Google Shape;3114;p275"/>
          <p:cNvSpPr txBox="1"/>
          <p:nvPr>
            <p:ph type="sldNum" idx="12"/>
          </p:nvPr>
        </p:nvSpPr>
        <p:spPr bwMode="auto">
          <a:xfrm>
            <a:off x="11228174" y="6609629"/>
            <a:ext cx="658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36 Таймлайн 4 блока" preserve="0" showMasterPhAnim="0" userDrawn="1">
  <p:cSld name="Таймлайн 4 блока_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16" name="Google Shape;3116;p276"/>
          <p:cNvSpPr txBox="1"/>
          <p:nvPr>
            <p:ph type="title"/>
          </p:nvPr>
        </p:nvSpPr>
        <p:spPr bwMode="auto">
          <a:xfrm>
            <a:off x="308143" y="296863"/>
            <a:ext cx="11144100" cy="5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cxnSp>
        <p:nvCxnSpPr>
          <p:cNvPr id="3117" name="Google Shape;3117;p276"/>
          <p:cNvCxnSpPr>
            <a:cxnSpLocks/>
          </p:cNvCxnSpPr>
          <p:nvPr/>
        </p:nvCxnSpPr>
        <p:spPr bwMode="auto">
          <a:xfrm>
            <a:off x="300065" y="2463662"/>
            <a:ext cx="115920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118" name="Google Shape;3118;p276"/>
          <p:cNvSpPr/>
          <p:nvPr/>
        </p:nvSpPr>
        <p:spPr bwMode="auto">
          <a:xfrm>
            <a:off x="300038" y="2429531"/>
            <a:ext cx="68400" cy="68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19" name="Google Shape;3119;p276"/>
          <p:cNvSpPr/>
          <p:nvPr/>
        </p:nvSpPr>
        <p:spPr bwMode="auto">
          <a:xfrm>
            <a:off x="3242744" y="2429531"/>
            <a:ext cx="68400" cy="68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20" name="Google Shape;3120;p276"/>
          <p:cNvSpPr/>
          <p:nvPr/>
        </p:nvSpPr>
        <p:spPr bwMode="auto">
          <a:xfrm>
            <a:off x="6194950" y="2429531"/>
            <a:ext cx="68400" cy="68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21" name="Google Shape;3121;p276"/>
          <p:cNvSpPr/>
          <p:nvPr/>
        </p:nvSpPr>
        <p:spPr bwMode="auto">
          <a:xfrm>
            <a:off x="9135858" y="2429531"/>
            <a:ext cx="68400" cy="68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22" name="Google Shape;3122;p276"/>
          <p:cNvSpPr txBox="1"/>
          <p:nvPr>
            <p:ph type="body" idx="1"/>
          </p:nvPr>
        </p:nvSpPr>
        <p:spPr bwMode="auto">
          <a:xfrm>
            <a:off x="300037" y="1876955"/>
            <a:ext cx="2757600" cy="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123" name="Google Shape;3123;p276"/>
          <p:cNvSpPr txBox="1"/>
          <p:nvPr>
            <p:ph type="body" idx="2"/>
          </p:nvPr>
        </p:nvSpPr>
        <p:spPr bwMode="auto">
          <a:xfrm>
            <a:off x="300037" y="2697226"/>
            <a:ext cx="2757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124" name="Google Shape;3124;p276"/>
          <p:cNvSpPr txBox="1"/>
          <p:nvPr>
            <p:ph type="body" idx="3"/>
          </p:nvPr>
        </p:nvSpPr>
        <p:spPr bwMode="auto">
          <a:xfrm>
            <a:off x="3243959" y="1876955"/>
            <a:ext cx="2757600" cy="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125" name="Google Shape;3125;p276"/>
          <p:cNvSpPr txBox="1"/>
          <p:nvPr>
            <p:ph type="body" idx="4"/>
          </p:nvPr>
        </p:nvSpPr>
        <p:spPr bwMode="auto">
          <a:xfrm>
            <a:off x="3243959" y="2697226"/>
            <a:ext cx="2757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126" name="Google Shape;3126;p276"/>
          <p:cNvSpPr txBox="1"/>
          <p:nvPr>
            <p:ph type="body" idx="5"/>
          </p:nvPr>
        </p:nvSpPr>
        <p:spPr bwMode="auto">
          <a:xfrm>
            <a:off x="6187881" y="1876955"/>
            <a:ext cx="2757600" cy="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127" name="Google Shape;3127;p276"/>
          <p:cNvSpPr txBox="1"/>
          <p:nvPr>
            <p:ph type="body" idx="6"/>
          </p:nvPr>
        </p:nvSpPr>
        <p:spPr bwMode="auto">
          <a:xfrm>
            <a:off x="6187881" y="2697226"/>
            <a:ext cx="2757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128" name="Google Shape;3128;p276"/>
          <p:cNvSpPr txBox="1"/>
          <p:nvPr>
            <p:ph type="body" idx="7"/>
          </p:nvPr>
        </p:nvSpPr>
        <p:spPr bwMode="auto">
          <a:xfrm>
            <a:off x="9161539" y="1876955"/>
            <a:ext cx="2757600" cy="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129" name="Google Shape;3129;p276"/>
          <p:cNvSpPr txBox="1"/>
          <p:nvPr>
            <p:ph type="body" idx="8"/>
          </p:nvPr>
        </p:nvSpPr>
        <p:spPr bwMode="auto">
          <a:xfrm>
            <a:off x="9161539" y="2697226"/>
            <a:ext cx="2757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4 Титул" preserve="0" showMasterPhAnim="0" userDrawn="1">
  <p:cSld name="Титул_4">
    <p:bg>
      <p:bgPr shadeToTitle="0">
        <a:solidFill>
          <a:srgbClr val="9687E5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131" name="Google Shape;3131;p277" descr="Изображение выглядит как Красочность, Графика, снимок экрана, графический дизайн&#10;&#10;Автоматически созданное описание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2" name="Google Shape;3132;p277"/>
          <p:cNvSpPr txBox="1"/>
          <p:nvPr>
            <p:ph type="title"/>
          </p:nvPr>
        </p:nvSpPr>
        <p:spPr bwMode="auto">
          <a:xfrm>
            <a:off x="258039" y="370975"/>
            <a:ext cx="10657500" cy="2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pPr>
              <a:defRPr/>
            </a:pPr>
            <a:endParaRPr/>
          </a:p>
        </p:txBody>
      </p:sp>
      <p:sp>
        <p:nvSpPr>
          <p:cNvPr id="3133" name="Google Shape;3133;p277"/>
          <p:cNvSpPr txBox="1"/>
          <p:nvPr>
            <p:ph type="body" idx="1"/>
          </p:nvPr>
        </p:nvSpPr>
        <p:spPr bwMode="auto">
          <a:xfrm>
            <a:off x="291047" y="6293014"/>
            <a:ext cx="8610900" cy="3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3134" name="Google Shape;3134;p277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9811405" y="6387330"/>
            <a:ext cx="2079903" cy="213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slideLayout" Target="../slideLayouts/slideLayout62.xml"/><Relationship Id="rId63" Type="http://schemas.openxmlformats.org/officeDocument/2006/relationships/slideLayout" Target="../slideLayouts/slideLayout63.xml"/><Relationship Id="rId64" Type="http://schemas.openxmlformats.org/officeDocument/2006/relationships/slideLayout" Target="../slideLayouts/slideLayout64.xml"/><Relationship Id="rId65" Type="http://schemas.openxmlformats.org/officeDocument/2006/relationships/slideLayout" Target="../slideLayouts/slideLayout65.xml"/><Relationship Id="rId66" Type="http://schemas.openxmlformats.org/officeDocument/2006/relationships/slideLayout" Target="../slideLayouts/slideLayout66.xml"/><Relationship Id="rId67" Type="http://schemas.openxmlformats.org/officeDocument/2006/relationships/slideLayout" Target="../slideLayouts/slideLayout67.xml"/><Relationship Id="rId68" Type="http://schemas.openxmlformats.org/officeDocument/2006/relationships/slideLayout" Target="../slideLayouts/slideLayout68.xml"/><Relationship Id="rId69" Type="http://schemas.openxmlformats.org/officeDocument/2006/relationships/slideLayout" Target="../slideLayouts/slideLayout69.xml"/><Relationship Id="rId70" Type="http://schemas.openxmlformats.org/officeDocument/2006/relationships/slideLayout" Target="../slideLayouts/slideLayout70.xml"/><Relationship Id="rId71" Type="http://schemas.openxmlformats.org/officeDocument/2006/relationships/slideLayout" Target="../slideLayouts/slideLayout71.xml"/><Relationship Id="rId72" Type="http://schemas.openxmlformats.org/officeDocument/2006/relationships/slideLayout" Target="../slideLayouts/slideLayout72.xml"/><Relationship Id="rId73" Type="http://schemas.openxmlformats.org/officeDocument/2006/relationships/slideLayout" Target="../slideLayouts/slideLayout73.xml"/><Relationship Id="rId74" Type="http://schemas.openxmlformats.org/officeDocument/2006/relationships/slideLayout" Target="../slideLayouts/slideLayout74.xml"/><Relationship Id="rId75" Type="http://schemas.openxmlformats.org/officeDocument/2006/relationships/slideLayout" Target="../slideLayouts/slideLayout75.xml"/><Relationship Id="rId76" Type="http://schemas.openxmlformats.org/officeDocument/2006/relationships/slideLayout" Target="../slideLayouts/slideLayout76.xml"/><Relationship Id="rId77" Type="http://schemas.openxmlformats.org/officeDocument/2006/relationships/slideLayout" Target="../slideLayouts/slideLayout77.xml"/><Relationship Id="rId78" Type="http://schemas.openxmlformats.org/officeDocument/2006/relationships/slideLayout" Target="../slideLayouts/slideLayout78.xml"/><Relationship Id="rId79" Type="http://schemas.openxmlformats.org/officeDocument/2006/relationships/slideLayout" Target="../slideLayouts/slideLayout79.xml"/><Relationship Id="rId80" Type="http://schemas.openxmlformats.org/officeDocument/2006/relationships/slideLayout" Target="../slideLayouts/slideLayout80.xml"/><Relationship Id="rId81" Type="http://schemas.openxmlformats.org/officeDocument/2006/relationships/slideLayout" Target="../slideLayouts/slideLayout81.xml"/><Relationship Id="rId82" Type="http://schemas.openxmlformats.org/officeDocument/2006/relationships/slideLayout" Target="../slideLayouts/slideLayout82.xml"/><Relationship Id="rId83" Type="http://schemas.openxmlformats.org/officeDocument/2006/relationships/slideLayout" Target="../slideLayouts/slideLayout83.xml"/><Relationship Id="rId84" Type="http://schemas.openxmlformats.org/officeDocument/2006/relationships/slideLayout" Target="../slideLayouts/slideLayout84.xml"/><Relationship Id="rId85" Type="http://schemas.openxmlformats.org/officeDocument/2006/relationships/slideLayout" Target="../slideLayouts/slideLayout85.xml"/><Relationship Id="rId86" Type="http://schemas.openxmlformats.org/officeDocument/2006/relationships/slideLayout" Target="../slideLayouts/slideLayout86.xml"/><Relationship Id="rId87" Type="http://schemas.openxmlformats.org/officeDocument/2006/relationships/slideLayout" Target="../slideLayouts/slideLayout87.xml"/><Relationship Id="rId88" Type="http://schemas.openxmlformats.org/officeDocument/2006/relationships/slideLayout" Target="../slideLayouts/slideLayout88.xml"/><Relationship Id="rId89" Type="http://schemas.openxmlformats.org/officeDocument/2006/relationships/slideLayout" Target="../slideLayouts/slideLayout89.xml"/><Relationship Id="rId90" Type="http://schemas.openxmlformats.org/officeDocument/2006/relationships/slideLayout" Target="../slideLayouts/slideLayout90.xml"/><Relationship Id="rId91" Type="http://schemas.openxmlformats.org/officeDocument/2006/relationships/slideLayout" Target="../slideLayouts/slideLayout91.xml"/><Relationship Id="rId92" Type="http://schemas.openxmlformats.org/officeDocument/2006/relationships/slideLayout" Target="../slideLayouts/slideLayout92.xml"/><Relationship Id="rId93" Type="http://schemas.openxmlformats.org/officeDocument/2006/relationships/slideLayout" Target="../slideLayouts/slideLayout93.xml"/><Relationship Id="rId94" Type="http://schemas.openxmlformats.org/officeDocument/2006/relationships/slideLayout" Target="../slideLayouts/slideLayout94.xml"/><Relationship Id="rId95" Type="http://schemas.openxmlformats.org/officeDocument/2006/relationships/slideLayout" Target="../slideLayouts/slideLayout95.xml"/><Relationship Id="rId96" Type="http://schemas.openxmlformats.org/officeDocument/2006/relationships/slideLayout" Target="../slideLayouts/slideLayout96.xml"/><Relationship Id="rId97" Type="http://schemas.openxmlformats.org/officeDocument/2006/relationships/slideLayout" Target="../slideLayouts/slideLayout97.xml"/><Relationship Id="rId98" Type="http://schemas.openxmlformats.org/officeDocument/2006/relationships/slideLayout" Target="../slideLayouts/slideLayout98.xml"/><Relationship Id="rId99" Type="http://schemas.openxmlformats.org/officeDocument/2006/relationships/slideLayout" Target="../slideLayouts/slideLayout99.xml"/><Relationship Id="rId100" Type="http://schemas.openxmlformats.org/officeDocument/2006/relationships/slideLayout" Target="../slideLayouts/slideLayout100.xml"/><Relationship Id="rId101" Type="http://schemas.openxmlformats.org/officeDocument/2006/relationships/slideLayout" Target="../slideLayouts/slideLayout101.xml"/><Relationship Id="rId102" Type="http://schemas.openxmlformats.org/officeDocument/2006/relationships/slideLayout" Target="../slideLayouts/slideLayout102.xml"/><Relationship Id="rId103" Type="http://schemas.openxmlformats.org/officeDocument/2006/relationships/slideLayout" Target="../slideLayouts/slideLayout103.xml"/><Relationship Id="rId104" Type="http://schemas.openxmlformats.org/officeDocument/2006/relationships/slideLayout" Target="../slideLayouts/slideLayout104.xml"/><Relationship Id="rId105" Type="http://schemas.openxmlformats.org/officeDocument/2006/relationships/slideLayout" Target="../slideLayouts/slideLayout105.xml"/><Relationship Id="rId106" Type="http://schemas.openxmlformats.org/officeDocument/2006/relationships/slideLayout" Target="../slideLayouts/slideLayout106.xml"/><Relationship Id="rId107" Type="http://schemas.openxmlformats.org/officeDocument/2006/relationships/slideLayout" Target="../slideLayouts/slideLayout107.xml"/><Relationship Id="rId108" Type="http://schemas.openxmlformats.org/officeDocument/2006/relationships/slideLayout" Target="../slideLayouts/slideLayout108.xml"/><Relationship Id="rId109" Type="http://schemas.openxmlformats.org/officeDocument/2006/relationships/slideLayout" Target="../slideLayouts/slideLayout109.xml"/><Relationship Id="rId110" Type="http://schemas.openxmlformats.org/officeDocument/2006/relationships/slideLayout" Target="../slideLayouts/slideLayout110.xml"/><Relationship Id="rId111" Type="http://schemas.openxmlformats.org/officeDocument/2006/relationships/slideLayout" Target="../slideLayouts/slideLayout111.xml"/><Relationship Id="rId112" Type="http://schemas.openxmlformats.org/officeDocument/2006/relationships/slideLayout" Target="../slideLayouts/slideLayout112.xml"/><Relationship Id="rId113" Type="http://schemas.openxmlformats.org/officeDocument/2006/relationships/slideLayout" Target="../slideLayouts/slideLayout113.xml"/><Relationship Id="rId114" Type="http://schemas.openxmlformats.org/officeDocument/2006/relationships/slideLayout" Target="../slideLayouts/slideLayout114.xml"/><Relationship Id="rId115" Type="http://schemas.openxmlformats.org/officeDocument/2006/relationships/slideLayout" Target="../slideLayouts/slideLayout115.xml"/><Relationship Id="rId116" Type="http://schemas.openxmlformats.org/officeDocument/2006/relationships/slideLayout" Target="../slideLayouts/slideLayout116.xml"/><Relationship Id="rId117" Type="http://schemas.openxmlformats.org/officeDocument/2006/relationships/slideLayout" Target="../slideLayouts/slideLayout117.xml"/><Relationship Id="rId118" Type="http://schemas.openxmlformats.org/officeDocument/2006/relationships/slideLayout" Target="../slideLayouts/slideLayout118.xml"/><Relationship Id="rId119" Type="http://schemas.openxmlformats.org/officeDocument/2006/relationships/slideLayout" Target="../slideLayouts/slideLayout119.xml"/><Relationship Id="rId120" Type="http://schemas.openxmlformats.org/officeDocument/2006/relationships/slideLayout" Target="../slideLayouts/slideLayout120.xml"/><Relationship Id="rId121" Type="http://schemas.openxmlformats.org/officeDocument/2006/relationships/slideLayout" Target="../slideLayouts/slideLayout121.xml"/><Relationship Id="rId122" Type="http://schemas.openxmlformats.org/officeDocument/2006/relationships/slideLayout" Target="../slideLayouts/slideLayout122.xml"/><Relationship Id="rId123" Type="http://schemas.openxmlformats.org/officeDocument/2006/relationships/slideLayout" Target="../slideLayouts/slideLayout123.xml"/><Relationship Id="rId124" Type="http://schemas.openxmlformats.org/officeDocument/2006/relationships/slideLayout" Target="../slideLayouts/slideLayout124.xml"/><Relationship Id="rId125" Type="http://schemas.openxmlformats.org/officeDocument/2006/relationships/slideLayout" Target="../slideLayouts/slideLayout125.xml"/><Relationship Id="rId126" Type="http://schemas.openxmlformats.org/officeDocument/2006/relationships/slideLayout" Target="../slideLayouts/slideLayout126.xml"/><Relationship Id="rId127" Type="http://schemas.openxmlformats.org/officeDocument/2006/relationships/slideLayout" Target="../slideLayouts/slideLayout127.xml"/><Relationship Id="rId128" Type="http://schemas.openxmlformats.org/officeDocument/2006/relationships/slideLayout" Target="../slideLayouts/slideLayout128.xml"/><Relationship Id="rId129" Type="http://schemas.openxmlformats.org/officeDocument/2006/relationships/slideLayout" Target="../slideLayouts/slideLayout129.xml"/><Relationship Id="rId130" Type="http://schemas.openxmlformats.org/officeDocument/2006/relationships/slideLayout" Target="../slideLayouts/slideLayout130.xml"/><Relationship Id="rId131" Type="http://schemas.openxmlformats.org/officeDocument/2006/relationships/slideLayout" Target="../slideLayouts/slideLayout131.xml"/><Relationship Id="rId132" Type="http://schemas.openxmlformats.org/officeDocument/2006/relationships/slideLayout" Target="../slideLayouts/slideLayout132.xml"/><Relationship Id="rId133" Type="http://schemas.openxmlformats.org/officeDocument/2006/relationships/slideLayout" Target="../slideLayouts/slideLayout133.xml"/><Relationship Id="rId134" Type="http://schemas.openxmlformats.org/officeDocument/2006/relationships/slideLayout" Target="../slideLayouts/slideLayout134.xml"/><Relationship Id="rId135" Type="http://schemas.openxmlformats.org/officeDocument/2006/relationships/slideLayout" Target="../slideLayouts/slideLayout135.xml"/><Relationship Id="rId136" Type="http://schemas.openxmlformats.org/officeDocument/2006/relationships/slideLayout" Target="../slideLayouts/slideLayout136.xml"/><Relationship Id="rId137" Type="http://schemas.openxmlformats.org/officeDocument/2006/relationships/slideLayout" Target="../slideLayouts/slideLayout137.xml"/><Relationship Id="rId138" Type="http://schemas.openxmlformats.org/officeDocument/2006/relationships/slideLayout" Target="../slideLayouts/slideLayout138.xml"/><Relationship Id="rId139" Type="http://schemas.openxmlformats.org/officeDocument/2006/relationships/slideLayout" Target="../slideLayouts/slideLayout139.xml"/><Relationship Id="rId140" Type="http://schemas.openxmlformats.org/officeDocument/2006/relationships/slideLayout" Target="../slideLayouts/slideLayout140.xml"/><Relationship Id="rId141" Type="http://schemas.openxmlformats.org/officeDocument/2006/relationships/slideLayout" Target="../slideLayouts/slideLayout141.xml"/><Relationship Id="rId142" Type="http://schemas.openxmlformats.org/officeDocument/2006/relationships/slideLayout" Target="../slideLayouts/slideLayout142.xml"/><Relationship Id="rId143" Type="http://schemas.openxmlformats.org/officeDocument/2006/relationships/slideLayout" Target="../slideLayouts/slideLayout143.xml"/><Relationship Id="rId144" Type="http://schemas.openxmlformats.org/officeDocument/2006/relationships/slideLayout" Target="../slideLayouts/slideLayout144.xml"/><Relationship Id="rId145" Type="http://schemas.openxmlformats.org/officeDocument/2006/relationships/slideLayout" Target="../slideLayouts/slideLayout145.xml"/><Relationship Id="rId146" Type="http://schemas.openxmlformats.org/officeDocument/2006/relationships/slideLayout" Target="../slideLayouts/slideLayout146.xml"/><Relationship Id="rId147" Type="http://schemas.openxmlformats.org/officeDocument/2006/relationships/slideLayout" Target="../slideLayouts/slideLayout147.xml"/><Relationship Id="rId148" Type="http://schemas.openxmlformats.org/officeDocument/2006/relationships/slideLayout" Target="../slideLayouts/slideLayout148.xml"/><Relationship Id="rId149" Type="http://schemas.openxmlformats.org/officeDocument/2006/relationships/slideLayout" Target="../slideLayouts/slideLayout149.xml"/><Relationship Id="rId150" Type="http://schemas.openxmlformats.org/officeDocument/2006/relationships/slideLayout" Target="../slideLayouts/slideLayout150.xml"/><Relationship Id="rId151" Type="http://schemas.openxmlformats.org/officeDocument/2006/relationships/slideLayout" Target="../slideLayouts/slideLayout151.xml"/><Relationship Id="rId152" Type="http://schemas.openxmlformats.org/officeDocument/2006/relationships/slideLayout" Target="../slideLayouts/slideLayout152.xml"/><Relationship Id="rId153" Type="http://schemas.openxmlformats.org/officeDocument/2006/relationships/slideLayout" Target="../slideLayouts/slideLayout153.xml"/><Relationship Id="rId154" Type="http://schemas.openxmlformats.org/officeDocument/2006/relationships/slideLayout" Target="../slideLayouts/slideLayout154.xml"/><Relationship Id="rId155" Type="http://schemas.openxmlformats.org/officeDocument/2006/relationships/slideLayout" Target="../slideLayouts/slideLayout155.xml"/><Relationship Id="rId156" Type="http://schemas.openxmlformats.org/officeDocument/2006/relationships/slideLayout" Target="../slideLayouts/slideLayout156.xml"/><Relationship Id="rId157" Type="http://schemas.openxmlformats.org/officeDocument/2006/relationships/slideLayout" Target="../slideLayouts/slideLayout157.xml"/><Relationship Id="rId158" Type="http://schemas.openxmlformats.org/officeDocument/2006/relationships/slideLayout" Target="../slideLayouts/slideLayout158.xml"/><Relationship Id="rId159" Type="http://schemas.openxmlformats.org/officeDocument/2006/relationships/slideLayout" Target="../slideLayouts/slideLayout159.xml"/><Relationship Id="rId160" Type="http://schemas.openxmlformats.org/officeDocument/2006/relationships/slideLayout" Target="../slideLayouts/slideLayout160.xml"/><Relationship Id="rId161" Type="http://schemas.openxmlformats.org/officeDocument/2006/relationships/slideLayout" Target="../slideLayouts/slideLayout161.xml"/><Relationship Id="rId162" Type="http://schemas.openxmlformats.org/officeDocument/2006/relationships/slideLayout" Target="../slideLayouts/slideLayout162.xml"/><Relationship Id="rId163" Type="http://schemas.openxmlformats.org/officeDocument/2006/relationships/slideLayout" Target="../slideLayouts/slideLayout163.xml"/><Relationship Id="rId164" Type="http://schemas.openxmlformats.org/officeDocument/2006/relationships/slideLayout" Target="../slideLayouts/slideLayout164.xml"/><Relationship Id="rId165" Type="http://schemas.openxmlformats.org/officeDocument/2006/relationships/slideLayout" Target="../slideLayouts/slideLayout165.xml"/><Relationship Id="rId166" Type="http://schemas.openxmlformats.org/officeDocument/2006/relationships/slideLayout" Target="../slideLayouts/slideLayout166.xml"/><Relationship Id="rId167" Type="http://schemas.openxmlformats.org/officeDocument/2006/relationships/slideLayout" Target="../slideLayouts/slideLayout167.xml"/><Relationship Id="rId168" Type="http://schemas.openxmlformats.org/officeDocument/2006/relationships/slideLayout" Target="../slideLayouts/slideLayout168.xml"/><Relationship Id="rId169" Type="http://schemas.openxmlformats.org/officeDocument/2006/relationships/slideLayout" Target="../slideLayouts/slideLayout169.xml"/><Relationship Id="rId170" Type="http://schemas.openxmlformats.org/officeDocument/2006/relationships/slideLayout" Target="../slideLayouts/slideLayout170.xml"/><Relationship Id="rId171" Type="http://schemas.openxmlformats.org/officeDocument/2006/relationships/slideLayout" Target="../slideLayouts/slideLayout171.xml"/><Relationship Id="rId172" Type="http://schemas.openxmlformats.org/officeDocument/2006/relationships/slideLayout" Target="../slideLayouts/slideLayout172.xml"/><Relationship Id="rId173" Type="http://schemas.openxmlformats.org/officeDocument/2006/relationships/slideLayout" Target="../slideLayouts/slideLayout173.xml"/><Relationship Id="rId174" Type="http://schemas.openxmlformats.org/officeDocument/2006/relationships/slideLayout" Target="../slideLayouts/slideLayout174.xml"/><Relationship Id="rId175" Type="http://schemas.openxmlformats.org/officeDocument/2006/relationships/slideLayout" Target="../slideLayouts/slideLayout175.xml"/><Relationship Id="rId176" Type="http://schemas.openxmlformats.org/officeDocument/2006/relationships/slideLayout" Target="../slideLayouts/slideLayout176.xml"/><Relationship Id="rId177" Type="http://schemas.openxmlformats.org/officeDocument/2006/relationships/slideLayout" Target="../slideLayouts/slideLayout177.xml"/><Relationship Id="rId178" Type="http://schemas.openxmlformats.org/officeDocument/2006/relationships/slideLayout" Target="../slideLayouts/slideLayout178.xml"/><Relationship Id="rId179" Type="http://schemas.openxmlformats.org/officeDocument/2006/relationships/slideLayout" Target="../slideLayouts/slideLayout179.xml"/><Relationship Id="rId180" Type="http://schemas.openxmlformats.org/officeDocument/2006/relationships/slideLayout" Target="../slideLayouts/slideLayout180.xml"/><Relationship Id="rId181" Type="http://schemas.openxmlformats.org/officeDocument/2006/relationships/slideLayout" Target="../slideLayouts/slideLayout181.xml"/><Relationship Id="rId182" Type="http://schemas.openxmlformats.org/officeDocument/2006/relationships/slideLayout" Target="../slideLayouts/slideLayout182.xml"/><Relationship Id="rId183" Type="http://schemas.openxmlformats.org/officeDocument/2006/relationships/slideLayout" Target="../slideLayouts/slideLayout183.xml"/><Relationship Id="rId184" Type="http://schemas.openxmlformats.org/officeDocument/2006/relationships/slideLayout" Target="../slideLayouts/slideLayout184.xml"/><Relationship Id="rId185" Type="http://schemas.openxmlformats.org/officeDocument/2006/relationships/slideLayout" Target="../slideLayouts/slideLayout185.xml"/><Relationship Id="rId186" Type="http://schemas.openxmlformats.org/officeDocument/2006/relationships/slideLayout" Target="../slideLayouts/slideLayout186.xml"/><Relationship Id="rId187" Type="http://schemas.openxmlformats.org/officeDocument/2006/relationships/slideLayout" Target="../slideLayouts/slideLayout187.xml"/><Relationship Id="rId188" Type="http://schemas.openxmlformats.org/officeDocument/2006/relationships/slideLayout" Target="../slideLayouts/slideLayout188.xml"/><Relationship Id="rId189" Type="http://schemas.openxmlformats.org/officeDocument/2006/relationships/slideLayout" Target="../slideLayouts/slideLayout189.xml"/><Relationship Id="rId190" Type="http://schemas.openxmlformats.org/officeDocument/2006/relationships/theme" Target="../theme/theme1.xml"/></Relationships>
</file>

<file path=ppt/slideMasters/_rels/slideMaster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96.xml"/><Relationship Id="rId8" Type="http://schemas.openxmlformats.org/officeDocument/2006/relationships/slideLayout" Target="../slideLayouts/slideLayout197.xml"/><Relationship Id="rId9" Type="http://schemas.openxmlformats.org/officeDocument/2006/relationships/slideLayout" Target="../slideLayouts/slideLayout198.xml"/><Relationship Id="rId10" Type="http://schemas.openxmlformats.org/officeDocument/2006/relationships/slideLayout" Target="../slideLayouts/slideLayout199.xml"/><Relationship Id="rId11" Type="http://schemas.openxmlformats.org/officeDocument/2006/relationships/slideLayout" Target="../slideLayouts/slideLayout200.xml"/><Relationship Id="rId12" Type="http://schemas.openxmlformats.org/officeDocument/2006/relationships/slideLayout" Target="../slideLayouts/slideLayout201.xml"/><Relationship Id="rId13" Type="http://schemas.openxmlformats.org/officeDocument/2006/relationships/slideLayout" Target="../slideLayouts/slideLayout202.xml"/><Relationship Id="rId14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04.xml"/><Relationship Id="rId16" Type="http://schemas.openxmlformats.org/officeDocument/2006/relationships/slideLayout" Target="../slideLayouts/slideLayout205.xml"/><Relationship Id="rId17" Type="http://schemas.openxmlformats.org/officeDocument/2006/relationships/slideLayout" Target="../slideLayouts/slideLayout206.xml"/><Relationship Id="rId18" Type="http://schemas.openxmlformats.org/officeDocument/2006/relationships/slideLayout" Target="../slideLayouts/slideLayout207.xml"/><Relationship Id="rId19" Type="http://schemas.openxmlformats.org/officeDocument/2006/relationships/slideLayout" Target="../slideLayouts/slideLayout208.xml"/><Relationship Id="rId20" Type="http://schemas.openxmlformats.org/officeDocument/2006/relationships/slideLayout" Target="../slideLayouts/slideLayout209.xml"/><Relationship Id="rId21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1.xml"/><Relationship Id="rId23" Type="http://schemas.openxmlformats.org/officeDocument/2006/relationships/slideLayout" Target="../slideLayouts/slideLayout212.xml"/><Relationship Id="rId24" Type="http://schemas.openxmlformats.org/officeDocument/2006/relationships/slideLayout" Target="../slideLayouts/slideLayout213.xml"/><Relationship Id="rId25" Type="http://schemas.openxmlformats.org/officeDocument/2006/relationships/slideLayout" Target="../slideLayouts/slideLayout214.xml"/><Relationship Id="rId26" Type="http://schemas.openxmlformats.org/officeDocument/2006/relationships/slideLayout" Target="../slideLayouts/slideLayout215.xml"/><Relationship Id="rId27" Type="http://schemas.openxmlformats.org/officeDocument/2006/relationships/slideLayout" Target="../slideLayouts/slideLayout216.xml"/><Relationship Id="rId28" Type="http://schemas.openxmlformats.org/officeDocument/2006/relationships/slideLayout" Target="../slideLayouts/slideLayout217.xml"/><Relationship Id="rId29" Type="http://schemas.openxmlformats.org/officeDocument/2006/relationships/slideLayout" Target="../slideLayouts/slideLayout218.xml"/><Relationship Id="rId30" Type="http://schemas.openxmlformats.org/officeDocument/2006/relationships/slideLayout" Target="../slideLayouts/slideLayout219.xml"/><Relationship Id="rId31" Type="http://schemas.openxmlformats.org/officeDocument/2006/relationships/slideLayout" Target="../slideLayouts/slideLayout220.xml"/><Relationship Id="rId32" Type="http://schemas.openxmlformats.org/officeDocument/2006/relationships/slideLayout" Target="../slideLayouts/slideLayout221.xml"/><Relationship Id="rId33" Type="http://schemas.openxmlformats.org/officeDocument/2006/relationships/slideLayout" Target="../slideLayouts/slideLayout222.xml"/><Relationship Id="rId34" Type="http://schemas.openxmlformats.org/officeDocument/2006/relationships/slideLayout" Target="../slideLayouts/slideLayout223.xml"/><Relationship Id="rId35" Type="http://schemas.openxmlformats.org/officeDocument/2006/relationships/slideLayout" Target="../slideLayouts/slideLayout224.xml"/><Relationship Id="rId36" Type="http://schemas.openxmlformats.org/officeDocument/2006/relationships/slideLayout" Target="../slideLayouts/slideLayout225.xml"/><Relationship Id="rId37" Type="http://schemas.openxmlformats.org/officeDocument/2006/relationships/slideLayout" Target="../slideLayouts/slideLayout226.xml"/><Relationship Id="rId38" Type="http://schemas.openxmlformats.org/officeDocument/2006/relationships/slideLayout" Target="../slideLayouts/slideLayout227.xml"/><Relationship Id="rId39" Type="http://schemas.openxmlformats.org/officeDocument/2006/relationships/slideLayout" Target="../slideLayouts/slideLayout228.xml"/><Relationship Id="rId40" Type="http://schemas.openxmlformats.org/officeDocument/2006/relationships/slideLayout" Target="../slideLayouts/slideLayout229.xml"/><Relationship Id="rId41" Type="http://schemas.openxmlformats.org/officeDocument/2006/relationships/slideLayout" Target="../slideLayouts/slideLayout230.xml"/><Relationship Id="rId42" Type="http://schemas.openxmlformats.org/officeDocument/2006/relationships/slideLayout" Target="../slideLayouts/slideLayout231.xml"/><Relationship Id="rId43" Type="http://schemas.openxmlformats.org/officeDocument/2006/relationships/slideLayout" Target="../slideLayouts/slideLayout232.xml"/><Relationship Id="rId44" Type="http://schemas.openxmlformats.org/officeDocument/2006/relationships/slideLayout" Target="../slideLayouts/slideLayout233.xml"/><Relationship Id="rId45" Type="http://schemas.openxmlformats.org/officeDocument/2006/relationships/slideLayout" Target="../slideLayouts/slideLayout234.xml"/><Relationship Id="rId46" Type="http://schemas.openxmlformats.org/officeDocument/2006/relationships/slideLayout" Target="../slideLayouts/slideLayout235.xml"/><Relationship Id="rId47" Type="http://schemas.openxmlformats.org/officeDocument/2006/relationships/slideLayout" Target="../slideLayouts/slideLayout236.xml"/><Relationship Id="rId48" Type="http://schemas.openxmlformats.org/officeDocument/2006/relationships/slideLayout" Target="../slideLayouts/slideLayout237.xml"/><Relationship Id="rId49" Type="http://schemas.openxmlformats.org/officeDocument/2006/relationships/slideLayout" Target="../slideLayouts/slideLayout238.xml"/><Relationship Id="rId50" Type="http://schemas.openxmlformats.org/officeDocument/2006/relationships/slideLayout" Target="../slideLayouts/slideLayout239.xml"/><Relationship Id="rId51" Type="http://schemas.openxmlformats.org/officeDocument/2006/relationships/slideLayout" Target="../slideLayouts/slideLayout240.xml"/><Relationship Id="rId52" Type="http://schemas.openxmlformats.org/officeDocument/2006/relationships/slideLayout" Target="../slideLayouts/slideLayout241.xml"/><Relationship Id="rId53" Type="http://schemas.openxmlformats.org/officeDocument/2006/relationships/slideLayout" Target="../slideLayouts/slideLayout242.xml"/><Relationship Id="rId54" Type="http://schemas.openxmlformats.org/officeDocument/2006/relationships/slideLayout" Target="../slideLayouts/slideLayout243.xml"/><Relationship Id="rId55" Type="http://schemas.openxmlformats.org/officeDocument/2006/relationships/slideLayout" Target="../slideLayouts/slideLayout244.xml"/><Relationship Id="rId56" Type="http://schemas.openxmlformats.org/officeDocument/2006/relationships/slideLayout" Target="../slideLayouts/slideLayout245.xml"/><Relationship Id="rId57" Type="http://schemas.openxmlformats.org/officeDocument/2006/relationships/slideLayout" Target="../slideLayouts/slideLayout246.xml"/><Relationship Id="rId58" Type="http://schemas.openxmlformats.org/officeDocument/2006/relationships/slideLayout" Target="../slideLayouts/slideLayout247.xml"/><Relationship Id="rId59" Type="http://schemas.openxmlformats.org/officeDocument/2006/relationships/slideLayout" Target="../slideLayouts/slideLayout248.xml"/><Relationship Id="rId60" Type="http://schemas.openxmlformats.org/officeDocument/2006/relationships/slideLayout" Target="../slideLayouts/slideLayout249.xml"/><Relationship Id="rId61" Type="http://schemas.openxmlformats.org/officeDocument/2006/relationships/slideLayout" Target="../slideLayouts/slideLayout250.xml"/><Relationship Id="rId62" Type="http://schemas.openxmlformats.org/officeDocument/2006/relationships/slideLayout" Target="../slideLayouts/slideLayout251.xml"/><Relationship Id="rId63" Type="http://schemas.openxmlformats.org/officeDocument/2006/relationships/slideLayout" Target="../slideLayouts/slideLayout252.xml"/><Relationship Id="rId64" Type="http://schemas.openxmlformats.org/officeDocument/2006/relationships/slideLayout" Target="../slideLayouts/slideLayout253.xml"/><Relationship Id="rId65" Type="http://schemas.openxmlformats.org/officeDocument/2006/relationships/slideLayout" Target="../slideLayouts/slideLayout254.xml"/><Relationship Id="rId66" Type="http://schemas.openxmlformats.org/officeDocument/2006/relationships/slideLayout" Target="../slideLayouts/slideLayout255.xml"/><Relationship Id="rId67" Type="http://schemas.openxmlformats.org/officeDocument/2006/relationships/slideLayout" Target="../slideLayouts/slideLayout256.xml"/><Relationship Id="rId68" Type="http://schemas.openxmlformats.org/officeDocument/2006/relationships/slideLayout" Target="../slideLayouts/slideLayout257.xml"/><Relationship Id="rId69" Type="http://schemas.openxmlformats.org/officeDocument/2006/relationships/slideLayout" Target="../slideLayouts/slideLayout258.xml"/><Relationship Id="rId70" Type="http://schemas.openxmlformats.org/officeDocument/2006/relationships/slideLayout" Target="../slideLayouts/slideLayout259.xml"/><Relationship Id="rId71" Type="http://schemas.openxmlformats.org/officeDocument/2006/relationships/slideLayout" Target="../slideLayouts/slideLayout260.xml"/><Relationship Id="rId72" Type="http://schemas.openxmlformats.org/officeDocument/2006/relationships/slideLayout" Target="../slideLayouts/slideLayout261.xml"/><Relationship Id="rId73" Type="http://schemas.openxmlformats.org/officeDocument/2006/relationships/slideLayout" Target="../slideLayouts/slideLayout262.xml"/><Relationship Id="rId74" Type="http://schemas.openxmlformats.org/officeDocument/2006/relationships/slideLayout" Target="../slideLayouts/slideLayout263.xml"/><Relationship Id="rId75" Type="http://schemas.openxmlformats.org/officeDocument/2006/relationships/slideLayout" Target="../slideLayouts/slideLayout264.xml"/><Relationship Id="rId76" Type="http://schemas.openxmlformats.org/officeDocument/2006/relationships/slideLayout" Target="../slideLayouts/slideLayout265.xml"/><Relationship Id="rId77" Type="http://schemas.openxmlformats.org/officeDocument/2006/relationships/slideLayout" Target="../slideLayouts/slideLayout266.xml"/><Relationship Id="rId78" Type="http://schemas.openxmlformats.org/officeDocument/2006/relationships/slideLayout" Target="../slideLayouts/slideLayout267.xml"/><Relationship Id="rId79" Type="http://schemas.openxmlformats.org/officeDocument/2006/relationships/slideLayout" Target="../slideLayouts/slideLayout268.xml"/><Relationship Id="rId80" Type="http://schemas.openxmlformats.org/officeDocument/2006/relationships/slideLayout" Target="../slideLayouts/slideLayout269.xml"/><Relationship Id="rId81" Type="http://schemas.openxmlformats.org/officeDocument/2006/relationships/slideLayout" Target="../slideLayouts/slideLayout270.xml"/><Relationship Id="rId82" Type="http://schemas.openxmlformats.org/officeDocument/2006/relationships/slideLayout" Target="../slideLayouts/slideLayout271.xml"/><Relationship Id="rId83" Type="http://schemas.openxmlformats.org/officeDocument/2006/relationships/slideLayout" Target="../slideLayouts/slideLayout272.xml"/><Relationship Id="rId84" Type="http://schemas.openxmlformats.org/officeDocument/2006/relationships/slideLayout" Target="../slideLayouts/slideLayout273.xml"/><Relationship Id="rId85" Type="http://schemas.openxmlformats.org/officeDocument/2006/relationships/slideLayout" Target="../slideLayouts/slideLayout274.xml"/><Relationship Id="rId86" Type="http://schemas.openxmlformats.org/officeDocument/2006/relationships/slideLayout" Target="../slideLayouts/slideLayout275.xml"/><Relationship Id="rId8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dk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0" name="Google Shape;10;p1"/>
          <p:cNvGrpSpPr/>
          <p:nvPr/>
        </p:nvGrpSpPr>
        <p:grpSpPr bwMode="auto">
          <a:xfrm>
            <a:off x="12430539" y="2551046"/>
            <a:ext cx="318052" cy="4306954"/>
            <a:chOff x="12430539" y="0"/>
            <a:chExt cx="318052" cy="4306954"/>
          </a:xfrm>
        </p:grpSpPr>
        <p:sp>
          <p:nvSpPr>
            <p:cNvPr id="11" name="Google Shape;11;p1"/>
            <p:cNvSpPr/>
            <p:nvPr/>
          </p:nvSpPr>
          <p:spPr bwMode="auto">
            <a:xfrm>
              <a:off x="12430539" y="0"/>
              <a:ext cx="318052" cy="318052"/>
            </a:xfrm>
            <a:prstGeom prst="rect">
              <a:avLst/>
            </a:prstGeom>
            <a:solidFill>
              <a:srgbClr val="799D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Google Shape;12;p1"/>
            <p:cNvSpPr/>
            <p:nvPr/>
          </p:nvSpPr>
          <p:spPr bwMode="auto">
            <a:xfrm>
              <a:off x="12430539" y="443211"/>
              <a:ext cx="318052" cy="318052"/>
            </a:xfrm>
            <a:prstGeom prst="rect">
              <a:avLst/>
            </a:prstGeom>
            <a:solidFill>
              <a:srgbClr val="FDABB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3" name="Google Shape;13;p1"/>
            <p:cNvSpPr/>
            <p:nvPr/>
          </p:nvSpPr>
          <p:spPr bwMode="auto">
            <a:xfrm>
              <a:off x="12430539" y="886422"/>
              <a:ext cx="318052" cy="318052"/>
            </a:xfrm>
            <a:prstGeom prst="rect">
              <a:avLst/>
            </a:prstGeom>
            <a:solidFill>
              <a:srgbClr val="873D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4" name="Google Shape;14;p1"/>
            <p:cNvSpPr/>
            <p:nvPr/>
          </p:nvSpPr>
          <p:spPr bwMode="auto">
            <a:xfrm>
              <a:off x="12430539" y="1329633"/>
              <a:ext cx="318052" cy="318052"/>
            </a:xfrm>
            <a:prstGeom prst="rect">
              <a:avLst/>
            </a:prstGeom>
            <a:solidFill>
              <a:srgbClr val="FC6D5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5" name="Google Shape;15;p1"/>
            <p:cNvSpPr/>
            <p:nvPr/>
          </p:nvSpPr>
          <p:spPr bwMode="auto">
            <a:xfrm>
              <a:off x="12430539" y="1772844"/>
              <a:ext cx="318052" cy="318052"/>
            </a:xfrm>
            <a:prstGeom prst="rect">
              <a:avLst/>
            </a:prstGeom>
            <a:solidFill>
              <a:srgbClr val="406E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6" name="Google Shape;16;p1"/>
            <p:cNvSpPr/>
            <p:nvPr/>
          </p:nvSpPr>
          <p:spPr bwMode="auto">
            <a:xfrm>
              <a:off x="12430539" y="2216055"/>
              <a:ext cx="318052" cy="318052"/>
            </a:xfrm>
            <a:prstGeom prst="rect">
              <a:avLst/>
            </a:prstGeom>
            <a:solidFill>
              <a:srgbClr val="FB38B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7" name="Google Shape;17;p1"/>
            <p:cNvSpPr/>
            <p:nvPr/>
          </p:nvSpPr>
          <p:spPr bwMode="auto">
            <a:xfrm>
              <a:off x="12430539" y="2659266"/>
              <a:ext cx="318052" cy="318052"/>
            </a:xfrm>
            <a:prstGeom prst="rect">
              <a:avLst/>
            </a:prstGeom>
            <a:solidFill>
              <a:srgbClr val="C1B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Google Shape;18;p1"/>
            <p:cNvSpPr/>
            <p:nvPr/>
          </p:nvSpPr>
          <p:spPr bwMode="auto">
            <a:xfrm>
              <a:off x="12430539" y="3102477"/>
              <a:ext cx="318052" cy="318052"/>
            </a:xfrm>
            <a:prstGeom prst="rect">
              <a:avLst/>
            </a:prstGeom>
            <a:solidFill>
              <a:srgbClr val="F6EB7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Google Shape;19;p1"/>
            <p:cNvSpPr/>
            <p:nvPr/>
          </p:nvSpPr>
          <p:spPr bwMode="auto">
            <a:xfrm>
              <a:off x="12430539" y="3545688"/>
              <a:ext cx="318052" cy="318052"/>
            </a:xfrm>
            <a:prstGeom prst="rect">
              <a:avLst/>
            </a:prstGeom>
            <a:solidFill>
              <a:srgbClr val="83E6F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Google Shape;20;p1"/>
            <p:cNvSpPr/>
            <p:nvPr/>
          </p:nvSpPr>
          <p:spPr bwMode="auto">
            <a:xfrm>
              <a:off x="12430539" y="3988902"/>
              <a:ext cx="318052" cy="318052"/>
            </a:xfrm>
            <a:prstGeom prst="rect">
              <a:avLst/>
            </a:prstGeom>
            <a:solidFill>
              <a:srgbClr val="FEB59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  <p:sldLayoutId id="2147483716" r:id="rId68"/>
    <p:sldLayoutId id="2147483717" r:id="rId69"/>
    <p:sldLayoutId id="2147483718" r:id="rId70"/>
    <p:sldLayoutId id="2147483719" r:id="rId71"/>
    <p:sldLayoutId id="2147483720" r:id="rId72"/>
    <p:sldLayoutId id="2147483721" r:id="rId73"/>
    <p:sldLayoutId id="2147483722" r:id="rId74"/>
    <p:sldLayoutId id="2147483723" r:id="rId75"/>
    <p:sldLayoutId id="2147483724" r:id="rId76"/>
    <p:sldLayoutId id="2147483725" r:id="rId77"/>
    <p:sldLayoutId id="2147483726" r:id="rId78"/>
    <p:sldLayoutId id="2147483727" r:id="rId79"/>
    <p:sldLayoutId id="2147483728" r:id="rId80"/>
    <p:sldLayoutId id="2147483729" r:id="rId81"/>
    <p:sldLayoutId id="2147483730" r:id="rId82"/>
    <p:sldLayoutId id="2147483731" r:id="rId83"/>
    <p:sldLayoutId id="2147483732" r:id="rId84"/>
    <p:sldLayoutId id="2147483733" r:id="rId85"/>
    <p:sldLayoutId id="2147483734" r:id="rId86"/>
    <p:sldLayoutId id="2147483735" r:id="rId87"/>
    <p:sldLayoutId id="2147483736" r:id="rId88"/>
    <p:sldLayoutId id="2147483737" r:id="rId89"/>
    <p:sldLayoutId id="2147483738" r:id="rId90"/>
    <p:sldLayoutId id="2147483739" r:id="rId91"/>
    <p:sldLayoutId id="2147483740" r:id="rId92"/>
    <p:sldLayoutId id="2147483741" r:id="rId93"/>
    <p:sldLayoutId id="2147483742" r:id="rId94"/>
    <p:sldLayoutId id="2147483743" r:id="rId95"/>
    <p:sldLayoutId id="2147483744" r:id="rId96"/>
    <p:sldLayoutId id="2147483745" r:id="rId97"/>
    <p:sldLayoutId id="2147483746" r:id="rId98"/>
    <p:sldLayoutId id="2147483747" r:id="rId99"/>
    <p:sldLayoutId id="2147483748" r:id="rId100"/>
    <p:sldLayoutId id="2147483749" r:id="rId101"/>
    <p:sldLayoutId id="2147483750" r:id="rId102"/>
    <p:sldLayoutId id="2147483751" r:id="rId103"/>
    <p:sldLayoutId id="2147483752" r:id="rId104"/>
    <p:sldLayoutId id="2147483753" r:id="rId105"/>
    <p:sldLayoutId id="2147483754" r:id="rId106"/>
    <p:sldLayoutId id="2147483755" r:id="rId107"/>
    <p:sldLayoutId id="2147483756" r:id="rId108"/>
    <p:sldLayoutId id="2147483757" r:id="rId109"/>
    <p:sldLayoutId id="2147483758" r:id="rId110"/>
    <p:sldLayoutId id="2147483759" r:id="rId111"/>
    <p:sldLayoutId id="2147483760" r:id="rId112"/>
    <p:sldLayoutId id="2147483761" r:id="rId113"/>
    <p:sldLayoutId id="2147483762" r:id="rId114"/>
    <p:sldLayoutId id="2147483763" r:id="rId115"/>
    <p:sldLayoutId id="2147483764" r:id="rId116"/>
    <p:sldLayoutId id="2147483765" r:id="rId117"/>
    <p:sldLayoutId id="2147483766" r:id="rId118"/>
    <p:sldLayoutId id="2147483767" r:id="rId119"/>
    <p:sldLayoutId id="2147483768" r:id="rId120"/>
    <p:sldLayoutId id="2147483769" r:id="rId121"/>
    <p:sldLayoutId id="2147483770" r:id="rId122"/>
    <p:sldLayoutId id="2147483771" r:id="rId123"/>
    <p:sldLayoutId id="2147483772" r:id="rId124"/>
    <p:sldLayoutId id="2147483773" r:id="rId125"/>
    <p:sldLayoutId id="2147483774" r:id="rId126"/>
    <p:sldLayoutId id="2147483775" r:id="rId127"/>
    <p:sldLayoutId id="2147483776" r:id="rId128"/>
    <p:sldLayoutId id="2147483777" r:id="rId129"/>
    <p:sldLayoutId id="2147483778" r:id="rId130"/>
    <p:sldLayoutId id="2147483779" r:id="rId131"/>
    <p:sldLayoutId id="2147483780" r:id="rId132"/>
    <p:sldLayoutId id="2147483781" r:id="rId133"/>
    <p:sldLayoutId id="2147483782" r:id="rId134"/>
    <p:sldLayoutId id="2147483783" r:id="rId135"/>
    <p:sldLayoutId id="2147483784" r:id="rId136"/>
    <p:sldLayoutId id="2147483785" r:id="rId137"/>
    <p:sldLayoutId id="2147483786" r:id="rId138"/>
    <p:sldLayoutId id="2147483787" r:id="rId139"/>
    <p:sldLayoutId id="2147483788" r:id="rId140"/>
    <p:sldLayoutId id="2147483789" r:id="rId141"/>
    <p:sldLayoutId id="2147483790" r:id="rId142"/>
    <p:sldLayoutId id="2147483791" r:id="rId143"/>
    <p:sldLayoutId id="2147483792" r:id="rId144"/>
    <p:sldLayoutId id="2147483793" r:id="rId145"/>
    <p:sldLayoutId id="2147483794" r:id="rId146"/>
    <p:sldLayoutId id="2147483795" r:id="rId147"/>
    <p:sldLayoutId id="2147483796" r:id="rId148"/>
    <p:sldLayoutId id="2147483797" r:id="rId149"/>
    <p:sldLayoutId id="2147483798" r:id="rId150"/>
    <p:sldLayoutId id="2147483799" r:id="rId151"/>
    <p:sldLayoutId id="2147483800" r:id="rId152"/>
    <p:sldLayoutId id="2147483801" r:id="rId153"/>
    <p:sldLayoutId id="2147483802" r:id="rId154"/>
    <p:sldLayoutId id="2147483803" r:id="rId155"/>
    <p:sldLayoutId id="2147483804" r:id="rId156"/>
    <p:sldLayoutId id="2147483805" r:id="rId157"/>
    <p:sldLayoutId id="2147483806" r:id="rId158"/>
    <p:sldLayoutId id="2147483807" r:id="rId159"/>
    <p:sldLayoutId id="2147483808" r:id="rId160"/>
    <p:sldLayoutId id="2147483809" r:id="rId161"/>
    <p:sldLayoutId id="2147483810" r:id="rId162"/>
    <p:sldLayoutId id="2147483811" r:id="rId163"/>
    <p:sldLayoutId id="2147483812" r:id="rId164"/>
    <p:sldLayoutId id="2147483813" r:id="rId165"/>
    <p:sldLayoutId id="2147483814" r:id="rId166"/>
    <p:sldLayoutId id="2147483815" r:id="rId167"/>
    <p:sldLayoutId id="2147483816" r:id="rId168"/>
    <p:sldLayoutId id="2147483817" r:id="rId169"/>
    <p:sldLayoutId id="2147483818" r:id="rId170"/>
    <p:sldLayoutId id="2147483819" r:id="rId171"/>
    <p:sldLayoutId id="2147483820" r:id="rId172"/>
    <p:sldLayoutId id="2147483821" r:id="rId173"/>
    <p:sldLayoutId id="2147483822" r:id="rId174"/>
    <p:sldLayoutId id="2147483823" r:id="rId175"/>
    <p:sldLayoutId id="2147483824" r:id="rId176"/>
    <p:sldLayoutId id="2147483825" r:id="rId177"/>
    <p:sldLayoutId id="2147483826" r:id="rId178"/>
    <p:sldLayoutId id="2147483827" r:id="rId179"/>
    <p:sldLayoutId id="2147483828" r:id="rId180"/>
    <p:sldLayoutId id="2147483829" r:id="rId181"/>
    <p:sldLayoutId id="2147483830" r:id="rId182"/>
    <p:sldLayoutId id="2147483831" r:id="rId183"/>
    <p:sldLayoutId id="2147483832" r:id="rId184"/>
    <p:sldLayoutId id="2147483833" r:id="rId185"/>
    <p:sldLayoutId id="2147483834" r:id="rId186"/>
    <p:sldLayoutId id="2147483835" r:id="rId187"/>
    <p:sldLayoutId id="2147483836" r:id="rId188"/>
    <p:sldLayoutId id="2147483837" r:id="rId189"/>
  </p:sldLayoutIdLst>
  <p:hf dt="0" ftr="0" hdr="0" sldNum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dk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256" name="Google Shape;2256;p191"/>
          <p:cNvGrpSpPr/>
          <p:nvPr/>
        </p:nvGrpSpPr>
        <p:grpSpPr bwMode="auto">
          <a:xfrm>
            <a:off x="12430539" y="2551046"/>
            <a:ext cx="318000" cy="4306902"/>
            <a:chOff x="12430539" y="0"/>
            <a:chExt cx="318000" cy="4306902"/>
          </a:xfrm>
        </p:grpSpPr>
        <p:sp>
          <p:nvSpPr>
            <p:cNvPr id="2257" name="Google Shape;2257;p191"/>
            <p:cNvSpPr/>
            <p:nvPr/>
          </p:nvSpPr>
          <p:spPr bwMode="auto">
            <a:xfrm>
              <a:off x="12430539" y="0"/>
              <a:ext cx="318000" cy="318000"/>
            </a:xfrm>
            <a:prstGeom prst="rect">
              <a:avLst/>
            </a:prstGeom>
            <a:solidFill>
              <a:srgbClr val="799D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258" name="Google Shape;2258;p191"/>
            <p:cNvSpPr/>
            <p:nvPr/>
          </p:nvSpPr>
          <p:spPr bwMode="auto">
            <a:xfrm>
              <a:off x="12430539" y="443211"/>
              <a:ext cx="318000" cy="318000"/>
            </a:xfrm>
            <a:prstGeom prst="rect">
              <a:avLst/>
            </a:prstGeom>
            <a:solidFill>
              <a:srgbClr val="FDABB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259" name="Google Shape;2259;p191"/>
            <p:cNvSpPr/>
            <p:nvPr/>
          </p:nvSpPr>
          <p:spPr bwMode="auto">
            <a:xfrm>
              <a:off x="12430539" y="886422"/>
              <a:ext cx="318000" cy="318000"/>
            </a:xfrm>
            <a:prstGeom prst="rect">
              <a:avLst/>
            </a:prstGeom>
            <a:solidFill>
              <a:srgbClr val="873D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260" name="Google Shape;2260;p191"/>
            <p:cNvSpPr/>
            <p:nvPr/>
          </p:nvSpPr>
          <p:spPr bwMode="auto">
            <a:xfrm>
              <a:off x="12430539" y="1329633"/>
              <a:ext cx="318000" cy="318000"/>
            </a:xfrm>
            <a:prstGeom prst="rect">
              <a:avLst/>
            </a:prstGeom>
            <a:solidFill>
              <a:srgbClr val="FC6D5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261" name="Google Shape;2261;p191"/>
            <p:cNvSpPr/>
            <p:nvPr/>
          </p:nvSpPr>
          <p:spPr bwMode="auto">
            <a:xfrm>
              <a:off x="12430539" y="1772844"/>
              <a:ext cx="318000" cy="318000"/>
            </a:xfrm>
            <a:prstGeom prst="rect">
              <a:avLst/>
            </a:prstGeom>
            <a:solidFill>
              <a:srgbClr val="406E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262" name="Google Shape;2262;p191"/>
            <p:cNvSpPr/>
            <p:nvPr/>
          </p:nvSpPr>
          <p:spPr bwMode="auto">
            <a:xfrm>
              <a:off x="12430539" y="2216055"/>
              <a:ext cx="318000" cy="318000"/>
            </a:xfrm>
            <a:prstGeom prst="rect">
              <a:avLst/>
            </a:prstGeom>
            <a:solidFill>
              <a:srgbClr val="FB38B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263" name="Google Shape;2263;p191"/>
            <p:cNvSpPr/>
            <p:nvPr/>
          </p:nvSpPr>
          <p:spPr bwMode="auto">
            <a:xfrm>
              <a:off x="12430539" y="2659266"/>
              <a:ext cx="318000" cy="318000"/>
            </a:xfrm>
            <a:prstGeom prst="rect">
              <a:avLst/>
            </a:prstGeom>
            <a:solidFill>
              <a:srgbClr val="C1B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264" name="Google Shape;2264;p191"/>
            <p:cNvSpPr/>
            <p:nvPr/>
          </p:nvSpPr>
          <p:spPr bwMode="auto">
            <a:xfrm>
              <a:off x="12430539" y="3102477"/>
              <a:ext cx="318000" cy="318000"/>
            </a:xfrm>
            <a:prstGeom prst="rect">
              <a:avLst/>
            </a:prstGeom>
            <a:solidFill>
              <a:srgbClr val="F6EB7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265" name="Google Shape;2265;p191"/>
            <p:cNvSpPr/>
            <p:nvPr/>
          </p:nvSpPr>
          <p:spPr bwMode="auto">
            <a:xfrm>
              <a:off x="12430539" y="3545688"/>
              <a:ext cx="318000" cy="318000"/>
            </a:xfrm>
            <a:prstGeom prst="rect">
              <a:avLst/>
            </a:prstGeom>
            <a:solidFill>
              <a:srgbClr val="83E6F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266" name="Google Shape;2266;p191"/>
            <p:cNvSpPr/>
            <p:nvPr/>
          </p:nvSpPr>
          <p:spPr bwMode="auto">
            <a:xfrm>
              <a:off x="12430539" y="3988902"/>
              <a:ext cx="318000" cy="318000"/>
            </a:xfrm>
            <a:prstGeom prst="rect">
              <a:avLst/>
            </a:prstGeom>
            <a:solidFill>
              <a:srgbClr val="FEB59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267" name="Google Shape;2267;p191"/>
          <p:cNvSpPr txBox="1"/>
          <p:nvPr>
            <p:ph type="sldNum" idx="12"/>
          </p:nvPr>
        </p:nvSpPr>
        <p:spPr bwMode="auto">
          <a:xfrm>
            <a:off x="11409045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r">
              <a:buNone/>
              <a:defRPr sz="1700">
                <a:solidFill>
                  <a:schemeClr val="tx1"/>
                </a:solidFill>
              </a:defRPr>
            </a:lvl1pPr>
            <a:lvl2pPr lvl="1" algn="r">
              <a:buNone/>
              <a:defRPr sz="1700">
                <a:solidFill>
                  <a:schemeClr val="tx1"/>
                </a:solidFill>
              </a:defRPr>
            </a:lvl2pPr>
            <a:lvl3pPr lvl="2" algn="r">
              <a:buNone/>
              <a:defRPr sz="1700">
                <a:solidFill>
                  <a:schemeClr val="tx1"/>
                </a:solidFill>
              </a:defRPr>
            </a:lvl3pPr>
            <a:lvl4pPr lvl="3" algn="r">
              <a:buNone/>
              <a:defRPr sz="1700">
                <a:solidFill>
                  <a:schemeClr val="tx1"/>
                </a:solidFill>
              </a:defRPr>
            </a:lvl4pPr>
            <a:lvl5pPr lvl="4" algn="r">
              <a:buNone/>
              <a:defRPr sz="1700">
                <a:solidFill>
                  <a:schemeClr val="tx1"/>
                </a:solidFill>
              </a:defRPr>
            </a:lvl5pPr>
            <a:lvl6pPr lvl="5" algn="r">
              <a:buNone/>
              <a:defRPr sz="1700">
                <a:solidFill>
                  <a:schemeClr val="tx1"/>
                </a:solidFill>
              </a:defRPr>
            </a:lvl6pPr>
            <a:lvl7pPr lvl="6" algn="r">
              <a:buNone/>
              <a:defRPr sz="1700">
                <a:solidFill>
                  <a:schemeClr val="tx1"/>
                </a:solidFill>
              </a:defRPr>
            </a:lvl7pPr>
            <a:lvl8pPr lvl="7" algn="r">
              <a:buNone/>
              <a:defRPr sz="1700">
                <a:solidFill>
                  <a:schemeClr val="tx1"/>
                </a:solidFill>
              </a:defRPr>
            </a:lvl8pPr>
            <a:lvl9pPr lvl="8" algn="r">
              <a:buNone/>
              <a:defRPr sz="1700">
                <a:solidFill>
                  <a:schemeClr val="tx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  <p:sldLayoutId id="2147483853" r:id="rId15"/>
    <p:sldLayoutId id="2147483854" r:id="rId16"/>
    <p:sldLayoutId id="2147483855" r:id="rId17"/>
    <p:sldLayoutId id="2147483856" r:id="rId18"/>
    <p:sldLayoutId id="2147483857" r:id="rId19"/>
    <p:sldLayoutId id="2147483858" r:id="rId20"/>
    <p:sldLayoutId id="2147483859" r:id="rId21"/>
    <p:sldLayoutId id="2147483860" r:id="rId22"/>
    <p:sldLayoutId id="2147483861" r:id="rId23"/>
    <p:sldLayoutId id="2147483862" r:id="rId24"/>
    <p:sldLayoutId id="2147483863" r:id="rId25"/>
    <p:sldLayoutId id="2147483864" r:id="rId26"/>
    <p:sldLayoutId id="2147483865" r:id="rId27"/>
    <p:sldLayoutId id="2147483866" r:id="rId28"/>
    <p:sldLayoutId id="2147483867" r:id="rId29"/>
    <p:sldLayoutId id="2147483868" r:id="rId30"/>
    <p:sldLayoutId id="2147483869" r:id="rId31"/>
    <p:sldLayoutId id="2147483870" r:id="rId32"/>
    <p:sldLayoutId id="2147483871" r:id="rId33"/>
    <p:sldLayoutId id="2147483872" r:id="rId34"/>
    <p:sldLayoutId id="2147483873" r:id="rId35"/>
    <p:sldLayoutId id="2147483874" r:id="rId36"/>
    <p:sldLayoutId id="2147483875" r:id="rId37"/>
    <p:sldLayoutId id="2147483876" r:id="rId38"/>
    <p:sldLayoutId id="2147483877" r:id="rId39"/>
    <p:sldLayoutId id="2147483878" r:id="rId40"/>
    <p:sldLayoutId id="2147483879" r:id="rId41"/>
    <p:sldLayoutId id="2147483880" r:id="rId42"/>
    <p:sldLayoutId id="2147483881" r:id="rId43"/>
    <p:sldLayoutId id="2147483882" r:id="rId44"/>
    <p:sldLayoutId id="2147483883" r:id="rId45"/>
    <p:sldLayoutId id="2147483884" r:id="rId46"/>
    <p:sldLayoutId id="2147483885" r:id="rId47"/>
    <p:sldLayoutId id="2147483886" r:id="rId48"/>
    <p:sldLayoutId id="2147483887" r:id="rId49"/>
    <p:sldLayoutId id="2147483888" r:id="rId50"/>
    <p:sldLayoutId id="2147483889" r:id="rId51"/>
    <p:sldLayoutId id="2147483890" r:id="rId52"/>
    <p:sldLayoutId id="2147483891" r:id="rId53"/>
    <p:sldLayoutId id="2147483892" r:id="rId54"/>
    <p:sldLayoutId id="2147483893" r:id="rId55"/>
    <p:sldLayoutId id="2147483894" r:id="rId56"/>
    <p:sldLayoutId id="2147483895" r:id="rId57"/>
    <p:sldLayoutId id="2147483896" r:id="rId58"/>
    <p:sldLayoutId id="2147483897" r:id="rId59"/>
    <p:sldLayoutId id="2147483898" r:id="rId60"/>
    <p:sldLayoutId id="2147483899" r:id="rId61"/>
    <p:sldLayoutId id="2147483900" r:id="rId62"/>
    <p:sldLayoutId id="2147483901" r:id="rId63"/>
    <p:sldLayoutId id="2147483902" r:id="rId64"/>
    <p:sldLayoutId id="2147483903" r:id="rId65"/>
    <p:sldLayoutId id="2147483904" r:id="rId66"/>
    <p:sldLayoutId id="2147483905" r:id="rId67"/>
    <p:sldLayoutId id="2147483906" r:id="rId68"/>
    <p:sldLayoutId id="2147483907" r:id="rId69"/>
    <p:sldLayoutId id="2147483908" r:id="rId70"/>
    <p:sldLayoutId id="2147483909" r:id="rId71"/>
    <p:sldLayoutId id="2147483910" r:id="rId72"/>
    <p:sldLayoutId id="2147483911" r:id="rId73"/>
    <p:sldLayoutId id="2147483912" r:id="rId74"/>
    <p:sldLayoutId id="2147483913" r:id="rId75"/>
    <p:sldLayoutId id="2147483914" r:id="rId76"/>
    <p:sldLayoutId id="2147483915" r:id="rId77"/>
    <p:sldLayoutId id="2147483916" r:id="rId78"/>
    <p:sldLayoutId id="2147483917" r:id="rId79"/>
    <p:sldLayoutId id="2147483918" r:id="rId80"/>
    <p:sldLayoutId id="2147483919" r:id="rId81"/>
    <p:sldLayoutId id="2147483920" r:id="rId82"/>
    <p:sldLayoutId id="2147483921" r:id="rId83"/>
    <p:sldLayoutId id="2147483922" r:id="rId84"/>
    <p:sldLayoutId id="2147483923" r:id="rId85"/>
    <p:sldLayoutId id="2147483924" r:id="rId86"/>
  </p:sldLayoutIdLst>
  <p:hf dt="0" ftr="0" hdr="0" sldNum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5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9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5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5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5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9.xml"/><Relationship Id="rId2" Type="http://schemas.openxmlformats.org/officeDocument/2006/relationships/image" Target="../media/image39.png"/><Relationship Id="rId3" Type="http://schemas.openxmlformats.org/officeDocument/2006/relationships/hyperlink" Target="https://forms.yandex.ru/surveys/ai-for-edprojects/" TargetMode="External"/><Relationship Id="rId4" Type="http://schemas.openxmlformats.org/officeDocument/2006/relationships/hyperlink" Target="https://forms.yandex.ru/surveys/ai-for-edprojects-suppor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EB59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39" name="Google Shape;3139;p278"/>
          <p:cNvSpPr txBox="1"/>
          <p:nvPr>
            <p:ph type="body" idx="1"/>
          </p:nvPr>
        </p:nvSpPr>
        <p:spPr bwMode="auto">
          <a:xfrm>
            <a:off x="388063" y="8390687"/>
            <a:ext cx="114807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3232"/>
              </a:buClr>
              <a:buSzPts val="1900"/>
              <a:buNone/>
              <a:defRPr/>
            </a:pPr>
            <a:r>
              <a:rPr lang="en" sz="1900">
                <a:solidFill>
                  <a:srgbClr val="323232"/>
                </a:solidFill>
              </a:rPr>
              <a:t>Весенний семестр 2025</a:t>
            </a:r>
            <a:endParaRPr/>
          </a:p>
        </p:txBody>
      </p:sp>
      <p:sp>
        <p:nvSpPr>
          <p:cNvPr id="3140" name="Google Shape;3140;p278"/>
          <p:cNvSpPr txBox="1"/>
          <p:nvPr>
            <p:ph type="title"/>
          </p:nvPr>
        </p:nvSpPr>
        <p:spPr bwMode="auto">
          <a:xfrm>
            <a:off x="334249" y="675774"/>
            <a:ext cx="11637959" cy="192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  <a:defRPr/>
            </a:pPr>
            <a:r>
              <a:rPr lang="en" sz="9000"/>
              <a:t>ИИ для ВКР </a:t>
            </a:r>
            <a:br>
              <a:rPr lang="en" sz="9000"/>
            </a:br>
            <a:r>
              <a:rPr lang="en" sz="9000"/>
              <a:t>и </a:t>
            </a:r>
            <a:r>
              <a:rPr lang="en" sz="9000"/>
              <a:t>учебных </a:t>
            </a:r>
            <a:r>
              <a:rPr lang="en" sz="9000"/>
              <a:t>проектов</a:t>
            </a:r>
            <a:endParaRPr sz="90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EB59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46" name="Google Shape;3146;p279"/>
          <p:cNvSpPr/>
          <p:nvPr/>
        </p:nvSpPr>
        <p:spPr bwMode="auto">
          <a:xfrm flipH="0" flipV="0">
            <a:off x="2559130" y="1401374"/>
            <a:ext cx="7720835" cy="263700"/>
          </a:xfrm>
          <a:prstGeom prst="rect">
            <a:avLst/>
          </a:prstGeom>
          <a:solidFill>
            <a:srgbClr val="5A9BB9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900"/>
              <a:t>     </a:t>
            </a:r>
            <a:endParaRPr sz="1900"/>
          </a:p>
        </p:txBody>
      </p:sp>
      <p:sp>
        <p:nvSpPr>
          <p:cNvPr id="3147" name="Google Shape;3147;p279"/>
          <p:cNvSpPr txBox="1"/>
          <p:nvPr>
            <p:ph type="body" idx="6"/>
          </p:nvPr>
        </p:nvSpPr>
        <p:spPr bwMode="auto">
          <a:xfrm>
            <a:off x="300036" y="4160122"/>
            <a:ext cx="3951119" cy="1493879"/>
          </a:xfrm>
          <a:prstGeom prst="rect">
            <a:avLst/>
          </a:prstGeom>
          <a:noFill/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400" b="0">
                <a:solidFill>
                  <a:srgbClr val="323232"/>
                </a:solidFill>
              </a:rPr>
              <a:t>Курс учит использовать ИИ </a:t>
            </a:r>
            <a:br>
              <a:rPr lang="en" sz="1400" b="0">
                <a:solidFill>
                  <a:srgbClr val="323232"/>
                </a:solidFill>
              </a:rPr>
            </a:br>
            <a:r>
              <a:rPr lang="en" sz="1400" b="0">
                <a:solidFill>
                  <a:srgbClr val="323232"/>
                </a:solidFill>
              </a:rPr>
              <a:t>как эффективного и этичного помощника в </a:t>
            </a:r>
            <a:r>
              <a:rPr lang="en" sz="1400" b="0">
                <a:solidFill>
                  <a:srgbClr val="323232"/>
                </a:solidFill>
              </a:rPr>
              <a:t>исследовательской</a:t>
            </a:r>
            <a:r>
              <a:rPr lang="en" sz="1400" b="0">
                <a:solidFill>
                  <a:srgbClr val="323232"/>
                </a:solidFill>
              </a:rPr>
              <a:t> </a:t>
            </a:r>
            <a:br>
              <a:rPr lang="en" sz="1400" b="0">
                <a:solidFill>
                  <a:srgbClr val="323232"/>
                </a:solidFill>
              </a:rPr>
            </a:br>
            <a:r>
              <a:rPr lang="en" sz="1400" b="0">
                <a:solidFill>
                  <a:srgbClr val="323232"/>
                </a:solidFill>
              </a:rPr>
              <a:t>и учебной деятельности. Программа разработана для плавного старта </a:t>
            </a:r>
            <a:br>
              <a:rPr lang="en" sz="1400" b="0">
                <a:solidFill>
                  <a:srgbClr val="323232"/>
                </a:solidFill>
              </a:rPr>
            </a:br>
            <a:r>
              <a:rPr lang="en" sz="1400" b="0">
                <a:solidFill>
                  <a:srgbClr val="323232"/>
                </a:solidFill>
              </a:rPr>
              <a:t>и дальнейшего профессионального роста с продвинутым курсом.</a:t>
            </a:r>
            <a:endParaRPr sz="1400" b="0">
              <a:solidFill>
                <a:srgbClr val="323232"/>
              </a:solidFill>
            </a:endParaRPr>
          </a:p>
        </p:txBody>
      </p:sp>
      <p:sp>
        <p:nvSpPr>
          <p:cNvPr id="3148" name="Google Shape;3148;p279"/>
          <p:cNvSpPr txBox="1"/>
          <p:nvPr>
            <p:ph type="body" idx="6"/>
          </p:nvPr>
        </p:nvSpPr>
        <p:spPr bwMode="auto">
          <a:xfrm>
            <a:off x="4470766" y="4160122"/>
            <a:ext cx="3730320" cy="1067159"/>
          </a:xfrm>
          <a:prstGeom prst="rect">
            <a:avLst/>
          </a:prstGeom>
          <a:noFill/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400" b="0">
                <a:solidFill>
                  <a:srgbClr val="323232"/>
                </a:solidFill>
              </a:rPr>
              <a:t>После завершения участники получат удостоверение </a:t>
            </a:r>
            <a:br>
              <a:rPr lang="en" sz="1400" b="0">
                <a:solidFill>
                  <a:srgbClr val="323232"/>
                </a:solidFill>
              </a:rPr>
            </a:br>
            <a:r>
              <a:rPr lang="en" sz="1400" b="0">
                <a:solidFill>
                  <a:srgbClr val="323232"/>
                </a:solidFill>
              </a:rPr>
              <a:t>о повышении квалификации </a:t>
            </a:r>
            <a:br>
              <a:rPr lang="en" sz="1400" b="0">
                <a:solidFill>
                  <a:srgbClr val="323232"/>
                </a:solidFill>
              </a:rPr>
            </a:br>
            <a:r>
              <a:rPr lang="en" sz="1400" b="0">
                <a:solidFill>
                  <a:srgbClr val="323232"/>
                </a:solidFill>
              </a:rPr>
              <a:t>от АНО «Образовательные технологии Яндекса».</a:t>
            </a:r>
            <a:endParaRPr sz="1400" b="0">
              <a:solidFill>
                <a:srgbClr val="323232"/>
              </a:solidFill>
            </a:endParaRPr>
          </a:p>
        </p:txBody>
      </p:sp>
      <p:cxnSp>
        <p:nvCxnSpPr>
          <p:cNvPr id="3149" name="Google Shape;3149;p279"/>
          <p:cNvCxnSpPr>
            <a:cxnSpLocks/>
          </p:cNvCxnSpPr>
          <p:nvPr/>
        </p:nvCxnSpPr>
        <p:spPr bwMode="auto">
          <a:xfrm>
            <a:off x="300038" y="3949898"/>
            <a:ext cx="3965700" cy="2400"/>
          </a:xfrm>
          <a:prstGeom prst="straightConnector1">
            <a:avLst/>
          </a:prstGeom>
          <a:noFill/>
          <a:ln w="12700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150" name="Google Shape;3150;p279"/>
          <p:cNvCxnSpPr>
            <a:cxnSpLocks/>
          </p:cNvCxnSpPr>
          <p:nvPr/>
        </p:nvCxnSpPr>
        <p:spPr bwMode="auto">
          <a:xfrm>
            <a:off x="4470767" y="3949898"/>
            <a:ext cx="3466500" cy="10800"/>
          </a:xfrm>
          <a:prstGeom prst="straightConnector1">
            <a:avLst/>
          </a:prstGeom>
          <a:noFill/>
          <a:ln w="12700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151" name="Google Shape;3151;p279"/>
          <p:cNvCxnSpPr>
            <a:cxnSpLocks/>
          </p:cNvCxnSpPr>
          <p:nvPr/>
        </p:nvCxnSpPr>
        <p:spPr bwMode="auto">
          <a:xfrm>
            <a:off x="8162296" y="3949898"/>
            <a:ext cx="3728100" cy="0"/>
          </a:xfrm>
          <a:prstGeom prst="straightConnector1">
            <a:avLst/>
          </a:prstGeom>
          <a:noFill/>
          <a:ln w="12700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152" name="Google Shape;3152;p279"/>
          <p:cNvCxnSpPr>
            <a:cxnSpLocks/>
          </p:cNvCxnSpPr>
          <p:nvPr/>
        </p:nvCxnSpPr>
        <p:spPr bwMode="auto">
          <a:xfrm>
            <a:off x="8040758" y="4042774"/>
            <a:ext cx="0" cy="2520000"/>
          </a:xfrm>
          <a:prstGeom prst="straightConnector1">
            <a:avLst/>
          </a:prstGeom>
          <a:noFill/>
          <a:ln w="12700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153" name="Google Shape;3153;p279"/>
          <p:cNvCxnSpPr>
            <a:cxnSpLocks/>
          </p:cNvCxnSpPr>
          <p:nvPr/>
        </p:nvCxnSpPr>
        <p:spPr bwMode="auto">
          <a:xfrm>
            <a:off x="4354443" y="4042774"/>
            <a:ext cx="0" cy="2520000"/>
          </a:xfrm>
          <a:prstGeom prst="straightConnector1">
            <a:avLst/>
          </a:prstGeom>
          <a:noFill/>
          <a:ln w="12700" cap="flat" cmpd="sng">
            <a:solidFill>
              <a:srgbClr val="31313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154" name="Google Shape;3154;p279"/>
          <p:cNvSpPr txBox="1"/>
          <p:nvPr>
            <p:ph type="body" idx="6"/>
          </p:nvPr>
        </p:nvSpPr>
        <p:spPr bwMode="auto">
          <a:xfrm>
            <a:off x="668005" y="8085625"/>
            <a:ext cx="10338600" cy="292500"/>
          </a:xfrm>
          <a:prstGeom prst="rect">
            <a:avLst/>
          </a:prstGeom>
          <a:noFill/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>
              <a:solidFill>
                <a:srgbClr val="323232"/>
              </a:solidFill>
            </a:endParaRPr>
          </a:p>
        </p:txBody>
      </p:sp>
      <p:sp>
        <p:nvSpPr>
          <p:cNvPr id="3155" name="Google Shape;3155;p279"/>
          <p:cNvSpPr txBox="1"/>
          <p:nvPr>
            <p:ph type="sldNum" idx="12"/>
          </p:nvPr>
        </p:nvSpPr>
        <p:spPr bwMode="auto">
          <a:xfrm>
            <a:off x="14970899" y="8812839"/>
            <a:ext cx="878100" cy="169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3156" name="Google Shape;3156;p279"/>
          <p:cNvSpPr txBox="1"/>
          <p:nvPr>
            <p:ph type="body" idx="6"/>
          </p:nvPr>
        </p:nvSpPr>
        <p:spPr bwMode="auto">
          <a:xfrm>
            <a:off x="8162295" y="4160122"/>
            <a:ext cx="3806280" cy="1067159"/>
          </a:xfrm>
          <a:prstGeom prst="rect">
            <a:avLst/>
          </a:prstGeom>
          <a:noFill/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sz="1400" b="0">
                <a:solidFill>
                  <a:srgbClr val="323232"/>
                </a:solidFill>
              </a:rPr>
              <a:t>22 сентября — 13 октября 2026</a:t>
            </a:r>
            <a:endParaRPr sz="1400" b="0">
              <a:solidFill>
                <a:srgbClr val="323232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sz="1400" b="0">
                <a:solidFill>
                  <a:srgbClr val="323232"/>
                </a:solidFill>
              </a:rPr>
              <a:t>3 недели обучения на платформе Яндекс Практикум, итоговое задание проверяемое ИИ агентами и преподавателями ФКН ВШЭ и Яндекс Образования</a:t>
            </a:r>
            <a:endParaRPr sz="1400" b="0">
              <a:solidFill>
                <a:srgbClr val="323232"/>
              </a:solidFill>
            </a:endParaRPr>
          </a:p>
        </p:txBody>
      </p:sp>
      <p:pic>
        <p:nvPicPr>
          <p:cNvPr id="3157" name="Google Shape;3157;p27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8226247" y="6329558"/>
            <a:ext cx="2279298" cy="233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8" name="Google Shape;3158;p279"/>
          <p:cNvPicPr/>
          <p:nvPr/>
        </p:nvPicPr>
        <p:blipFill>
          <a:blip r:embed="rId3">
            <a:alphaModFix/>
          </a:blip>
          <a:stretch/>
        </p:blipFill>
        <p:spPr bwMode="auto">
          <a:xfrm rot="10800000" flipH="1">
            <a:off x="10760717" y="6350615"/>
            <a:ext cx="993030" cy="191110"/>
          </a:xfrm>
          <a:prstGeom prst="rect">
            <a:avLst/>
          </a:prstGeom>
          <a:noFill/>
          <a:ln>
            <a:noFill/>
          </a:ln>
        </p:spPr>
      </p:pic>
      <p:sp>
        <p:nvSpPr>
          <p:cNvPr id="3159" name="Google Shape;3159;p279"/>
          <p:cNvSpPr txBox="1"/>
          <p:nvPr>
            <p:ph type="title"/>
          </p:nvPr>
        </p:nvSpPr>
        <p:spPr bwMode="auto">
          <a:xfrm>
            <a:off x="300037" y="687555"/>
            <a:ext cx="10744319" cy="2194919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4000" b="0">
                <a:solidFill>
                  <a:srgbClr val="323232"/>
                </a:solidFill>
              </a:rPr>
              <a:t>Команда Яндекс Образования приглашает на курс «ИИ для ВКР и учебных проектов» для преподавателей и студентов из более 20 ведущих вузов</a:t>
            </a:r>
            <a:endParaRPr sz="4000" b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64" name="Google Shape;3164;p280"/>
          <p:cNvSpPr/>
          <p:nvPr/>
        </p:nvSpPr>
        <p:spPr bwMode="auto">
          <a:xfrm>
            <a:off x="350000" y="434175"/>
            <a:ext cx="5711400" cy="30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165" name="Google Shape;3165;p280"/>
          <p:cNvSpPr txBox="1"/>
          <p:nvPr>
            <p:ph type="title"/>
          </p:nvPr>
        </p:nvSpPr>
        <p:spPr bwMode="auto">
          <a:xfrm>
            <a:off x="308143" y="296863"/>
            <a:ext cx="11144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/>
            </a:pPr>
            <a:r>
              <a:rPr lang="en"/>
              <a:t>Проблемы и решения</a:t>
            </a:r>
            <a:endParaRPr/>
          </a:p>
        </p:txBody>
      </p:sp>
      <p:sp>
        <p:nvSpPr>
          <p:cNvPr id="3166" name="Google Shape;3166;p280"/>
          <p:cNvSpPr txBox="1"/>
          <p:nvPr>
            <p:ph type="body" idx="2"/>
          </p:nvPr>
        </p:nvSpPr>
        <p:spPr bwMode="auto">
          <a:xfrm flipH="0" flipV="0">
            <a:off x="392973" y="2060574"/>
            <a:ext cx="5087399" cy="4321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Нейросети стремительно развиваются, </a:t>
            </a:r>
            <a:br>
              <a:rPr lang="en"/>
            </a:br>
            <a:r>
              <a:rPr lang="en"/>
              <a:t>но их </a:t>
            </a:r>
            <a:r>
              <a:rPr lang="en"/>
              <a:t>этичное </a:t>
            </a:r>
            <a:r>
              <a:rPr lang="en"/>
              <a:t>применение в вузах </a:t>
            </a:r>
            <a:br>
              <a:rPr lang="en"/>
            </a:br>
            <a:r>
              <a:rPr lang="en"/>
              <a:t>не определено и </a:t>
            </a:r>
            <a:r>
              <a:rPr lang="en"/>
              <a:t>вызывает вопросы</a:t>
            </a:r>
            <a:r>
              <a:rPr lang="en"/>
              <a:t>.</a:t>
            </a:r>
            <a:endParaRPr/>
          </a:p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  <a:p>
            <a:pPr marL="457200" lvl="0" indent="-29845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Char char="●"/>
              <a:defRPr/>
            </a:pPr>
            <a:r>
              <a:rPr lang="en"/>
              <a:t>Нет чётких правил: преподаватели не знают основ и возможностей ИИ, а нормативная база запаздывае.</a:t>
            </a:r>
            <a:endParaRPr/>
          </a:p>
          <a:p>
            <a:pPr marL="457200" lvl="0" indent="-2984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Char char="●"/>
              <a:defRPr/>
            </a:pPr>
            <a:r>
              <a:rPr lang="en"/>
              <a:t>Риск академической нечестности: студенты могут полностью перекладывать задачи </a:t>
            </a:r>
            <a:br>
              <a:rPr lang="en"/>
            </a:br>
            <a:r>
              <a:rPr lang="en"/>
              <a:t>на ИИ, не формируя собственных компетенций</a:t>
            </a:r>
            <a:endParaRPr/>
          </a:p>
          <a:p>
            <a:pPr marL="457200" lvl="0" indent="-2984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Char char="●"/>
              <a:defRPr/>
            </a:pPr>
            <a:r>
              <a:rPr lang="en"/>
              <a:t>Темпы развития ИИ опережают методики преподавания</a:t>
            </a:r>
            <a:endParaRPr/>
          </a:p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/>
            </a:pPr>
            <a:endParaRPr/>
          </a:p>
        </p:txBody>
      </p:sp>
      <p:sp>
        <p:nvSpPr>
          <p:cNvPr id="3167" name="Google Shape;3167;p280"/>
          <p:cNvSpPr txBox="1"/>
          <p:nvPr>
            <p:ph type="body" idx="2"/>
          </p:nvPr>
        </p:nvSpPr>
        <p:spPr bwMode="auto">
          <a:xfrm flipH="0" flipV="0">
            <a:off x="6384099" y="2060574"/>
            <a:ext cx="5655600" cy="4454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/>
              <a:t>Л</a:t>
            </a:r>
            <a:r>
              <a:rPr lang="en"/>
              <a:t>егальное внедрение ИИ в образование, чтобы преподаватели могли сопровождать студентов в эпоху цифровых перемен.</a:t>
            </a:r>
            <a:endParaRPr/>
          </a:p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  <a:p>
            <a:pPr marL="457200" lvl="0" indent="-29845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Char char="●"/>
              <a:defRPr/>
            </a:pPr>
            <a:r>
              <a:rPr lang="en"/>
              <a:t>Пошаговое погружение в работу и возможности ИИ для написания ВКР и не только</a:t>
            </a:r>
            <a:endParaRPr/>
          </a:p>
          <a:p>
            <a:pPr marL="457200" lvl="0" indent="-2984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Char char="●"/>
              <a:defRPr/>
            </a:pPr>
            <a:r>
              <a:rPr lang="en"/>
              <a:t>Методы этичного и осознанного применения технологий в исследованиях</a:t>
            </a:r>
            <a:endParaRPr/>
          </a:p>
          <a:p>
            <a:pPr marL="457200" lvl="0" indent="-2984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Char char="●"/>
              <a:defRPr/>
            </a:pPr>
            <a:r>
              <a:rPr lang="en"/>
              <a:t>Практические навыки работы с нейросетями, ориентированные на развитие самостоятельности студентов,</a:t>
            </a:r>
            <a:endParaRPr/>
          </a:p>
          <a:p>
            <a:pPr marL="457200" lvl="0" indent="-2984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Char char="●"/>
              <a:defRPr/>
            </a:pPr>
            <a:r>
              <a:rPr lang="en"/>
              <a:t>Методические и цифровые инструменты для работы и критической оценки результатов ИИ</a:t>
            </a:r>
            <a:endParaRPr/>
          </a:p>
          <a:p>
            <a:pPr marL="0" lvl="0" indent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72" name="Google Shape;3172;p281"/>
          <p:cNvSpPr/>
          <p:nvPr/>
        </p:nvSpPr>
        <p:spPr bwMode="auto">
          <a:xfrm flipH="0" flipV="0">
            <a:off x="349999" y="434174"/>
            <a:ext cx="4651599" cy="30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173" name="Google Shape;3173;p281"/>
          <p:cNvSpPr txBox="1"/>
          <p:nvPr>
            <p:ph type="title"/>
          </p:nvPr>
        </p:nvSpPr>
        <p:spPr bwMode="auto">
          <a:xfrm>
            <a:off x="308142" y="311024"/>
            <a:ext cx="11144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/>
            </a:pPr>
            <a:r>
              <a:rPr lang="en"/>
              <a:t>Программа курса</a:t>
            </a:r>
            <a:endParaRPr/>
          </a:p>
        </p:txBody>
      </p:sp>
      <p:sp>
        <p:nvSpPr>
          <p:cNvPr id="3174" name="Google Shape;3174;p281"/>
          <p:cNvSpPr/>
          <p:nvPr/>
        </p:nvSpPr>
        <p:spPr bwMode="auto">
          <a:xfrm>
            <a:off x="498025" y="6168500"/>
            <a:ext cx="328500" cy="119099"/>
          </a:xfrm>
          <a:prstGeom prst="rect">
            <a:avLst/>
          </a:prstGeom>
          <a:solidFill>
            <a:srgbClr val="FEB5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75" name="Google Shape;3175;p281"/>
          <p:cNvSpPr/>
          <p:nvPr/>
        </p:nvSpPr>
        <p:spPr bwMode="auto">
          <a:xfrm>
            <a:off x="3449950" y="3632575"/>
            <a:ext cx="324900" cy="118800"/>
          </a:xfrm>
          <a:prstGeom prst="rect">
            <a:avLst/>
          </a:prstGeom>
          <a:solidFill>
            <a:srgbClr val="FEB5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76" name="Google Shape;3176;p281"/>
          <p:cNvSpPr/>
          <p:nvPr/>
        </p:nvSpPr>
        <p:spPr bwMode="auto">
          <a:xfrm>
            <a:off x="6363000" y="3632575"/>
            <a:ext cx="324900" cy="118800"/>
          </a:xfrm>
          <a:prstGeom prst="rect">
            <a:avLst/>
          </a:prstGeom>
          <a:solidFill>
            <a:srgbClr val="FEB5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77" name="Google Shape;3177;p281"/>
          <p:cNvSpPr/>
          <p:nvPr/>
        </p:nvSpPr>
        <p:spPr bwMode="auto">
          <a:xfrm>
            <a:off x="9350450" y="3632575"/>
            <a:ext cx="324900" cy="118800"/>
          </a:xfrm>
          <a:prstGeom prst="rect">
            <a:avLst/>
          </a:prstGeom>
          <a:solidFill>
            <a:srgbClr val="FEB5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78" name="Google Shape;3178;p281"/>
          <p:cNvSpPr/>
          <p:nvPr/>
        </p:nvSpPr>
        <p:spPr bwMode="auto">
          <a:xfrm>
            <a:off x="498025" y="3632575"/>
            <a:ext cx="281700" cy="119099"/>
          </a:xfrm>
          <a:prstGeom prst="rect">
            <a:avLst/>
          </a:prstGeom>
          <a:solidFill>
            <a:srgbClr val="FEB5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79" name="Google Shape;3179;p281"/>
          <p:cNvSpPr/>
          <p:nvPr/>
        </p:nvSpPr>
        <p:spPr bwMode="auto">
          <a:xfrm>
            <a:off x="3449950" y="6168500"/>
            <a:ext cx="324900" cy="118800"/>
          </a:xfrm>
          <a:prstGeom prst="rect">
            <a:avLst/>
          </a:prstGeom>
          <a:solidFill>
            <a:srgbClr val="FEB5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80" name="Google Shape;3180;p281"/>
          <p:cNvSpPr/>
          <p:nvPr/>
        </p:nvSpPr>
        <p:spPr bwMode="auto">
          <a:xfrm>
            <a:off x="6363000" y="6168500"/>
            <a:ext cx="324900" cy="118800"/>
          </a:xfrm>
          <a:prstGeom prst="rect">
            <a:avLst/>
          </a:prstGeom>
          <a:solidFill>
            <a:srgbClr val="FEB5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81" name="Google Shape;3181;p281"/>
          <p:cNvSpPr/>
          <p:nvPr/>
        </p:nvSpPr>
        <p:spPr bwMode="auto">
          <a:xfrm>
            <a:off x="9350450" y="6168500"/>
            <a:ext cx="324900" cy="118800"/>
          </a:xfrm>
          <a:prstGeom prst="rect">
            <a:avLst/>
          </a:prstGeom>
          <a:solidFill>
            <a:srgbClr val="FEB5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82" name="Google Shape;3182;p281"/>
          <p:cNvSpPr txBox="1"/>
          <p:nvPr>
            <p:ph type="body" idx="16"/>
          </p:nvPr>
        </p:nvSpPr>
        <p:spPr bwMode="auto">
          <a:xfrm>
            <a:off x="485942" y="6005783"/>
            <a:ext cx="23913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/>
            </a:pPr>
            <a:r>
              <a:rPr lang="en"/>
              <a:t>05</a:t>
            </a:r>
            <a:endParaRPr/>
          </a:p>
        </p:txBody>
      </p:sp>
      <p:sp>
        <p:nvSpPr>
          <p:cNvPr id="3183" name="Google Shape;3183;p281"/>
          <p:cNvSpPr txBox="1"/>
          <p:nvPr>
            <p:ph type="body" idx="17"/>
          </p:nvPr>
        </p:nvSpPr>
        <p:spPr bwMode="auto">
          <a:xfrm>
            <a:off x="3436406" y="6005783"/>
            <a:ext cx="23913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/>
            </a:pPr>
            <a:r>
              <a:rPr lang="en"/>
              <a:t>06</a:t>
            </a:r>
            <a:endParaRPr/>
          </a:p>
        </p:txBody>
      </p:sp>
      <p:sp>
        <p:nvSpPr>
          <p:cNvPr id="3184" name="Google Shape;3184;p281"/>
          <p:cNvSpPr txBox="1"/>
          <p:nvPr>
            <p:ph type="body" idx="18"/>
          </p:nvPr>
        </p:nvSpPr>
        <p:spPr bwMode="auto">
          <a:xfrm>
            <a:off x="6350294" y="6005783"/>
            <a:ext cx="23913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/>
            </a:pPr>
            <a:r>
              <a:rPr lang="en"/>
              <a:t>07</a:t>
            </a:r>
            <a:endParaRPr/>
          </a:p>
        </p:txBody>
      </p:sp>
      <p:sp>
        <p:nvSpPr>
          <p:cNvPr id="3185" name="Google Shape;3185;p281"/>
          <p:cNvSpPr txBox="1"/>
          <p:nvPr>
            <p:ph type="body" idx="19"/>
          </p:nvPr>
        </p:nvSpPr>
        <p:spPr bwMode="auto">
          <a:xfrm>
            <a:off x="9337334" y="6005783"/>
            <a:ext cx="23913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/>
            </a:pPr>
            <a:r>
              <a:rPr lang="en"/>
              <a:t>08</a:t>
            </a:r>
            <a:endParaRPr/>
          </a:p>
        </p:txBody>
      </p:sp>
      <p:sp>
        <p:nvSpPr>
          <p:cNvPr id="3186" name="Google Shape;3186;p281"/>
          <p:cNvSpPr txBox="1"/>
          <p:nvPr>
            <p:ph type="body" idx="8"/>
          </p:nvPr>
        </p:nvSpPr>
        <p:spPr bwMode="auto">
          <a:xfrm>
            <a:off x="9337334" y="3469847"/>
            <a:ext cx="23913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/>
            </a:pPr>
            <a:r>
              <a:rPr lang="en"/>
              <a:t>04</a:t>
            </a:r>
            <a:endParaRPr/>
          </a:p>
        </p:txBody>
      </p:sp>
      <p:sp>
        <p:nvSpPr>
          <p:cNvPr id="3187" name="Google Shape;3187;p281"/>
          <p:cNvSpPr txBox="1"/>
          <p:nvPr>
            <p:ph type="body" idx="7"/>
          </p:nvPr>
        </p:nvSpPr>
        <p:spPr bwMode="auto">
          <a:xfrm>
            <a:off x="6350294" y="3469847"/>
            <a:ext cx="23913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/>
            </a:pPr>
            <a:r>
              <a:rPr lang="en"/>
              <a:t>03</a:t>
            </a:r>
            <a:endParaRPr/>
          </a:p>
        </p:txBody>
      </p:sp>
      <p:sp>
        <p:nvSpPr>
          <p:cNvPr id="3188" name="Google Shape;3188;p281"/>
          <p:cNvSpPr txBox="1"/>
          <p:nvPr>
            <p:ph type="body" idx="6"/>
          </p:nvPr>
        </p:nvSpPr>
        <p:spPr bwMode="auto">
          <a:xfrm>
            <a:off x="3436406" y="3469847"/>
            <a:ext cx="23913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/>
            </a:pPr>
            <a:r>
              <a:rPr lang="en"/>
              <a:t>02</a:t>
            </a:r>
            <a:endParaRPr/>
          </a:p>
        </p:txBody>
      </p:sp>
      <p:sp>
        <p:nvSpPr>
          <p:cNvPr id="3189" name="Google Shape;3189;p281"/>
          <p:cNvSpPr txBox="1"/>
          <p:nvPr>
            <p:ph type="body" idx="5"/>
          </p:nvPr>
        </p:nvSpPr>
        <p:spPr bwMode="auto">
          <a:xfrm>
            <a:off x="485942" y="3469847"/>
            <a:ext cx="23913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/>
            </a:pPr>
            <a:r>
              <a:rPr lang="en"/>
              <a:t>01</a:t>
            </a:r>
            <a:endParaRPr/>
          </a:p>
        </p:txBody>
      </p:sp>
      <p:sp>
        <p:nvSpPr>
          <p:cNvPr id="3190" name="Google Shape;3190;p281"/>
          <p:cNvSpPr txBox="1"/>
          <p:nvPr>
            <p:ph type="body" idx="1"/>
          </p:nvPr>
        </p:nvSpPr>
        <p:spPr bwMode="auto">
          <a:xfrm>
            <a:off x="485942" y="1839208"/>
            <a:ext cx="2391300" cy="1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pPr>
            <a:r>
              <a:rPr lang="en" sz="1400"/>
              <a:t>Вводный модуль</a:t>
            </a:r>
            <a:endParaRPr sz="1400"/>
          </a:p>
          <a:p>
            <a:pPr marL="0" lvl="0" indent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pPr>
            <a:endParaRPr/>
          </a:p>
        </p:txBody>
      </p:sp>
      <p:sp>
        <p:nvSpPr>
          <p:cNvPr id="3191" name="Google Shape;3191;p281"/>
          <p:cNvSpPr txBox="1"/>
          <p:nvPr>
            <p:ph type="body" idx="2"/>
          </p:nvPr>
        </p:nvSpPr>
        <p:spPr bwMode="auto">
          <a:xfrm>
            <a:off x="3436406" y="1839208"/>
            <a:ext cx="2391300" cy="1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pPr>
            <a:r>
              <a:rPr lang="en" sz="1400"/>
              <a:t>Основы работы с ИИ</a:t>
            </a:r>
            <a:endParaRPr sz="1400"/>
          </a:p>
          <a:p>
            <a:pPr marL="0" lvl="0" indent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pPr>
            <a:endParaRPr/>
          </a:p>
          <a:p>
            <a:pPr marL="0" lvl="0" indent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pPr>
            <a:endParaRPr/>
          </a:p>
        </p:txBody>
      </p:sp>
      <p:sp>
        <p:nvSpPr>
          <p:cNvPr id="3192" name="Google Shape;3192;p281"/>
          <p:cNvSpPr txBox="1"/>
          <p:nvPr>
            <p:ph type="body" idx="3"/>
          </p:nvPr>
        </p:nvSpPr>
        <p:spPr bwMode="auto">
          <a:xfrm>
            <a:off x="6362475" y="1839203"/>
            <a:ext cx="2391300" cy="10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en" sz="1400"/>
              <a:t>Использование ИИ </a:t>
            </a:r>
            <a:br>
              <a:rPr lang="en" sz="1400"/>
            </a:br>
            <a:r>
              <a:rPr lang="en" sz="1400"/>
              <a:t>в базовых задачах исследовательской деятельности</a:t>
            </a:r>
            <a:endParaRPr sz="1400"/>
          </a:p>
          <a:p>
            <a:pPr marL="0" lvl="0" indent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pPr>
            <a:endParaRPr/>
          </a:p>
          <a:p>
            <a:pPr marL="0" lvl="0" indent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pPr>
            <a:endParaRPr/>
          </a:p>
          <a:p>
            <a:pPr marL="0" lvl="0" indent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pPr>
            <a:endParaRPr/>
          </a:p>
        </p:txBody>
      </p:sp>
      <p:sp>
        <p:nvSpPr>
          <p:cNvPr id="3193" name="Google Shape;3193;p281"/>
          <p:cNvSpPr txBox="1"/>
          <p:nvPr>
            <p:ph type="body" idx="4"/>
          </p:nvPr>
        </p:nvSpPr>
        <p:spPr bwMode="auto">
          <a:xfrm>
            <a:off x="9337334" y="1839208"/>
            <a:ext cx="2391300" cy="1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en" sz="1400"/>
              <a:t>ИИ в анализе </a:t>
            </a:r>
            <a:br>
              <a:rPr lang="en" sz="1400"/>
            </a:br>
            <a:r>
              <a:rPr lang="en" sz="1400"/>
              <a:t>и интерпретации исследовательских </a:t>
            </a:r>
            <a:br>
              <a:rPr lang="en" sz="1400"/>
            </a:br>
            <a:r>
              <a:rPr lang="en" sz="1400"/>
              <a:t>данных</a:t>
            </a:r>
            <a:endParaRPr sz="1400"/>
          </a:p>
          <a:p>
            <a:pPr marL="0" lvl="0" indent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pPr>
            <a:endParaRPr/>
          </a:p>
          <a:p>
            <a:pPr marL="0" lvl="0" indent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pPr>
            <a:endParaRPr/>
          </a:p>
          <a:p>
            <a:pPr marL="0" lvl="0" indent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pPr>
            <a:endParaRPr/>
          </a:p>
        </p:txBody>
      </p:sp>
      <p:sp>
        <p:nvSpPr>
          <p:cNvPr id="3194" name="Google Shape;3194;p281"/>
          <p:cNvSpPr txBox="1"/>
          <p:nvPr>
            <p:ph type="body" idx="9"/>
          </p:nvPr>
        </p:nvSpPr>
        <p:spPr bwMode="auto">
          <a:xfrm>
            <a:off x="485942" y="4375144"/>
            <a:ext cx="2391300" cy="1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400"/>
              <a:t>Расширенные возможности и дополнительные инструменты ИИ </a:t>
            </a:r>
            <a:endParaRPr sz="1400"/>
          </a:p>
          <a:p>
            <a:pPr marL="0" lvl="0" indent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pPr>
            <a:endParaRPr/>
          </a:p>
          <a:p>
            <a:pPr marL="0" lvl="0" indent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pPr>
            <a:endParaRPr/>
          </a:p>
        </p:txBody>
      </p:sp>
      <p:sp>
        <p:nvSpPr>
          <p:cNvPr id="3195" name="Google Shape;3195;p281"/>
          <p:cNvSpPr txBox="1"/>
          <p:nvPr>
            <p:ph type="body" idx="13"/>
          </p:nvPr>
        </p:nvSpPr>
        <p:spPr bwMode="auto">
          <a:xfrm>
            <a:off x="3436406" y="4375144"/>
            <a:ext cx="2391300" cy="1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en" sz="1400"/>
              <a:t>Использование ИИ </a:t>
            </a:r>
            <a:br>
              <a:rPr lang="en" sz="1400"/>
            </a:br>
            <a:r>
              <a:rPr lang="en" sz="1400"/>
              <a:t>для представления </a:t>
            </a:r>
            <a:br>
              <a:rPr lang="en" sz="1400"/>
            </a:br>
            <a:r>
              <a:rPr lang="en" sz="1400"/>
              <a:t>и защиты учебных </a:t>
            </a:r>
            <a:br>
              <a:rPr lang="en" sz="1400"/>
            </a:br>
            <a:r>
              <a:rPr lang="en" sz="1400"/>
              <a:t>и исследовательских проектов</a:t>
            </a:r>
            <a:endParaRPr sz="1400"/>
          </a:p>
          <a:p>
            <a:pPr marL="0" lvl="0" indent="0" algn="l">
              <a:spcBef>
                <a:spcPts val="1200"/>
              </a:spcBef>
              <a:spcAft>
                <a:spcPts val="0"/>
              </a:spcAft>
              <a:buNone/>
              <a:defRPr/>
            </a:pPr>
            <a:endParaRPr sz="160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pPr>
            <a:endParaRPr/>
          </a:p>
          <a:p>
            <a:pPr marL="0" lvl="0" indent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pPr>
            <a:endParaRPr/>
          </a:p>
          <a:p>
            <a:pPr marL="0" lvl="0" indent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pPr>
            <a:endParaRPr/>
          </a:p>
        </p:txBody>
      </p:sp>
      <p:sp>
        <p:nvSpPr>
          <p:cNvPr id="3196" name="Google Shape;3196;p281"/>
          <p:cNvSpPr txBox="1"/>
          <p:nvPr>
            <p:ph type="body" idx="14"/>
          </p:nvPr>
        </p:nvSpPr>
        <p:spPr bwMode="auto">
          <a:xfrm>
            <a:off x="6362474" y="4375150"/>
            <a:ext cx="2529000" cy="1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pPr>
            <a:r>
              <a:rPr lang="en" sz="1400"/>
              <a:t>Методические подходы </a:t>
            </a:r>
            <a:br>
              <a:rPr lang="en" sz="1400"/>
            </a:br>
            <a:r>
              <a:rPr lang="en" sz="1400"/>
              <a:t>к оцениванию </a:t>
            </a:r>
            <a:br>
              <a:rPr lang="en" sz="1400"/>
            </a:br>
            <a:r>
              <a:rPr lang="en" sz="1400"/>
              <a:t>и сопровождению студентов </a:t>
            </a:r>
            <a:br>
              <a:rPr lang="en" sz="1400"/>
            </a:br>
            <a:r>
              <a:rPr lang="en" sz="1400"/>
              <a:t>в применении ИИ</a:t>
            </a:r>
            <a:r>
              <a:rPr lang="en" sz="1400"/>
              <a:t>.</a:t>
            </a:r>
            <a:endParaRPr sz="1400"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pPr>
            <a:r>
              <a:rPr lang="en" sz="1400"/>
              <a:t>(Отсутствует у студентов)</a:t>
            </a:r>
            <a:endParaRPr sz="1400"/>
          </a:p>
          <a:p>
            <a:pPr marL="0" lvl="0" indent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pPr>
            <a:endParaRPr sz="1400"/>
          </a:p>
          <a:p>
            <a:pPr marL="0" lvl="0" indent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pPr>
            <a:endParaRPr sz="1400"/>
          </a:p>
        </p:txBody>
      </p:sp>
      <p:sp>
        <p:nvSpPr>
          <p:cNvPr id="3197" name="Google Shape;3197;p281"/>
          <p:cNvSpPr txBox="1"/>
          <p:nvPr>
            <p:ph type="body" idx="15"/>
          </p:nvPr>
        </p:nvSpPr>
        <p:spPr bwMode="auto">
          <a:xfrm>
            <a:off x="9337334" y="4375144"/>
            <a:ext cx="2391300" cy="14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en" sz="1400"/>
              <a:t>Итоговая работа </a:t>
            </a:r>
            <a:br>
              <a:rPr lang="en" sz="1400"/>
            </a:br>
            <a:r>
              <a:rPr lang="en" sz="1400"/>
              <a:t>и рефлексия результатов обучения</a:t>
            </a:r>
            <a:endParaRPr sz="1400"/>
          </a:p>
          <a:p>
            <a:pPr marL="0" lvl="0" indent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pPr>
            <a:endParaRPr sz="1600"/>
          </a:p>
          <a:p>
            <a:pPr marL="0" lvl="0" indent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pPr>
            <a:endParaRPr/>
          </a:p>
          <a:p>
            <a:pPr marL="0" lvl="0" indent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03" name="Google Shape;3203;p282"/>
          <p:cNvSpPr/>
          <p:nvPr/>
        </p:nvSpPr>
        <p:spPr bwMode="auto">
          <a:xfrm flipH="0" flipV="0">
            <a:off x="349999" y="434174"/>
            <a:ext cx="6318474" cy="30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204" name="Google Shape;3204;p282"/>
          <p:cNvSpPr txBox="1"/>
          <p:nvPr/>
        </p:nvSpPr>
        <p:spPr bwMode="auto">
          <a:xfrm>
            <a:off x="280350" y="311024"/>
            <a:ext cx="11631299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4500">
                <a:solidFill>
                  <a:srgbClr val="323232"/>
                </a:solidFill>
              </a:rPr>
              <a:t>Как устроено обучение</a:t>
            </a:r>
            <a:endParaRPr sz="4500">
              <a:solidFill>
                <a:srgbClr val="323232"/>
              </a:solidFill>
            </a:endParaRPr>
          </a:p>
        </p:txBody>
      </p:sp>
      <p:sp>
        <p:nvSpPr>
          <p:cNvPr id="3205" name="Google Shape;3205;p282"/>
          <p:cNvSpPr txBox="1"/>
          <p:nvPr>
            <p:ph type="body" idx="1"/>
          </p:nvPr>
        </p:nvSpPr>
        <p:spPr bwMode="auto">
          <a:xfrm flipH="0" flipV="0">
            <a:off x="4437618" y="2581687"/>
            <a:ext cx="3314098" cy="84731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en" sz="1500">
                <a:solidFill>
                  <a:srgbClr val="323232"/>
                </a:solidFill>
              </a:rPr>
              <a:t>Интерактивные теоретические модули в тренажёре, тесты и задания с самопроверкой</a:t>
            </a:r>
            <a:endParaRPr sz="1500">
              <a:solidFill>
                <a:srgbClr val="323232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/>
            </a:pPr>
            <a:endParaRPr>
              <a:solidFill>
                <a:srgbClr val="323232"/>
              </a:solidFill>
            </a:endParaRPr>
          </a:p>
          <a:p>
            <a:pPr marL="0" lvl="0" indent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206" name="Google Shape;3206;p282"/>
          <p:cNvSpPr txBox="1"/>
          <p:nvPr>
            <p:ph type="body" idx="2"/>
          </p:nvPr>
        </p:nvSpPr>
        <p:spPr bwMode="auto">
          <a:xfrm flipH="0" flipV="0">
            <a:off x="485941" y="2581687"/>
            <a:ext cx="3314098" cy="89493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/>
              <a:t>В курсе есть асинхронные и синхронные форматы</a:t>
            </a:r>
            <a:endParaRPr/>
          </a:p>
        </p:txBody>
      </p:sp>
      <p:sp>
        <p:nvSpPr>
          <p:cNvPr id="3207" name="Google Shape;3207;p282"/>
          <p:cNvSpPr txBox="1"/>
          <p:nvPr>
            <p:ph type="body" idx="3"/>
          </p:nvPr>
        </p:nvSpPr>
        <p:spPr bwMode="auto">
          <a:xfrm flipH="0" flipV="0">
            <a:off x="8382663" y="2581687"/>
            <a:ext cx="3314098" cy="99018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en" sz="1500">
                <a:solidFill>
                  <a:srgbClr val="323232"/>
                </a:solidFill>
              </a:rPr>
              <a:t>Практические задания в рабочей тетради после каждого модуля. Практикоориентированное итоговое задание</a:t>
            </a:r>
            <a:endParaRPr sz="1500">
              <a:solidFill>
                <a:srgbClr val="323232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/>
            </a:pPr>
            <a:endParaRPr>
              <a:solidFill>
                <a:srgbClr val="323232"/>
              </a:solidFill>
            </a:endParaRPr>
          </a:p>
        </p:txBody>
      </p:sp>
      <p:sp>
        <p:nvSpPr>
          <p:cNvPr id="3208" name="Google Shape;3208;p282"/>
          <p:cNvSpPr txBox="1"/>
          <p:nvPr>
            <p:ph type="body" idx="4"/>
          </p:nvPr>
        </p:nvSpPr>
        <p:spPr bwMode="auto">
          <a:xfrm>
            <a:off x="4437619" y="1869703"/>
            <a:ext cx="3314100" cy="332399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"/>
              <a:t>Теория</a:t>
            </a:r>
            <a:endParaRPr/>
          </a:p>
        </p:txBody>
      </p:sp>
      <p:sp>
        <p:nvSpPr>
          <p:cNvPr id="3209" name="Google Shape;3209;p282"/>
          <p:cNvSpPr txBox="1"/>
          <p:nvPr>
            <p:ph type="body" idx="5"/>
          </p:nvPr>
        </p:nvSpPr>
        <p:spPr bwMode="auto">
          <a:xfrm>
            <a:off x="485942" y="1869703"/>
            <a:ext cx="3314100" cy="332399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"/>
              <a:t>Форматы</a:t>
            </a:r>
            <a:endParaRPr/>
          </a:p>
        </p:txBody>
      </p:sp>
      <p:sp>
        <p:nvSpPr>
          <p:cNvPr id="3210" name="Google Shape;3210;p282"/>
          <p:cNvSpPr txBox="1"/>
          <p:nvPr>
            <p:ph type="body" idx="6"/>
          </p:nvPr>
        </p:nvSpPr>
        <p:spPr bwMode="auto">
          <a:xfrm>
            <a:off x="8382664" y="1869703"/>
            <a:ext cx="3314100" cy="332399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"/>
              <a:t>Практика</a:t>
            </a:r>
            <a:endParaRPr/>
          </a:p>
        </p:txBody>
      </p:sp>
      <p:sp>
        <p:nvSpPr>
          <p:cNvPr id="3211" name="Google Shape;3211;p282"/>
          <p:cNvSpPr txBox="1"/>
          <p:nvPr>
            <p:ph type="body" idx="7"/>
          </p:nvPr>
        </p:nvSpPr>
        <p:spPr bwMode="auto">
          <a:xfrm flipH="0" flipV="0">
            <a:off x="4437618" y="5085075"/>
            <a:ext cx="3314098" cy="114427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en" sz="1500"/>
              <a:t>Использование инструментов: разнообразные ИИ инструменты с агентскими сценариями, Алиса AI </a:t>
            </a:r>
            <a:br>
              <a:rPr lang="en" sz="1500"/>
            </a:br>
            <a:r>
              <a:rPr lang="en" sz="1500"/>
              <a:t>и Промптхаб</a:t>
            </a:r>
            <a:endParaRPr sz="1500"/>
          </a:p>
          <a:p>
            <a:pPr marL="0" lvl="0" indent="0" algn="l">
              <a:spcBef>
                <a:spcPts val="120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212" name="Google Shape;3212;p282"/>
          <p:cNvSpPr txBox="1"/>
          <p:nvPr>
            <p:ph type="body" idx="8"/>
          </p:nvPr>
        </p:nvSpPr>
        <p:spPr bwMode="auto">
          <a:xfrm flipH="0" flipV="0">
            <a:off x="485941" y="5085075"/>
            <a:ext cx="3314098" cy="142049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en" sz="1500"/>
              <a:t>Онлайн-воркшопы Яндекса и ВШЭ </a:t>
            </a:r>
            <a:br>
              <a:rPr lang="en" sz="1500"/>
            </a:br>
            <a:r>
              <a:rPr lang="en" sz="1500"/>
              <a:t>с решением кейсов, обсуждением примеров и обратной связью: </a:t>
            </a:r>
            <a:r>
              <a:rPr lang="en" sz="1500"/>
              <a:t>4 синхронных воркшопа, запись будет </a:t>
            </a:r>
            <a:endParaRPr lang="en" sz="1500"/>
          </a:p>
        </p:txBody>
      </p:sp>
      <p:sp>
        <p:nvSpPr>
          <p:cNvPr id="3213" name="Google Shape;3213;p282"/>
          <p:cNvSpPr txBox="1"/>
          <p:nvPr>
            <p:ph type="body" idx="9"/>
          </p:nvPr>
        </p:nvSpPr>
        <p:spPr bwMode="auto">
          <a:xfrm>
            <a:off x="8382664" y="5085076"/>
            <a:ext cx="3314100" cy="62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en" sz="1500"/>
              <a:t>Поддержка персонального менеджера вуза и форма поддержки участников</a:t>
            </a:r>
            <a:endParaRPr sz="1500"/>
          </a:p>
        </p:txBody>
      </p:sp>
      <p:sp>
        <p:nvSpPr>
          <p:cNvPr id="3214" name="Google Shape;3214;p282"/>
          <p:cNvSpPr txBox="1"/>
          <p:nvPr>
            <p:ph type="body" idx="13"/>
          </p:nvPr>
        </p:nvSpPr>
        <p:spPr bwMode="auto">
          <a:xfrm>
            <a:off x="4437619" y="4373091"/>
            <a:ext cx="3314100" cy="332399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"/>
              <a:t>Инструменты Яндекса</a:t>
            </a:r>
            <a:endParaRPr/>
          </a:p>
        </p:txBody>
      </p:sp>
      <p:sp>
        <p:nvSpPr>
          <p:cNvPr id="3215" name="Google Shape;3215;p282"/>
          <p:cNvSpPr txBox="1"/>
          <p:nvPr>
            <p:ph type="body" idx="14"/>
          </p:nvPr>
        </p:nvSpPr>
        <p:spPr bwMode="auto">
          <a:xfrm>
            <a:off x="485942" y="4373091"/>
            <a:ext cx="3314100" cy="332399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"/>
              <a:t>Воркшопы</a:t>
            </a:r>
            <a:endParaRPr/>
          </a:p>
        </p:txBody>
      </p:sp>
      <p:sp>
        <p:nvSpPr>
          <p:cNvPr id="3216" name="Google Shape;3216;p282"/>
          <p:cNvSpPr txBox="1"/>
          <p:nvPr>
            <p:ph type="body" idx="15"/>
          </p:nvPr>
        </p:nvSpPr>
        <p:spPr bwMode="auto">
          <a:xfrm>
            <a:off x="8382664" y="4373091"/>
            <a:ext cx="3314100" cy="332399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"/>
              <a:t>Поддержка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dk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34" name="Google Shape;3234;p284"/>
          <p:cNvSpPr/>
          <p:nvPr/>
        </p:nvSpPr>
        <p:spPr bwMode="auto">
          <a:xfrm flipH="0" flipV="0">
            <a:off x="349999" y="434174"/>
            <a:ext cx="8061549" cy="30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235" name="Google Shape;3235;p284"/>
          <p:cNvSpPr txBox="1"/>
          <p:nvPr/>
        </p:nvSpPr>
        <p:spPr bwMode="auto">
          <a:xfrm>
            <a:off x="308127" y="311024"/>
            <a:ext cx="11631299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4500">
                <a:solidFill>
                  <a:srgbClr val="323232"/>
                </a:solidFill>
              </a:rPr>
              <a:t>О структуре работы студента</a:t>
            </a:r>
            <a:endParaRPr sz="4500">
              <a:solidFill>
                <a:srgbClr val="323232"/>
              </a:solidFill>
            </a:endParaRPr>
          </a:p>
        </p:txBody>
      </p:sp>
      <p:sp>
        <p:nvSpPr>
          <p:cNvPr id="3236" name="Google Shape;3236;p284"/>
          <p:cNvSpPr txBox="1"/>
          <p:nvPr>
            <p:ph type="body" idx="6"/>
          </p:nvPr>
        </p:nvSpPr>
        <p:spPr bwMode="auto">
          <a:xfrm>
            <a:off x="308128" y="1067535"/>
            <a:ext cx="6711000" cy="246300"/>
          </a:xfrm>
          <a:prstGeom prst="rect">
            <a:avLst/>
          </a:prstGeom>
          <a:noFill/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600" b="0">
                <a:solidFill>
                  <a:srgbClr val="323232"/>
                </a:solidFill>
              </a:rPr>
              <a:t>Описание использования ИИ фиксируется в тексте работы студента</a:t>
            </a:r>
            <a:endParaRPr sz="1600" b="0">
              <a:solidFill>
                <a:srgbClr val="323232"/>
              </a:solidFill>
            </a:endParaRPr>
          </a:p>
        </p:txBody>
      </p:sp>
      <p:sp>
        <p:nvSpPr>
          <p:cNvPr id="3237" name="Google Shape;3237;p284"/>
          <p:cNvSpPr txBox="1"/>
          <p:nvPr>
            <p:ph type="sldNum" idx="12"/>
          </p:nvPr>
        </p:nvSpPr>
        <p:spPr bwMode="auto">
          <a:xfrm>
            <a:off x="14970899" y="8812839"/>
            <a:ext cx="878100" cy="169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3238" name="Google Shape;3238;p284"/>
          <p:cNvSpPr/>
          <p:nvPr/>
        </p:nvSpPr>
        <p:spPr bwMode="auto">
          <a:xfrm>
            <a:off x="261824" y="1879526"/>
            <a:ext cx="5665500" cy="47775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/>
          </a:p>
        </p:txBody>
      </p:sp>
      <p:sp>
        <p:nvSpPr>
          <p:cNvPr id="3239" name="Google Shape;3239;p284"/>
          <p:cNvSpPr/>
          <p:nvPr/>
        </p:nvSpPr>
        <p:spPr bwMode="auto">
          <a:xfrm>
            <a:off x="6169100" y="4286466"/>
            <a:ext cx="5665500" cy="23709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/>
          </a:p>
        </p:txBody>
      </p:sp>
      <p:sp>
        <p:nvSpPr>
          <p:cNvPr id="3240" name="Google Shape;3240;p284"/>
          <p:cNvSpPr txBox="1"/>
          <p:nvPr/>
        </p:nvSpPr>
        <p:spPr bwMode="auto">
          <a:xfrm>
            <a:off x="524032" y="2406339"/>
            <a:ext cx="5142179" cy="3535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160250" lvl="0" indent="-2618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beration Sans"/>
              <a:buChar char="•"/>
              <a:defRPr/>
            </a:pPr>
            <a:r>
              <a:rPr lang="en" sz="1600">
                <a:solidFill>
                  <a:schemeClr val="lt1"/>
                </a:solidFill>
              </a:rPr>
              <a:t>Введение</a:t>
            </a:r>
            <a:endParaRPr sz="1600">
              <a:solidFill>
                <a:schemeClr val="lt1"/>
              </a:solidFill>
            </a:endParaRPr>
          </a:p>
          <a:p>
            <a:pPr marL="160250" lvl="0" indent="-2618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beration Sans"/>
              <a:buChar char="•"/>
              <a:defRPr/>
            </a:pPr>
            <a:r>
              <a:rPr lang="en" sz="1600">
                <a:solidFill>
                  <a:schemeClr val="lt1"/>
                </a:solidFill>
              </a:rPr>
              <a:t>Глава 1</a:t>
            </a:r>
            <a:endParaRPr sz="1600">
              <a:solidFill>
                <a:schemeClr val="lt1"/>
              </a:solidFill>
            </a:endParaRPr>
          </a:p>
          <a:p>
            <a:pPr marL="871450" lvl="0" indent="-2618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Font typeface="Liberation Sans"/>
              <a:buChar char="•"/>
              <a:defRPr/>
            </a:pPr>
            <a:r>
              <a:rPr lang="en" sz="1600">
                <a:solidFill>
                  <a:schemeClr val="lt1"/>
                </a:solidFill>
              </a:rPr>
              <a:t>мини-раздел</a:t>
            </a:r>
            <a:endParaRPr sz="1600">
              <a:solidFill>
                <a:schemeClr val="lt1"/>
              </a:solidFill>
            </a:endParaRPr>
          </a:p>
          <a:p>
            <a:pPr marL="160250" lvl="0" indent="-2618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beration Sans"/>
              <a:buChar char="•"/>
              <a:defRPr/>
            </a:pPr>
            <a:r>
              <a:rPr lang="en" sz="1600">
                <a:solidFill>
                  <a:schemeClr val="lt1"/>
                </a:solidFill>
              </a:rPr>
              <a:t>Глава 2</a:t>
            </a:r>
            <a:endParaRPr sz="1600">
              <a:solidFill>
                <a:schemeClr val="lt1"/>
              </a:solidFill>
            </a:endParaRPr>
          </a:p>
          <a:p>
            <a:pPr marL="871450" lvl="0" indent="-2618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Font typeface="Liberation Sans"/>
              <a:buChar char="•"/>
              <a:defRPr/>
            </a:pPr>
            <a:r>
              <a:rPr lang="en" sz="1600">
                <a:solidFill>
                  <a:schemeClr val="lt1"/>
                </a:solidFill>
              </a:rPr>
              <a:t>мини-раздел</a:t>
            </a:r>
            <a:endParaRPr sz="1600">
              <a:solidFill>
                <a:schemeClr val="lt1"/>
              </a:solidFill>
            </a:endParaRPr>
          </a:p>
          <a:p>
            <a:pPr marL="160250" lvl="0" indent="-2618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beration Sans"/>
              <a:buChar char="•"/>
              <a:defRPr/>
            </a:pPr>
            <a:r>
              <a:rPr lang="en" sz="1600">
                <a:solidFill>
                  <a:schemeClr val="lt1"/>
                </a:solidFill>
              </a:rPr>
              <a:t>Глава 3</a:t>
            </a:r>
            <a:endParaRPr sz="1600">
              <a:solidFill>
                <a:schemeClr val="lt1"/>
              </a:solidFill>
            </a:endParaRPr>
          </a:p>
          <a:p>
            <a:pPr marL="871450" lvl="0" indent="-2618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Font typeface="Liberation Sans"/>
              <a:buChar char="•"/>
              <a:defRPr/>
            </a:pPr>
            <a:r>
              <a:rPr lang="en" sz="1600">
                <a:solidFill>
                  <a:schemeClr val="lt1"/>
                </a:solidFill>
              </a:rPr>
              <a:t>мини-раздел</a:t>
            </a:r>
            <a:endParaRPr sz="1600">
              <a:solidFill>
                <a:schemeClr val="lt1"/>
              </a:solidFill>
            </a:endParaRPr>
          </a:p>
          <a:p>
            <a:pPr marL="160250" lvl="0" indent="-2618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beration Sans"/>
              <a:buChar char="•"/>
              <a:defRPr/>
            </a:pPr>
            <a:r>
              <a:rPr lang="en" sz="1600">
                <a:solidFill>
                  <a:schemeClr val="lt1"/>
                </a:solidFill>
              </a:rPr>
              <a:t>…</a:t>
            </a:r>
            <a:endParaRPr lang="en" sz="1600">
              <a:solidFill>
                <a:schemeClr val="lt1"/>
              </a:solidFill>
            </a:endParaRPr>
          </a:p>
          <a:p>
            <a:pPr lv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1600">
              <a:solidFill>
                <a:schemeClr val="lt1"/>
              </a:solidFill>
            </a:endParaRPr>
          </a:p>
          <a:p>
            <a:pPr marL="261850" lvl="0" indent="-261850" algn="l">
              <a:spcBef>
                <a:spcPts val="0"/>
              </a:spcBef>
              <a:spcAft>
                <a:spcPts val="0"/>
              </a:spcAft>
              <a:buFont typeface="Liberation Sans"/>
              <a:buChar char="•"/>
              <a:defRPr/>
            </a:pPr>
            <a:r>
              <a:rPr lang="en" sz="1600">
                <a:solidFill>
                  <a:schemeClr val="lt1"/>
                </a:solidFill>
              </a:rPr>
              <a:t>Резюме-рефлексия об использовании технологий ИИ</a:t>
            </a:r>
            <a:endParaRPr sz="1600">
              <a:solidFill>
                <a:schemeClr val="lt1"/>
              </a:solidFill>
            </a:endParaRPr>
          </a:p>
          <a:p>
            <a:pPr marL="160250" lvl="0" indent="-2618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beration Sans"/>
              <a:buChar char="•"/>
              <a:defRPr/>
            </a:pPr>
            <a:r>
              <a:rPr lang="en" sz="1600">
                <a:solidFill>
                  <a:schemeClr val="lt1"/>
                </a:solidFill>
              </a:rPr>
              <a:t>Заключение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3241" name="Google Shape;3241;p284"/>
          <p:cNvSpPr txBox="1"/>
          <p:nvPr/>
        </p:nvSpPr>
        <p:spPr bwMode="auto">
          <a:xfrm>
            <a:off x="6365732" y="5374388"/>
            <a:ext cx="5327819" cy="1085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0000" tIns="121900" rIns="121900" bIns="121900" anchor="ctr" anchorCtr="0">
            <a:spAutoFit/>
          </a:bodyPr>
          <a:lstStyle/>
          <a:p>
            <a:pPr marL="261850" lvl="0" indent="-2618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Font typeface="Liberation Sans"/>
              <a:buChar char="•"/>
              <a:defRPr/>
            </a:pPr>
            <a:r>
              <a:rPr lang="en" sz="1600">
                <a:solidFill>
                  <a:schemeClr val="lt1"/>
                </a:solidFill>
              </a:rPr>
              <a:t>Заключительный раздел с анализом опыта взаимодействия с ИИ: находки, точки роста, потенциал, etc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3242" name="Google Shape;3242;p284"/>
          <p:cNvSpPr txBox="1"/>
          <p:nvPr/>
        </p:nvSpPr>
        <p:spPr bwMode="auto">
          <a:xfrm>
            <a:off x="6260496" y="4591266"/>
            <a:ext cx="5482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600" b="1">
                <a:solidFill>
                  <a:srgbClr val="323232"/>
                </a:solidFill>
              </a:rPr>
              <a:t>Резюме-рефлексия об использовании технологий ИИ</a:t>
            </a:r>
            <a:endParaRPr sz="1600" b="1">
              <a:solidFill>
                <a:srgbClr val="323232"/>
              </a:solidFill>
            </a:endParaRPr>
          </a:p>
        </p:txBody>
      </p:sp>
      <p:sp>
        <p:nvSpPr>
          <p:cNvPr id="3243" name="Google Shape;3243;p284"/>
          <p:cNvSpPr txBox="1"/>
          <p:nvPr/>
        </p:nvSpPr>
        <p:spPr bwMode="auto">
          <a:xfrm>
            <a:off x="429332" y="1973609"/>
            <a:ext cx="3692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600" b="1">
                <a:solidFill>
                  <a:srgbClr val="323232"/>
                </a:solidFill>
              </a:rPr>
              <a:t>Содержание</a:t>
            </a:r>
            <a:endParaRPr sz="1600" b="1">
              <a:solidFill>
                <a:srgbClr val="323232"/>
              </a:solidFill>
            </a:endParaRPr>
          </a:p>
        </p:txBody>
      </p:sp>
      <p:sp>
        <p:nvSpPr>
          <p:cNvPr id="3244" name="Google Shape;3244;p284"/>
          <p:cNvSpPr/>
          <p:nvPr/>
        </p:nvSpPr>
        <p:spPr bwMode="auto">
          <a:xfrm>
            <a:off x="6169100" y="1881625"/>
            <a:ext cx="5665500" cy="22437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/>
          </a:p>
        </p:txBody>
      </p:sp>
      <p:sp>
        <p:nvSpPr>
          <p:cNvPr id="3245" name="Google Shape;3245;p284"/>
          <p:cNvSpPr txBox="1"/>
          <p:nvPr/>
        </p:nvSpPr>
        <p:spPr bwMode="auto">
          <a:xfrm>
            <a:off x="6260496" y="1971669"/>
            <a:ext cx="375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600" b="1">
                <a:solidFill>
                  <a:srgbClr val="323232"/>
                </a:solidFill>
              </a:rPr>
              <a:t>Мини-раздел</a:t>
            </a:r>
            <a:endParaRPr sz="1600" b="1">
              <a:solidFill>
                <a:srgbClr val="323232"/>
              </a:solidFill>
            </a:endParaRPr>
          </a:p>
        </p:txBody>
      </p:sp>
      <p:sp>
        <p:nvSpPr>
          <p:cNvPr id="3246" name="Google Shape;3246;p284"/>
          <p:cNvSpPr txBox="1"/>
          <p:nvPr/>
        </p:nvSpPr>
        <p:spPr bwMode="auto">
          <a:xfrm>
            <a:off x="6365732" y="2508613"/>
            <a:ext cx="5483520" cy="1365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0000" tIns="121900" rIns="121900" bIns="121900" anchor="ctr" anchorCtr="0">
            <a:spAutoFit/>
          </a:bodyPr>
          <a:lstStyle/>
          <a:p>
            <a:pPr marL="261850" lvl="0" indent="-2618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Font typeface="Liberation Sans"/>
              <a:buChar char="•"/>
              <a:defRPr/>
            </a:pPr>
            <a:r>
              <a:rPr lang="en" sz="1600">
                <a:solidFill>
                  <a:schemeClr val="lt1"/>
                </a:solidFill>
              </a:rPr>
              <a:t>Подпункт главы с точным указанием задач для которых использовался ИИ</a:t>
            </a:r>
            <a:endParaRPr sz="1600">
              <a:solidFill>
                <a:schemeClr val="lt1"/>
              </a:solidFill>
            </a:endParaRPr>
          </a:p>
          <a:p>
            <a:pPr marL="261850" lvl="0" indent="-2618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Font typeface="Liberation Sans"/>
              <a:buChar char="•"/>
              <a:defRPr/>
            </a:pPr>
            <a:r>
              <a:rPr lang="en" sz="1600">
                <a:solidFill>
                  <a:schemeClr val="lt1"/>
                </a:solidFill>
              </a:rPr>
              <a:t>Использованные промты</a:t>
            </a:r>
            <a:endParaRPr sz="1600">
              <a:solidFill>
                <a:schemeClr val="lt1"/>
              </a:solidFill>
            </a:endParaRPr>
          </a:p>
          <a:p>
            <a:pPr marL="261850" lvl="0" indent="-26185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Font typeface="Liberation Sans"/>
              <a:buChar char="•"/>
              <a:defRPr/>
            </a:pPr>
            <a:r>
              <a:rPr lang="en" sz="1600">
                <a:solidFill>
                  <a:schemeClr val="lt1"/>
                </a:solidFill>
              </a:rPr>
              <a:t>Описание метода фактчекинга</a:t>
            </a:r>
            <a:endParaRPr sz="1600">
              <a:solidFill>
                <a:schemeClr val="lt1"/>
              </a:solidFill>
            </a:endParaRPr>
          </a:p>
        </p:txBody>
      </p:sp>
      <p:cxnSp>
        <p:nvCxnSpPr>
          <p:cNvPr id="3247" name="Google Shape;3247;p284"/>
          <p:cNvCxnSpPr>
            <a:cxnSpLocks/>
          </p:cNvCxnSpPr>
          <p:nvPr/>
        </p:nvCxnSpPr>
        <p:spPr bwMode="auto">
          <a:xfrm rot="10799989" flipH="0" flipV="1">
            <a:off x="3029924" y="2217290"/>
            <a:ext cx="3230570" cy="1125306"/>
          </a:xfrm>
          <a:prstGeom prst="curvedConnector3">
            <a:avLst>
              <a:gd name="adj1" fmla="val 53710"/>
            </a:avLst>
          </a:prstGeom>
          <a:noFill/>
          <a:ln w="50800" cap="flat" cmpd="sng">
            <a:solidFill>
              <a:schemeClr val="accent4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48" name="Google Shape;3248;p284"/>
          <p:cNvCxnSpPr>
            <a:cxnSpLocks/>
            <a:stCxn id="3245" idx="1"/>
          </p:cNvCxnSpPr>
          <p:nvPr/>
        </p:nvCxnSpPr>
        <p:spPr bwMode="auto">
          <a:xfrm rot="10799989" flipH="0" flipV="1">
            <a:off x="3010874" y="2217968"/>
            <a:ext cx="3249621" cy="1725381"/>
          </a:xfrm>
          <a:prstGeom prst="curvedConnector3">
            <a:avLst>
              <a:gd name="adj1" fmla="val 50000"/>
            </a:avLst>
          </a:prstGeom>
          <a:noFill/>
          <a:ln w="50800" cap="flat" cmpd="sng">
            <a:solidFill>
              <a:schemeClr val="accent4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49" name="Google Shape;3249;p284"/>
          <p:cNvCxnSpPr>
            <a:cxnSpLocks/>
          </p:cNvCxnSpPr>
          <p:nvPr/>
        </p:nvCxnSpPr>
        <p:spPr bwMode="auto">
          <a:xfrm flipH="1" flipV="0">
            <a:off x="3010874" y="2217969"/>
            <a:ext cx="3249621" cy="2249255"/>
          </a:xfrm>
          <a:prstGeom prst="curvedConnector3">
            <a:avLst>
              <a:gd name="adj1" fmla="val 44308"/>
            </a:avLst>
          </a:prstGeom>
          <a:noFill/>
          <a:ln w="50800" cap="flat" cmpd="sng">
            <a:solidFill>
              <a:schemeClr val="accent4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50" name="Google Shape;3250;p284"/>
          <p:cNvCxnSpPr>
            <a:cxnSpLocks/>
          </p:cNvCxnSpPr>
          <p:nvPr/>
        </p:nvCxnSpPr>
        <p:spPr bwMode="auto">
          <a:xfrm flipH="1" flipV="0">
            <a:off x="4715849" y="4960715"/>
            <a:ext cx="1600425" cy="182783"/>
          </a:xfrm>
          <a:prstGeom prst="curvedConnector3">
            <a:avLst>
              <a:gd name="adj1" fmla="val 50000"/>
            </a:avLst>
          </a:prstGeom>
          <a:noFill/>
          <a:ln w="50800" cap="flat" cmpd="sng">
            <a:solidFill>
              <a:schemeClr val="accent4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943324" name="Google Shape;3256;p285"/>
          <p:cNvSpPr txBox="1"/>
          <p:nvPr/>
        </p:nvSpPr>
        <p:spPr bwMode="auto">
          <a:xfrm>
            <a:off x="308899" y="367538"/>
            <a:ext cx="11651459" cy="439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600">
                <a:solidFill>
                  <a:srgbClr val="323232"/>
                </a:solidFill>
              </a:rPr>
              <a:t>Вебинары для преподавателей</a:t>
            </a:r>
            <a:endParaRPr sz="3600">
              <a:solidFill>
                <a:srgbClr val="323232"/>
              </a:solidFill>
            </a:endParaRPr>
          </a:p>
        </p:txBody>
      </p:sp>
      <p:sp>
        <p:nvSpPr>
          <p:cNvPr id="1368751828" name="Google Shape;3263;p285"/>
          <p:cNvSpPr txBox="1"/>
          <p:nvPr>
            <p:ph type="sldNum" idx="12"/>
          </p:nvPr>
        </p:nvSpPr>
        <p:spPr bwMode="auto">
          <a:xfrm>
            <a:off x="14970898" y="8812838"/>
            <a:ext cx="878099" cy="169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fld id="{A73CBB20-592F-57A7-B16A-D4860002D035}" type="slidenum">
              <a:rPr lang="en"/>
              <a:t/>
            </a:fld>
            <a:endParaRPr/>
          </a:p>
        </p:txBody>
      </p:sp>
      <p:sp>
        <p:nvSpPr>
          <p:cNvPr id="1152962252" name="Google Shape;3257;p285"/>
          <p:cNvSpPr/>
          <p:nvPr/>
        </p:nvSpPr>
        <p:spPr bwMode="auto">
          <a:xfrm flipH="0" flipV="0">
            <a:off x="6173641" y="1131687"/>
            <a:ext cx="2821500" cy="1878211"/>
          </a:xfrm>
          <a:prstGeom prst="roundRect">
            <a:avLst>
              <a:gd name="adj" fmla="val 6638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/>
          </a:p>
        </p:txBody>
      </p:sp>
      <p:sp>
        <p:nvSpPr>
          <p:cNvPr id="1319102400" name="Google Shape;3258;p285"/>
          <p:cNvSpPr/>
          <p:nvPr/>
        </p:nvSpPr>
        <p:spPr bwMode="auto">
          <a:xfrm flipH="0" flipV="0">
            <a:off x="3219678" y="1131687"/>
            <a:ext cx="2821500" cy="1878211"/>
          </a:xfrm>
          <a:prstGeom prst="roundRect">
            <a:avLst>
              <a:gd name="adj" fmla="val 6638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/>
          </a:p>
        </p:txBody>
      </p:sp>
      <p:sp>
        <p:nvSpPr>
          <p:cNvPr id="1530205952" name="Google Shape;3259;p285"/>
          <p:cNvSpPr/>
          <p:nvPr/>
        </p:nvSpPr>
        <p:spPr bwMode="auto">
          <a:xfrm flipH="0" flipV="0">
            <a:off x="213648" y="1122975"/>
            <a:ext cx="2821500" cy="1878211"/>
          </a:xfrm>
          <a:prstGeom prst="roundRect">
            <a:avLst>
              <a:gd name="adj" fmla="val 6638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/>
          </a:p>
        </p:txBody>
      </p:sp>
      <p:sp>
        <p:nvSpPr>
          <p:cNvPr id="203060550" name="Google Shape;3264;p285"/>
          <p:cNvSpPr txBox="1"/>
          <p:nvPr/>
        </p:nvSpPr>
        <p:spPr bwMode="auto">
          <a:xfrm flipH="0" flipV="0">
            <a:off x="3263254" y="1323472"/>
            <a:ext cx="2683379" cy="320399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>
              <a:lnSpc>
                <a:spcPct val="90000"/>
              </a:lnSpc>
              <a:spcBef>
                <a:spcPts val="10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100" b="0">
                <a:solidFill>
                  <a:srgbClr val="323232"/>
                </a:solidFill>
              </a:rPr>
              <a:t>02</a:t>
            </a:r>
            <a:endParaRPr sz="2100" b="0">
              <a:solidFill>
                <a:srgbClr val="323232"/>
              </a:solidFill>
            </a:endParaRPr>
          </a:p>
        </p:txBody>
      </p:sp>
      <p:sp>
        <p:nvSpPr>
          <p:cNvPr id="338936596" name="Google Shape;3265;p285"/>
          <p:cNvSpPr txBox="1"/>
          <p:nvPr/>
        </p:nvSpPr>
        <p:spPr bwMode="auto">
          <a:xfrm flipH="0" flipV="0">
            <a:off x="6340704" y="1323486"/>
            <a:ext cx="2503080" cy="320399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>
              <a:lnSpc>
                <a:spcPct val="90000"/>
              </a:lnSpc>
              <a:spcBef>
                <a:spcPts val="10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100" b="0">
                <a:solidFill>
                  <a:srgbClr val="323232"/>
                </a:solidFill>
              </a:rPr>
              <a:t>03</a:t>
            </a:r>
            <a:endParaRPr sz="2100" b="0">
              <a:solidFill>
                <a:srgbClr val="323232"/>
              </a:solidFill>
            </a:endParaRPr>
          </a:p>
        </p:txBody>
      </p:sp>
      <p:sp>
        <p:nvSpPr>
          <p:cNvPr id="1545756432" name="Google Shape;3266;p285"/>
          <p:cNvSpPr txBox="1"/>
          <p:nvPr/>
        </p:nvSpPr>
        <p:spPr bwMode="auto">
          <a:xfrm flipH="0" flipV="0">
            <a:off x="366018" y="1940040"/>
            <a:ext cx="2517840" cy="823319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>
              <a:lnSpc>
                <a:spcPct val="90000"/>
              </a:lnSpc>
              <a:spcBef>
                <a:spcPts val="10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>
                <a:solidFill>
                  <a:srgbClr val="323232"/>
                </a:solidFill>
              </a:rPr>
              <a:t>22 сентября, </a:t>
            </a:r>
            <a:endParaRPr lang="en" sz="1800" b="0">
              <a:solidFill>
                <a:srgbClr val="323232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>
                <a:solidFill>
                  <a:srgbClr val="323232"/>
                </a:solidFill>
              </a:rPr>
              <a:t>вторник, </a:t>
            </a:r>
            <a:endParaRPr lang="en" sz="1800" b="0">
              <a:solidFill>
                <a:srgbClr val="323232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>
                <a:solidFill>
                  <a:srgbClr val="323232"/>
                </a:solidFill>
              </a:rPr>
              <a:t>17:00-18:30 МСК</a:t>
            </a:r>
            <a:endParaRPr sz="1800" b="0">
              <a:solidFill>
                <a:srgbClr val="323232"/>
              </a:solidFill>
            </a:endParaRPr>
          </a:p>
        </p:txBody>
      </p:sp>
      <p:sp>
        <p:nvSpPr>
          <p:cNvPr id="1690837461" name="Google Shape;3267;p285"/>
          <p:cNvSpPr/>
          <p:nvPr/>
        </p:nvSpPr>
        <p:spPr bwMode="auto">
          <a:xfrm flipH="0" flipV="0">
            <a:off x="9168284" y="1122975"/>
            <a:ext cx="2821500" cy="1878211"/>
          </a:xfrm>
          <a:prstGeom prst="roundRect">
            <a:avLst>
              <a:gd name="adj" fmla="val 6638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/>
          </a:p>
        </p:txBody>
      </p:sp>
      <p:sp>
        <p:nvSpPr>
          <p:cNvPr id="1640098879" name="Google Shape;3269;p285"/>
          <p:cNvSpPr txBox="1"/>
          <p:nvPr/>
        </p:nvSpPr>
        <p:spPr bwMode="auto">
          <a:xfrm flipH="0" flipV="0">
            <a:off x="9328024" y="1323472"/>
            <a:ext cx="2503080" cy="320399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>
              <a:lnSpc>
                <a:spcPct val="90000"/>
              </a:lnSpc>
              <a:spcBef>
                <a:spcPts val="10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100" b="0">
                <a:solidFill>
                  <a:srgbClr val="323232"/>
                </a:solidFill>
              </a:rPr>
              <a:t>04</a:t>
            </a:r>
            <a:endParaRPr sz="2100" b="0">
              <a:solidFill>
                <a:srgbClr val="323232"/>
              </a:solidFill>
            </a:endParaRPr>
          </a:p>
        </p:txBody>
      </p:sp>
      <p:sp>
        <p:nvSpPr>
          <p:cNvPr id="1580479607" name="Google Shape;3264;p285"/>
          <p:cNvSpPr txBox="1"/>
          <p:nvPr/>
        </p:nvSpPr>
        <p:spPr bwMode="auto">
          <a:xfrm flipH="0" flipV="0">
            <a:off x="366018" y="1316750"/>
            <a:ext cx="2684459" cy="320399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>
              <a:lnSpc>
                <a:spcPct val="90000"/>
              </a:lnSpc>
              <a:spcBef>
                <a:spcPts val="10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100" b="0">
                <a:solidFill>
                  <a:srgbClr val="323232"/>
                </a:solidFill>
              </a:rPr>
              <a:t>01</a:t>
            </a:r>
            <a:endParaRPr sz="2100" b="0">
              <a:solidFill>
                <a:srgbClr val="323232"/>
              </a:solidFill>
            </a:endParaRPr>
          </a:p>
        </p:txBody>
      </p:sp>
      <p:sp>
        <p:nvSpPr>
          <p:cNvPr id="1847975069" name="Google Shape;3266;p285"/>
          <p:cNvSpPr txBox="1"/>
          <p:nvPr/>
        </p:nvSpPr>
        <p:spPr bwMode="auto">
          <a:xfrm flipH="0" flipV="0">
            <a:off x="3263254" y="1937520"/>
            <a:ext cx="2522160" cy="823319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>
              <a:lnSpc>
                <a:spcPct val="90000"/>
              </a:lnSpc>
              <a:spcBef>
                <a:spcPts val="10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>
                <a:solidFill>
                  <a:srgbClr val="323232"/>
                </a:solidFill>
              </a:rPr>
              <a:t>24 сентября, </a:t>
            </a:r>
            <a:endParaRPr lang="en" sz="1800" b="0">
              <a:solidFill>
                <a:srgbClr val="323232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>
                <a:solidFill>
                  <a:srgbClr val="323232"/>
                </a:solidFill>
              </a:rPr>
              <a:t>четверг, </a:t>
            </a:r>
            <a:endParaRPr lang="en" sz="1800" b="0">
              <a:solidFill>
                <a:srgbClr val="323232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>
                <a:solidFill>
                  <a:srgbClr val="323232"/>
                </a:solidFill>
              </a:rPr>
              <a:t>17:00-18:30 МСК</a:t>
            </a:r>
            <a:endParaRPr sz="1800" b="0">
              <a:solidFill>
                <a:srgbClr val="323232"/>
              </a:solidFill>
            </a:endParaRPr>
          </a:p>
        </p:txBody>
      </p:sp>
      <p:sp>
        <p:nvSpPr>
          <p:cNvPr id="1041994008" name="Google Shape;3266;p285"/>
          <p:cNvSpPr txBox="1"/>
          <p:nvPr/>
        </p:nvSpPr>
        <p:spPr bwMode="auto">
          <a:xfrm flipH="0" flipV="0">
            <a:off x="6340704" y="1931040"/>
            <a:ext cx="2519640" cy="823319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>
              <a:lnSpc>
                <a:spcPct val="90000"/>
              </a:lnSpc>
              <a:spcBef>
                <a:spcPts val="10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>
                <a:solidFill>
                  <a:srgbClr val="323232"/>
                </a:solidFill>
              </a:rPr>
              <a:t>29 сентября, </a:t>
            </a:r>
            <a:endParaRPr lang="en" sz="1800" b="0">
              <a:solidFill>
                <a:srgbClr val="323232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>
                <a:solidFill>
                  <a:srgbClr val="323232"/>
                </a:solidFill>
              </a:rPr>
              <a:t>вторник, </a:t>
            </a:r>
            <a:endParaRPr lang="en" sz="1800" b="0">
              <a:solidFill>
                <a:srgbClr val="323232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>
                <a:solidFill>
                  <a:srgbClr val="323232"/>
                </a:solidFill>
              </a:rPr>
              <a:t>17:00-18:30 МСК</a:t>
            </a:r>
            <a:endParaRPr sz="1800" b="0">
              <a:solidFill>
                <a:srgbClr val="323232"/>
              </a:solidFill>
            </a:endParaRPr>
          </a:p>
        </p:txBody>
      </p:sp>
      <p:sp>
        <p:nvSpPr>
          <p:cNvPr id="142178393" name="Google Shape;3266;p285"/>
          <p:cNvSpPr txBox="1"/>
          <p:nvPr/>
        </p:nvSpPr>
        <p:spPr bwMode="auto">
          <a:xfrm flipH="0" flipV="0">
            <a:off x="9313984" y="1933200"/>
            <a:ext cx="2521800" cy="823319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>
              <a:lnSpc>
                <a:spcPct val="90000"/>
              </a:lnSpc>
              <a:spcBef>
                <a:spcPts val="10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>
                <a:solidFill>
                  <a:srgbClr val="323232"/>
                </a:solidFill>
              </a:rPr>
              <a:t>6 октября, </a:t>
            </a:r>
            <a:endParaRPr lang="en" sz="1800" b="0">
              <a:solidFill>
                <a:srgbClr val="323232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>
                <a:solidFill>
                  <a:srgbClr val="323232"/>
                </a:solidFill>
              </a:rPr>
              <a:t>вторник, </a:t>
            </a:r>
            <a:endParaRPr lang="en" sz="1800" b="0">
              <a:solidFill>
                <a:srgbClr val="323232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>
                <a:solidFill>
                  <a:srgbClr val="323232"/>
                </a:solidFill>
              </a:rPr>
              <a:t>17:00-18:30 МСК</a:t>
            </a:r>
            <a:endParaRPr sz="1800" b="0">
              <a:solidFill>
                <a:srgbClr val="323232"/>
              </a:solidFill>
            </a:endParaRPr>
          </a:p>
        </p:txBody>
      </p:sp>
      <p:sp>
        <p:nvSpPr>
          <p:cNvPr id="1570317217" name="Google Shape;3256;p285"/>
          <p:cNvSpPr txBox="1"/>
          <p:nvPr/>
        </p:nvSpPr>
        <p:spPr bwMode="auto">
          <a:xfrm>
            <a:off x="308898" y="3825111"/>
            <a:ext cx="11655058" cy="439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3600">
                <a:solidFill>
                  <a:srgbClr val="323232"/>
                </a:solidFill>
              </a:rPr>
              <a:t>Вебинары для студентов</a:t>
            </a:r>
            <a:endParaRPr sz="3600">
              <a:solidFill>
                <a:srgbClr val="323232"/>
              </a:solidFill>
            </a:endParaRPr>
          </a:p>
        </p:txBody>
      </p:sp>
      <p:sp>
        <p:nvSpPr>
          <p:cNvPr id="1943020840" name="Google Shape;3257;p285"/>
          <p:cNvSpPr/>
          <p:nvPr/>
        </p:nvSpPr>
        <p:spPr bwMode="auto">
          <a:xfrm flipH="0" flipV="0">
            <a:off x="6157953" y="4433397"/>
            <a:ext cx="2821500" cy="1878211"/>
          </a:xfrm>
          <a:prstGeom prst="roundRect">
            <a:avLst>
              <a:gd name="adj" fmla="val 6638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/>
          </a:p>
        </p:txBody>
      </p:sp>
      <p:sp>
        <p:nvSpPr>
          <p:cNvPr id="1158243558" name="Google Shape;3258;p285"/>
          <p:cNvSpPr/>
          <p:nvPr/>
        </p:nvSpPr>
        <p:spPr bwMode="auto">
          <a:xfrm flipH="0" flipV="0">
            <a:off x="3177930" y="4433397"/>
            <a:ext cx="2821500" cy="1878211"/>
          </a:xfrm>
          <a:prstGeom prst="roundRect">
            <a:avLst>
              <a:gd name="adj" fmla="val 6638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/>
          </a:p>
        </p:txBody>
      </p:sp>
      <p:sp>
        <p:nvSpPr>
          <p:cNvPr id="1824095144" name="Google Shape;3259;p285"/>
          <p:cNvSpPr/>
          <p:nvPr/>
        </p:nvSpPr>
        <p:spPr bwMode="auto">
          <a:xfrm flipH="0" flipV="0">
            <a:off x="197960" y="4424684"/>
            <a:ext cx="2821500" cy="1878211"/>
          </a:xfrm>
          <a:prstGeom prst="roundRect">
            <a:avLst>
              <a:gd name="adj" fmla="val 6638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/>
          </a:p>
        </p:txBody>
      </p:sp>
      <p:sp>
        <p:nvSpPr>
          <p:cNvPr id="1544847479" name="Google Shape;3264;p285"/>
          <p:cNvSpPr txBox="1"/>
          <p:nvPr/>
        </p:nvSpPr>
        <p:spPr bwMode="auto">
          <a:xfrm flipH="0" flipV="0">
            <a:off x="3247565" y="4625541"/>
            <a:ext cx="2683739" cy="320399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>
              <a:lnSpc>
                <a:spcPct val="90000"/>
              </a:lnSpc>
              <a:spcBef>
                <a:spcPts val="10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100" b="0">
                <a:solidFill>
                  <a:srgbClr val="323232"/>
                </a:solidFill>
              </a:rPr>
              <a:t>02</a:t>
            </a:r>
            <a:endParaRPr sz="2100" b="0">
              <a:solidFill>
                <a:srgbClr val="323232"/>
              </a:solidFill>
            </a:endParaRPr>
          </a:p>
        </p:txBody>
      </p:sp>
      <p:sp>
        <p:nvSpPr>
          <p:cNvPr id="597629481" name="Google Shape;3265;p285"/>
          <p:cNvSpPr txBox="1"/>
          <p:nvPr/>
        </p:nvSpPr>
        <p:spPr bwMode="auto">
          <a:xfrm flipH="0" flipV="0">
            <a:off x="6325016" y="4625556"/>
            <a:ext cx="2503440" cy="320399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>
              <a:lnSpc>
                <a:spcPct val="90000"/>
              </a:lnSpc>
              <a:spcBef>
                <a:spcPts val="10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100" b="0">
                <a:solidFill>
                  <a:srgbClr val="323232"/>
                </a:solidFill>
              </a:rPr>
              <a:t>03</a:t>
            </a:r>
            <a:endParaRPr sz="2100" b="0">
              <a:solidFill>
                <a:srgbClr val="323232"/>
              </a:solidFill>
            </a:endParaRPr>
          </a:p>
        </p:txBody>
      </p:sp>
      <p:sp>
        <p:nvSpPr>
          <p:cNvPr id="590368950" name="Google Shape;3266;p285"/>
          <p:cNvSpPr txBox="1"/>
          <p:nvPr/>
        </p:nvSpPr>
        <p:spPr bwMode="auto">
          <a:xfrm flipH="0" flipV="0">
            <a:off x="350328" y="5251109"/>
            <a:ext cx="2518200" cy="823319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>
              <a:lnSpc>
                <a:spcPct val="90000"/>
              </a:lnSpc>
              <a:spcBef>
                <a:spcPts val="10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>
                <a:solidFill>
                  <a:srgbClr val="323232"/>
                </a:solidFill>
              </a:rPr>
              <a:t>22 сентября, </a:t>
            </a:r>
            <a:endParaRPr lang="en" sz="1800" b="0">
              <a:solidFill>
                <a:srgbClr val="323232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>
                <a:solidFill>
                  <a:srgbClr val="323232"/>
                </a:solidFill>
              </a:rPr>
              <a:t>вторник, </a:t>
            </a:r>
            <a:endParaRPr lang="en" sz="1800" b="0">
              <a:solidFill>
                <a:srgbClr val="323232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>
                <a:solidFill>
                  <a:srgbClr val="323232"/>
                </a:solidFill>
              </a:rPr>
              <a:t>17:00-18:30 МСК</a:t>
            </a:r>
            <a:endParaRPr sz="1800" b="0">
              <a:solidFill>
                <a:srgbClr val="323232"/>
              </a:solidFill>
            </a:endParaRPr>
          </a:p>
        </p:txBody>
      </p:sp>
      <p:sp>
        <p:nvSpPr>
          <p:cNvPr id="1644178314" name="Google Shape;3267;p285"/>
          <p:cNvSpPr/>
          <p:nvPr/>
        </p:nvSpPr>
        <p:spPr bwMode="auto">
          <a:xfrm flipH="0" flipV="0">
            <a:off x="9152595" y="4424684"/>
            <a:ext cx="2821500" cy="1878211"/>
          </a:xfrm>
          <a:prstGeom prst="roundRect">
            <a:avLst>
              <a:gd name="adj" fmla="val 6638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/>
          </a:p>
        </p:txBody>
      </p:sp>
      <p:sp>
        <p:nvSpPr>
          <p:cNvPr id="1718776598" name="Google Shape;3269;p285"/>
          <p:cNvSpPr txBox="1"/>
          <p:nvPr/>
        </p:nvSpPr>
        <p:spPr bwMode="auto">
          <a:xfrm flipH="0" flipV="0">
            <a:off x="9312336" y="4625541"/>
            <a:ext cx="2503440" cy="320399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>
              <a:lnSpc>
                <a:spcPct val="90000"/>
              </a:lnSpc>
              <a:spcBef>
                <a:spcPts val="10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100" b="0">
                <a:solidFill>
                  <a:srgbClr val="323232"/>
                </a:solidFill>
              </a:rPr>
              <a:t>04</a:t>
            </a:r>
            <a:endParaRPr sz="2100" b="0">
              <a:solidFill>
                <a:srgbClr val="323232"/>
              </a:solidFill>
            </a:endParaRPr>
          </a:p>
        </p:txBody>
      </p:sp>
      <p:sp>
        <p:nvSpPr>
          <p:cNvPr id="144322202" name="Google Shape;3264;p285"/>
          <p:cNvSpPr txBox="1"/>
          <p:nvPr/>
        </p:nvSpPr>
        <p:spPr bwMode="auto">
          <a:xfrm flipH="0" flipV="0">
            <a:off x="350328" y="4618819"/>
            <a:ext cx="2684819" cy="320399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>
              <a:lnSpc>
                <a:spcPct val="90000"/>
              </a:lnSpc>
              <a:spcBef>
                <a:spcPts val="10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100" b="0">
                <a:solidFill>
                  <a:srgbClr val="323232"/>
                </a:solidFill>
              </a:rPr>
              <a:t>01</a:t>
            </a:r>
            <a:endParaRPr sz="2100" b="0">
              <a:solidFill>
                <a:srgbClr val="323232"/>
              </a:solidFill>
            </a:endParaRPr>
          </a:p>
        </p:txBody>
      </p:sp>
      <p:sp>
        <p:nvSpPr>
          <p:cNvPr id="495481501" name="Google Shape;3266;p285"/>
          <p:cNvSpPr txBox="1"/>
          <p:nvPr/>
        </p:nvSpPr>
        <p:spPr bwMode="auto">
          <a:xfrm flipH="0" flipV="0">
            <a:off x="3247565" y="5255070"/>
            <a:ext cx="2522519" cy="823319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>
              <a:lnSpc>
                <a:spcPct val="90000"/>
              </a:lnSpc>
              <a:spcBef>
                <a:spcPts val="10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>
                <a:solidFill>
                  <a:srgbClr val="323232"/>
                </a:solidFill>
              </a:rPr>
              <a:t>24 сентября, </a:t>
            </a:r>
            <a:endParaRPr lang="en" sz="1800" b="0">
              <a:solidFill>
                <a:srgbClr val="323232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>
                <a:solidFill>
                  <a:srgbClr val="323232"/>
                </a:solidFill>
              </a:rPr>
              <a:t>четверг, </a:t>
            </a:r>
            <a:endParaRPr lang="en" sz="1800" b="0">
              <a:solidFill>
                <a:srgbClr val="323232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>
                <a:solidFill>
                  <a:srgbClr val="323232"/>
                </a:solidFill>
              </a:rPr>
              <a:t>17:00-18:30 МСК</a:t>
            </a:r>
            <a:endParaRPr sz="1800" b="0">
              <a:solidFill>
                <a:srgbClr val="323232"/>
              </a:solidFill>
            </a:endParaRPr>
          </a:p>
        </p:txBody>
      </p:sp>
      <p:sp>
        <p:nvSpPr>
          <p:cNvPr id="1325587680" name="Google Shape;3266;p285"/>
          <p:cNvSpPr txBox="1"/>
          <p:nvPr/>
        </p:nvSpPr>
        <p:spPr bwMode="auto">
          <a:xfrm flipH="0" flipV="0">
            <a:off x="6325016" y="5256870"/>
            <a:ext cx="2524320" cy="823319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>
              <a:lnSpc>
                <a:spcPct val="90000"/>
              </a:lnSpc>
              <a:spcBef>
                <a:spcPts val="10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>
                <a:solidFill>
                  <a:srgbClr val="323232"/>
                </a:solidFill>
              </a:rPr>
              <a:t>1 октября,</a:t>
            </a:r>
            <a:endParaRPr lang="en" sz="1800" b="0">
              <a:solidFill>
                <a:srgbClr val="323232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 i="0" u="none" strike="noStrike" cap="none" spc="0">
                <a:solidFill>
                  <a:srgbClr val="323232"/>
                </a:solidFill>
                <a:latin typeface="Arial"/>
                <a:ea typeface="Arial"/>
                <a:cs typeface="Arial"/>
              </a:rPr>
              <a:t>четверг</a:t>
            </a:r>
            <a:r>
              <a:rPr lang="en" sz="1800" b="0">
                <a:solidFill>
                  <a:srgbClr val="323232"/>
                </a:solidFill>
              </a:rPr>
              <a:t>, </a:t>
            </a:r>
            <a:endParaRPr lang="en" sz="1800" b="0">
              <a:solidFill>
                <a:srgbClr val="323232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>
                <a:solidFill>
                  <a:srgbClr val="323232"/>
                </a:solidFill>
              </a:rPr>
              <a:t>17:00-18:30 МСК</a:t>
            </a:r>
            <a:endParaRPr sz="1800" b="0">
              <a:solidFill>
                <a:srgbClr val="323232"/>
              </a:solidFill>
            </a:endParaRPr>
          </a:p>
        </p:txBody>
      </p:sp>
      <p:sp>
        <p:nvSpPr>
          <p:cNvPr id="173851902" name="Google Shape;3266;p285"/>
          <p:cNvSpPr txBox="1"/>
          <p:nvPr/>
        </p:nvSpPr>
        <p:spPr bwMode="auto">
          <a:xfrm flipH="0" flipV="0">
            <a:off x="9298295" y="5256150"/>
            <a:ext cx="2523600" cy="823319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>
              <a:lnSpc>
                <a:spcPct val="90000"/>
              </a:lnSpc>
              <a:spcBef>
                <a:spcPts val="10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2743200" marR="0" lvl="5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49249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>
                <a:solidFill>
                  <a:srgbClr val="323232"/>
                </a:solidFill>
              </a:rPr>
              <a:t>8 октября, </a:t>
            </a:r>
            <a:endParaRPr lang="en" sz="1800" b="0">
              <a:solidFill>
                <a:srgbClr val="323232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 i="0" u="none" strike="noStrike" cap="none" spc="0">
                <a:solidFill>
                  <a:srgbClr val="323232"/>
                </a:solidFill>
                <a:latin typeface="Arial"/>
                <a:ea typeface="Arial"/>
                <a:cs typeface="Arial"/>
              </a:rPr>
              <a:t>четверг</a:t>
            </a:r>
            <a:r>
              <a:rPr lang="en" sz="1800" b="0">
                <a:solidFill>
                  <a:srgbClr val="323232"/>
                </a:solidFill>
              </a:rPr>
              <a:t>, </a:t>
            </a:r>
            <a:endParaRPr lang="en" sz="1800" b="0">
              <a:solidFill>
                <a:srgbClr val="323232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800" b="0">
                <a:solidFill>
                  <a:srgbClr val="323232"/>
                </a:solidFill>
              </a:rPr>
              <a:t>17:00-18:30 МСК</a:t>
            </a:r>
            <a:endParaRPr sz="1800" b="0">
              <a:solidFill>
                <a:srgbClr val="32323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55" name="Google Shape;3255;p285"/>
          <p:cNvSpPr/>
          <p:nvPr/>
        </p:nvSpPr>
        <p:spPr bwMode="auto">
          <a:xfrm flipH="0" flipV="0">
            <a:off x="349999" y="434174"/>
            <a:ext cx="4737324" cy="30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256" name="Google Shape;3256;p285"/>
          <p:cNvSpPr txBox="1"/>
          <p:nvPr/>
        </p:nvSpPr>
        <p:spPr bwMode="auto">
          <a:xfrm>
            <a:off x="349999" y="311024"/>
            <a:ext cx="11631299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4500">
                <a:solidFill>
                  <a:srgbClr val="323232"/>
                </a:solidFill>
              </a:rPr>
              <a:t>Следующие шаги</a:t>
            </a:r>
            <a:endParaRPr sz="4500">
              <a:solidFill>
                <a:srgbClr val="323232"/>
              </a:solidFill>
            </a:endParaRPr>
          </a:p>
        </p:txBody>
      </p:sp>
      <p:sp>
        <p:nvSpPr>
          <p:cNvPr id="3257" name="Google Shape;3257;p285"/>
          <p:cNvSpPr/>
          <p:nvPr/>
        </p:nvSpPr>
        <p:spPr bwMode="auto">
          <a:xfrm>
            <a:off x="6268893" y="3659110"/>
            <a:ext cx="2821500" cy="2850000"/>
          </a:xfrm>
          <a:prstGeom prst="roundRect">
            <a:avLst>
              <a:gd name="adj" fmla="val 6638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/>
          </a:p>
        </p:txBody>
      </p:sp>
      <p:sp>
        <p:nvSpPr>
          <p:cNvPr id="3258" name="Google Shape;3258;p285"/>
          <p:cNvSpPr/>
          <p:nvPr/>
        </p:nvSpPr>
        <p:spPr bwMode="auto">
          <a:xfrm>
            <a:off x="3288871" y="3659110"/>
            <a:ext cx="2821500" cy="2850000"/>
          </a:xfrm>
          <a:prstGeom prst="roundRect">
            <a:avLst>
              <a:gd name="adj" fmla="val 6638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/>
          </a:p>
        </p:txBody>
      </p:sp>
      <p:sp>
        <p:nvSpPr>
          <p:cNvPr id="3259" name="Google Shape;3259;p285"/>
          <p:cNvSpPr/>
          <p:nvPr/>
        </p:nvSpPr>
        <p:spPr bwMode="auto">
          <a:xfrm>
            <a:off x="308900" y="3650397"/>
            <a:ext cx="2821500" cy="2850000"/>
          </a:xfrm>
          <a:prstGeom prst="roundRect">
            <a:avLst>
              <a:gd name="adj" fmla="val 6638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/>
          </a:p>
        </p:txBody>
      </p:sp>
      <p:sp>
        <p:nvSpPr>
          <p:cNvPr id="3260" name="Google Shape;3260;p285"/>
          <p:cNvSpPr txBox="1"/>
          <p:nvPr>
            <p:ph type="body" idx="1"/>
          </p:nvPr>
        </p:nvSpPr>
        <p:spPr bwMode="auto">
          <a:xfrm flipH="0" flipV="0">
            <a:off x="3442098" y="4492197"/>
            <a:ext cx="2515198" cy="18990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900">
                <a:solidFill>
                  <a:srgbClr val="323232"/>
                </a:solidFill>
              </a:rPr>
              <a:t>Пригласить желающих студентов присоединиться к проекту и </a:t>
            </a:r>
            <a:r>
              <a:rPr lang="en" sz="1900">
                <a:solidFill>
                  <a:srgbClr val="323232"/>
                </a:solidFill>
              </a:rPr>
              <a:t>заполнить форму регистрации</a:t>
            </a:r>
            <a:br>
              <a:rPr lang="en" sz="1900">
                <a:solidFill>
                  <a:srgbClr val="323232"/>
                </a:solidFill>
              </a:rPr>
            </a:br>
            <a:endParaRPr sz="1900">
              <a:solidFill>
                <a:srgbClr val="323232"/>
              </a:solidFill>
            </a:endParaRPr>
          </a:p>
        </p:txBody>
      </p:sp>
      <p:sp>
        <p:nvSpPr>
          <p:cNvPr id="3261" name="Google Shape;3261;p285"/>
          <p:cNvSpPr txBox="1"/>
          <p:nvPr>
            <p:ph type="body" idx="2"/>
          </p:nvPr>
        </p:nvSpPr>
        <p:spPr bwMode="auto">
          <a:xfrm>
            <a:off x="454624" y="4492198"/>
            <a:ext cx="2515199" cy="158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900">
                <a:solidFill>
                  <a:srgbClr val="323232"/>
                </a:solidFill>
              </a:rPr>
              <a:t>Принять решение пройти обучение до конца (верно рассчитать свое время)</a:t>
            </a:r>
            <a:endParaRPr sz="1900">
              <a:solidFill>
                <a:srgbClr val="323232"/>
              </a:solidFill>
            </a:endParaRPr>
          </a:p>
        </p:txBody>
      </p:sp>
      <p:sp>
        <p:nvSpPr>
          <p:cNvPr id="3262" name="Google Shape;3262;p285"/>
          <p:cNvSpPr txBox="1"/>
          <p:nvPr>
            <p:ph type="body" idx="3"/>
          </p:nvPr>
        </p:nvSpPr>
        <p:spPr bwMode="auto">
          <a:xfrm>
            <a:off x="6422042" y="4492198"/>
            <a:ext cx="2515199" cy="158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900">
                <a:solidFill>
                  <a:srgbClr val="323232"/>
                </a:solidFill>
              </a:rPr>
              <a:t>Начать исследовать открытые доступные ИИ-инструменты</a:t>
            </a:r>
            <a:endParaRPr sz="1900">
              <a:solidFill>
                <a:srgbClr val="323232"/>
              </a:solidFill>
            </a:endParaRPr>
          </a:p>
        </p:txBody>
      </p:sp>
      <p:sp>
        <p:nvSpPr>
          <p:cNvPr id="3263" name="Google Shape;3263;p285"/>
          <p:cNvSpPr txBox="1"/>
          <p:nvPr>
            <p:ph type="sldNum" idx="12"/>
          </p:nvPr>
        </p:nvSpPr>
        <p:spPr bwMode="auto">
          <a:xfrm>
            <a:off x="14970899" y="8812839"/>
            <a:ext cx="878100" cy="169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fld id="{00000000-1234-1234-1234-123412341234}" type="slidenum">
              <a:rPr lang="en"/>
              <a:t/>
            </a:fld>
            <a:endParaRPr/>
          </a:p>
        </p:txBody>
      </p:sp>
      <p:sp>
        <p:nvSpPr>
          <p:cNvPr id="3264" name="Google Shape;3264;p285"/>
          <p:cNvSpPr txBox="1"/>
          <p:nvPr>
            <p:ph type="body" idx="4"/>
          </p:nvPr>
        </p:nvSpPr>
        <p:spPr bwMode="auto">
          <a:xfrm>
            <a:off x="3358506" y="3956368"/>
            <a:ext cx="2682300" cy="3231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100" b="0">
                <a:solidFill>
                  <a:srgbClr val="323232"/>
                </a:solidFill>
              </a:rPr>
              <a:t>02</a:t>
            </a:r>
            <a:endParaRPr sz="2100" b="0">
              <a:solidFill>
                <a:srgbClr val="323232"/>
              </a:solidFill>
            </a:endParaRPr>
          </a:p>
        </p:txBody>
      </p:sp>
      <p:sp>
        <p:nvSpPr>
          <p:cNvPr id="3265" name="Google Shape;3265;p285"/>
          <p:cNvSpPr txBox="1"/>
          <p:nvPr>
            <p:ph type="body" idx="6"/>
          </p:nvPr>
        </p:nvSpPr>
        <p:spPr bwMode="auto">
          <a:xfrm>
            <a:off x="6435956" y="3956380"/>
            <a:ext cx="2502000" cy="3231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100" b="0">
                <a:solidFill>
                  <a:srgbClr val="323232"/>
                </a:solidFill>
              </a:rPr>
              <a:t>03</a:t>
            </a:r>
            <a:endParaRPr sz="2100" b="0">
              <a:solidFill>
                <a:srgbClr val="323232"/>
              </a:solidFill>
            </a:endParaRPr>
          </a:p>
        </p:txBody>
      </p:sp>
      <p:sp>
        <p:nvSpPr>
          <p:cNvPr id="3266" name="Google Shape;3266;p285"/>
          <p:cNvSpPr txBox="1"/>
          <p:nvPr>
            <p:ph type="body" idx="5"/>
          </p:nvPr>
        </p:nvSpPr>
        <p:spPr bwMode="auto">
          <a:xfrm>
            <a:off x="461225" y="3956377"/>
            <a:ext cx="2502000" cy="3231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100" b="0">
                <a:solidFill>
                  <a:srgbClr val="323232"/>
                </a:solidFill>
              </a:rPr>
              <a:t>01</a:t>
            </a:r>
            <a:endParaRPr sz="2100" b="0">
              <a:solidFill>
                <a:srgbClr val="323232"/>
              </a:solidFill>
            </a:endParaRPr>
          </a:p>
        </p:txBody>
      </p:sp>
      <p:sp>
        <p:nvSpPr>
          <p:cNvPr id="3267" name="Google Shape;3267;p285"/>
          <p:cNvSpPr/>
          <p:nvPr/>
        </p:nvSpPr>
        <p:spPr bwMode="auto">
          <a:xfrm>
            <a:off x="9263536" y="3650397"/>
            <a:ext cx="2821500" cy="2850000"/>
          </a:xfrm>
          <a:prstGeom prst="roundRect">
            <a:avLst>
              <a:gd name="adj" fmla="val 6638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/>
          </a:p>
        </p:txBody>
      </p:sp>
      <p:sp>
        <p:nvSpPr>
          <p:cNvPr id="3268" name="Google Shape;3268;p285"/>
          <p:cNvSpPr txBox="1"/>
          <p:nvPr>
            <p:ph type="body" idx="3"/>
          </p:nvPr>
        </p:nvSpPr>
        <p:spPr bwMode="auto">
          <a:xfrm>
            <a:off x="9424132" y="4492198"/>
            <a:ext cx="2515199" cy="158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900">
                <a:solidFill>
                  <a:srgbClr val="323232"/>
                </a:solidFill>
              </a:rPr>
              <a:t>Старт курса </a:t>
            </a:r>
            <a:endParaRPr lang="en" sz="1900">
              <a:solidFill>
                <a:srgbClr val="323232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900">
                <a:solidFill>
                  <a:srgbClr val="323232"/>
                </a:solidFill>
              </a:rPr>
              <a:t>22 сентября 2026. Посетить первый вебинар в 17:00 МСК</a:t>
            </a:r>
            <a:endParaRPr sz="1900">
              <a:solidFill>
                <a:srgbClr val="323232"/>
              </a:solidFill>
            </a:endParaRPr>
          </a:p>
        </p:txBody>
      </p:sp>
      <p:sp>
        <p:nvSpPr>
          <p:cNvPr id="3269" name="Google Shape;3269;p285"/>
          <p:cNvSpPr txBox="1"/>
          <p:nvPr>
            <p:ph type="body" idx="6"/>
          </p:nvPr>
        </p:nvSpPr>
        <p:spPr bwMode="auto">
          <a:xfrm>
            <a:off x="9423276" y="3956365"/>
            <a:ext cx="2502000" cy="3231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2100" b="0">
                <a:solidFill>
                  <a:srgbClr val="323232"/>
                </a:solidFill>
              </a:rPr>
              <a:t>04</a:t>
            </a:r>
            <a:endParaRPr sz="2100" b="0">
              <a:solidFill>
                <a:srgbClr val="32323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EB59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3274" name="Google Shape;3274;p286"/>
          <p:cNvCxnSpPr>
            <a:cxnSpLocks/>
          </p:cNvCxnSpPr>
          <p:nvPr/>
        </p:nvCxnSpPr>
        <p:spPr bwMode="auto">
          <a:xfrm>
            <a:off x="300038" y="3949898"/>
            <a:ext cx="3965700" cy="24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275" name="Google Shape;3275;p286"/>
          <p:cNvCxnSpPr>
            <a:cxnSpLocks/>
          </p:cNvCxnSpPr>
          <p:nvPr/>
        </p:nvCxnSpPr>
        <p:spPr bwMode="auto">
          <a:xfrm>
            <a:off x="4470767" y="3949898"/>
            <a:ext cx="3466500" cy="108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276" name="Google Shape;3276;p286"/>
          <p:cNvCxnSpPr>
            <a:cxnSpLocks/>
          </p:cNvCxnSpPr>
          <p:nvPr/>
        </p:nvCxnSpPr>
        <p:spPr bwMode="auto">
          <a:xfrm>
            <a:off x="8162296" y="3949898"/>
            <a:ext cx="45720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277" name="Google Shape;3277;p286"/>
          <p:cNvCxnSpPr>
            <a:cxnSpLocks/>
          </p:cNvCxnSpPr>
          <p:nvPr/>
        </p:nvCxnSpPr>
        <p:spPr bwMode="auto">
          <a:xfrm>
            <a:off x="8040758" y="4042774"/>
            <a:ext cx="0" cy="25200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278" name="Google Shape;3278;p286"/>
          <p:cNvCxnSpPr>
            <a:cxnSpLocks/>
          </p:cNvCxnSpPr>
          <p:nvPr/>
        </p:nvCxnSpPr>
        <p:spPr bwMode="auto">
          <a:xfrm>
            <a:off x="4354443" y="4042774"/>
            <a:ext cx="0" cy="252000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279" name="Google Shape;3279;p286"/>
          <p:cNvSpPr txBox="1"/>
          <p:nvPr>
            <p:ph type="body" idx="1"/>
          </p:nvPr>
        </p:nvSpPr>
        <p:spPr bwMode="auto">
          <a:xfrm>
            <a:off x="327823" y="4062674"/>
            <a:ext cx="3915659" cy="1463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600">
                <a:solidFill>
                  <a:srgbClr val="323232"/>
                </a:solidFill>
              </a:rPr>
              <a:t>Руководитель проекта:</a:t>
            </a:r>
            <a:br>
              <a:rPr lang="en" sz="1600">
                <a:solidFill>
                  <a:srgbClr val="323232"/>
                </a:solidFill>
              </a:rPr>
            </a:br>
            <a:r>
              <a:rPr lang="en" sz="1600">
                <a:solidFill>
                  <a:srgbClr val="323232"/>
                </a:solidFill>
              </a:rPr>
              <a:t>Наталья Тен</a:t>
            </a:r>
            <a:br>
              <a:rPr lang="en" sz="1600">
                <a:solidFill>
                  <a:srgbClr val="323232"/>
                </a:solidFill>
              </a:rPr>
            </a:br>
            <a:endParaRPr sz="1600">
              <a:solidFill>
                <a:srgbClr val="323232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1600">
                <a:solidFill>
                  <a:srgbClr val="323232"/>
                </a:solidFill>
              </a:rPr>
              <a:t>Менеджер поддержки:</a:t>
            </a:r>
            <a:br>
              <a:rPr lang="en" sz="1600">
                <a:solidFill>
                  <a:srgbClr val="323232"/>
                </a:solidFill>
              </a:rPr>
            </a:br>
            <a:r>
              <a:rPr lang="en" sz="1600">
                <a:solidFill>
                  <a:srgbClr val="323232"/>
                </a:solidFill>
              </a:rPr>
              <a:t>Иван Чуруксаев</a:t>
            </a:r>
            <a:endParaRPr sz="1600">
              <a:solidFill>
                <a:srgbClr val="323232"/>
              </a:solidFill>
            </a:endParaRPr>
          </a:p>
        </p:txBody>
      </p:sp>
      <p:pic>
        <p:nvPicPr>
          <p:cNvPr id="3280" name="Google Shape;3280;p28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9813359" y="6349955"/>
            <a:ext cx="2079999" cy="212819"/>
          </a:xfrm>
          <a:prstGeom prst="rect">
            <a:avLst/>
          </a:prstGeom>
          <a:noFill/>
          <a:ln>
            <a:noFill/>
          </a:ln>
        </p:spPr>
      </p:pic>
      <p:sp>
        <p:nvSpPr>
          <p:cNvPr id="3282" name="Google Shape;3282;p286"/>
          <p:cNvSpPr txBox="1"/>
          <p:nvPr/>
        </p:nvSpPr>
        <p:spPr bwMode="auto">
          <a:xfrm>
            <a:off x="298660" y="770200"/>
            <a:ext cx="115947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" sz="8000">
                <a:solidFill>
                  <a:srgbClr val="323232"/>
                </a:solidFill>
              </a:rPr>
              <a:t>Ждём в</a:t>
            </a:r>
            <a:r>
              <a:rPr lang="en" sz="8000">
                <a:solidFill>
                  <a:srgbClr val="323232"/>
                </a:solidFill>
              </a:rPr>
              <a:t>аши вопросы, </a:t>
            </a:r>
            <a:br>
              <a:rPr lang="en" sz="8000">
                <a:solidFill>
                  <a:srgbClr val="323232"/>
                </a:solidFill>
              </a:rPr>
            </a:br>
            <a:r>
              <a:rPr lang="en" sz="8000">
                <a:solidFill>
                  <a:srgbClr val="323232"/>
                </a:solidFill>
              </a:rPr>
              <a:t>а вас на курсе</a:t>
            </a:r>
            <a:endParaRPr sz="8000">
              <a:solidFill>
                <a:srgbClr val="323232"/>
              </a:solidFill>
            </a:endParaRPr>
          </a:p>
        </p:txBody>
      </p:sp>
      <p:sp>
        <p:nvSpPr>
          <p:cNvPr id="883152318" name="Google Shape;3279;p286"/>
          <p:cNvSpPr txBox="1"/>
          <p:nvPr/>
        </p:nvSpPr>
        <p:spPr bwMode="auto">
          <a:xfrm>
            <a:off x="8162295" y="4177633"/>
            <a:ext cx="3935098" cy="2011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8" tIns="121898" rIns="121898" bIns="121898" anchor="b" anchorCtr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 spc="0">
                <a:solidFill>
                  <a:srgbClr val="323232"/>
                </a:solidFill>
                <a:latin typeface="Arial"/>
                <a:ea typeface="Arial"/>
                <a:cs typeface="Arial"/>
              </a:rPr>
              <a:t>Форма регистрации: </a:t>
            </a:r>
            <a:endParaRPr sz="1600">
              <a:solidFill>
                <a:srgbClr val="323232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sng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hlinkClick r:id="rId3" tooltip="https://forms.yandex.ru/surveys/ai-for-edprojects/"/>
              </a:rPr>
              <a:t>https://forms.yandex.ru/surveys/ai-for-edprojects/</a:t>
            </a:r>
            <a:r>
              <a:rPr lang="en-US" sz="12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endParaRPr sz="1400">
              <a:solidFill>
                <a:srgbClr val="323232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>
              <a:solidFill>
                <a:srgbClr val="323232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>
              <a:solidFill>
                <a:srgbClr val="323232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sz="1600">
                <a:solidFill>
                  <a:srgbClr val="323232"/>
                </a:solidFill>
              </a:rPr>
              <a:t>Форма поддержки: </a:t>
            </a:r>
            <a:endParaRPr sz="1600">
              <a:solidFill>
                <a:srgbClr val="323232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sng" strike="noStrike" cap="none" spc="0">
                <a:solidFill>
                  <a:srgbClr val="323232"/>
                </a:solidFill>
                <a:latin typeface="Arial"/>
                <a:ea typeface="Arial"/>
                <a:cs typeface="Arial"/>
                <a:hlinkClick r:id="rId4" tooltip="https://forms.yandex.ru/surveys/ai-for-edprojects-support/"/>
              </a:rPr>
              <a:t>https://forms.yandex.ru/surveys/ai-for-edprojects-support/</a:t>
            </a:r>
            <a:r>
              <a:rPr lang="en-US" sz="1100" b="0" i="0" u="none" strike="noStrike" cap="none" spc="0">
                <a:solidFill>
                  <a:srgbClr val="323232"/>
                </a:solidFill>
                <a:latin typeface="Arial"/>
                <a:ea typeface="Arial"/>
                <a:cs typeface="Arial"/>
              </a:rPr>
              <a:t> </a:t>
            </a:r>
            <a:endParaRPr sz="1100">
              <a:solidFill>
                <a:srgbClr val="323232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>
              <a:solidFill>
                <a:srgbClr val="32323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Светлая тема">
  <a:themeElements>
    <a:clrScheme name="Пользовательские 3">
      <a:dk1>
        <a:srgbClr val="FFFFFF"/>
      </a:dk1>
      <a:lt1>
        <a:srgbClr val="313131"/>
      </a:lt1>
      <a:dk2>
        <a:srgbClr val="F6F6F6"/>
      </a:dk2>
      <a:lt2>
        <a:srgbClr val="C3C8CC"/>
      </a:lt2>
      <a:accent1>
        <a:srgbClr val="DAD06E"/>
      </a:accent1>
      <a:accent2>
        <a:srgbClr val="9586E5"/>
      </a:accent2>
      <a:accent3>
        <a:srgbClr val="FDB492"/>
      </a:accent3>
      <a:accent4>
        <a:srgbClr val="5A9BB9"/>
      </a:accent4>
      <a:accent5>
        <a:srgbClr val="FF37B9"/>
      </a:accent5>
      <a:accent6>
        <a:srgbClr val="799DF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Liberation Sans"/>
        <a:cs typeface="Liberation Sans"/>
      </a:majorFont>
      <a:minorFont>
        <a:latin typeface="Arial"/>
        <a:ea typeface="Liberation Sans"/>
        <a:cs typeface="Liberation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Светлая тема">
  <a:themeElements>
    <a:clrScheme name="Яндекс Образование">
      <a:dk1>
        <a:srgbClr val="FFFFFF"/>
      </a:dk1>
      <a:lt1>
        <a:srgbClr val="313131"/>
      </a:lt1>
      <a:dk2>
        <a:srgbClr val="F6F6F6"/>
      </a:dk2>
      <a:lt2>
        <a:srgbClr val="C3C8CC"/>
      </a:lt2>
      <a:accent1>
        <a:srgbClr val="DAD06E"/>
      </a:accent1>
      <a:accent2>
        <a:srgbClr val="9586E5"/>
      </a:accent2>
      <a:accent3>
        <a:srgbClr val="FDB492"/>
      </a:accent3>
      <a:accent4>
        <a:srgbClr val="5A9BB9"/>
      </a:accent4>
      <a:accent5>
        <a:srgbClr val="D54AE6"/>
      </a:accent5>
      <a:accent6>
        <a:srgbClr val="FDC16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Liberation Sans"/>
        <a:cs typeface="Liberation Sans"/>
      </a:majorFont>
      <a:minorFont>
        <a:latin typeface="Arial"/>
        <a:ea typeface="Liberation Sans"/>
        <a:cs typeface="Liberation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R7-Office/2026.2.1.2268</Application>
  <DocSecurity>0</DocSecurity>
  <PresentationFormat>On-screen Show (4:3)</PresentationFormat>
  <Paragraphs>0</Paragraphs>
  <Slides>9</Slides>
  <Notes>9</Notes>
  <HiddenSlides>0</HiddenSlides>
  <MMClips>2</MMClips>
  <ScaleCrop>0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Theme 1</vt:lpstr>
      <vt:lpstr>Theme 2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identifier/>
  <dc:language/>
  <cp:lastModifiedBy>ИИ для ВКР и учебных проектов</cp:lastModifiedBy>
  <cp:revision>2</cp:revision>
  <dcterms:modified xsi:type="dcterms:W3CDTF">2026-09-08T14:17:54Z</dcterms:modified>
  <cp:category/>
  <cp:contentStatus/>
  <cp:version/>
</cp:coreProperties>
</file>