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1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8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3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8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3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9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6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73B8-6C38-4799-B8BB-1A51F067BE6D}" type="datetimeFigureOut">
              <a:rPr lang="ru-RU" smtClean="0"/>
              <a:t>вс 28.11.21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8597-1D71-444A-A7CB-9CD6BCC86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9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dviser.com/index.php/Product:Express_Checkout_Syste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6884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обложке: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https://www.canva.com/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5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0753" y="6639253"/>
            <a:ext cx="47355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слайде: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https://tadviser.com/index.php/Product:Express_Checkout_System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3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68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Боровик</dc:creator>
  <cp:lastModifiedBy>Екатерина Боровик</cp:lastModifiedBy>
  <cp:revision>3</cp:revision>
  <dcterms:created xsi:type="dcterms:W3CDTF">2021-11-28T13:43:52Z</dcterms:created>
  <dcterms:modified xsi:type="dcterms:W3CDTF">2021-11-28T14:04:55Z</dcterms:modified>
</cp:coreProperties>
</file>