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9" r:id="rId4"/>
    <p:sldId id="263" r:id="rId5"/>
    <p:sldId id="3321" r:id="rId6"/>
    <p:sldId id="3320" r:id="rId7"/>
    <p:sldId id="3319" r:id="rId8"/>
    <p:sldId id="277" r:id="rId9"/>
    <p:sldId id="262" r:id="rId10"/>
    <p:sldId id="331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423"/>
    <a:srgbClr val="084D8B"/>
    <a:srgbClr val="FF9900"/>
    <a:srgbClr val="338ABE"/>
    <a:srgbClr val="0D0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8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21738-7425-164D-957B-9698CADC85E3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02BFE-E33A-744F-BF59-B7A28F9B6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7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A3F33-9C28-D44B-A794-6F257CE60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EF0F35-E17D-F24E-9AFD-212F3E8B9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4A01E6-06C5-044D-82C1-4DBD8B51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760A5A-817F-654E-A713-4017E497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6591B2-C29C-1547-BAF9-B265036C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8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2DF05-CBDA-B94D-AB4C-E7FDB249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99719D-F6D2-5C4E-BEB3-4C31A42C1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90EB5D-E6E1-1F48-BBB0-76E33635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528EE-FABD-1442-BF1C-A7A1C17F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3FBC45-C23E-104B-92ED-DB62D64C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4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860EB4-AE4F-E54D-8397-9D519AC0C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0C701A-7FB4-D04D-B3D4-448DC7227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ABFAA-454D-BD48-86E6-8D72FB61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82F5D-F87A-6344-9ADD-DCCD298C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94B02-0115-1F4B-8F6F-3E0D9008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1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11FB4-CE34-D344-AF7C-B5A376C5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3CD30C-F2F5-F84D-AD49-C17D3C87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D1959-67BB-4A44-BE40-B24BC0B0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77555-EF33-7D4B-9C31-1B9E3882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50A35-92BB-D848-8573-137C3922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2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87264-9A9B-DF41-9431-78F21FF8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586D80-20A7-DB4A-B0EE-51214BFCA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9225A-D793-C64D-A0B8-6903C9AF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FEDD31-C11C-BD4D-9EE0-E46F18A5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7FBA0-81ED-1A42-AD2A-06587A69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8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9985B-F7AD-784A-886E-6AD6D9F6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4A5F14-AF5E-8F4B-ADBB-B44BF219C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9A8C17-B31A-3946-AE07-CDC251341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912973-A000-3D40-9021-C95ED46B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B3804-A3EA-D943-83E7-94A9A8D8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54DF02-F0BE-3A43-847B-1A4D59B8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0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6E5C9-1388-554F-BDB9-3AA8C015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32FE9-FECC-764F-B650-17D0045D4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3F601C-93A6-5946-BAC7-3BBC07637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E5BDD8-DBFC-2B4C-9858-DE3ABCD79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8D3504-CE09-3945-9ABC-2D7E628B7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B50DBD-6D37-454B-A639-26107ED7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696363-C22F-4A49-95EA-6A62501D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782B7C-8F29-B640-9A48-564A043D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1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29E8A-0EC3-4342-906C-53C8E6F3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16A22-B21E-BE44-9A8F-0C91A95E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9BCCD3-61F8-4A4F-83C9-17FD9EA1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C67B19-FDEA-8340-A047-0668CE6F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1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CD465B-11A4-DE42-8352-71C705FF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2EAE20-4EFC-0E43-9982-F3669F5A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E25B3D-2F70-ED4A-9E0E-1A0A383B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4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015E2-8F17-2247-8008-EA5B6B15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541C7F-9955-9C47-AFA2-1848A7FD8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3BA395-57D2-6C4D-8603-4D457B065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31B188-6489-C348-9777-9244882B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9BF3EA-9B7C-7446-9A2B-7EA478B2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7BD9E7-5E70-3D41-A8F0-F3A8721F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7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F68E9-BEE4-654F-BFD1-83618E00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F8B7D4-6E46-6C49-8A6D-DA5AA170F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9FD03D-DB3E-5C40-BB12-FE1F83F0E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241FE6-41A6-844F-8AAE-6AB4FF2D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E059FD-351C-5C42-B606-3440FACB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C8B62-BB5E-7640-9179-CF4AD062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4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68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85ADBB-8873-CE4A-B581-85EA240AB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692EF1-C46A-3241-BDAF-C451DFC27C3E}"/>
              </a:ext>
            </a:extLst>
          </p:cNvPr>
          <p:cNvSpPr/>
          <p:nvPr/>
        </p:nvSpPr>
        <p:spPr>
          <a:xfrm>
            <a:off x="445959" y="1851179"/>
            <a:ext cx="71438" cy="1449234"/>
          </a:xfrm>
          <a:prstGeom prst="rect">
            <a:avLst/>
          </a:prstGeom>
          <a:solidFill>
            <a:srgbClr val="0D0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67">
            <a:extLst>
              <a:ext uri="{FF2B5EF4-FFF2-40B4-BE49-F238E27FC236}">
                <a16:creationId xmlns:a16="http://schemas.microsoft.com/office/drawing/2014/main" id="{AE552A32-D7A8-FF4C-8D6F-AF6B9620CE13}"/>
              </a:ext>
            </a:extLst>
          </p:cNvPr>
          <p:cNvSpPr txBox="1">
            <a:spLocks/>
          </p:cNvSpPr>
          <p:nvPr/>
        </p:nvSpPr>
        <p:spPr>
          <a:xfrm>
            <a:off x="617377" y="2138497"/>
            <a:ext cx="4363434" cy="874598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ru-RU" sz="28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СТУДЕНЧЕСКОЙ НАУКИ</a:t>
            </a:r>
            <a:endParaRPr lang="en" sz="2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37D2EAAC-6AB7-104E-8A19-8D4CCAF60664}"/>
              </a:ext>
            </a:extLst>
          </p:cNvPr>
          <p:cNvSpPr txBox="1"/>
          <p:nvPr/>
        </p:nvSpPr>
        <p:spPr>
          <a:xfrm>
            <a:off x="617377" y="6279415"/>
            <a:ext cx="418337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05.09.22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53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1EDA97-FC2F-B84D-9F5F-9237B61357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503" y="0"/>
            <a:ext cx="12192000" cy="6858000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F025E86-C154-1247-88D6-309F6539B845}"/>
              </a:ext>
            </a:extLst>
          </p:cNvPr>
          <p:cNvSpPr/>
          <p:nvPr/>
        </p:nvSpPr>
        <p:spPr>
          <a:xfrm rot="5400000">
            <a:off x="1289851" y="2182161"/>
            <a:ext cx="71438" cy="1449234"/>
          </a:xfrm>
          <a:prstGeom prst="rect">
            <a:avLst/>
          </a:prstGeom>
          <a:solidFill>
            <a:srgbClr val="084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DC715B5-A38D-1F47-8AC0-3E900B8BD0D8}"/>
              </a:ext>
            </a:extLst>
          </p:cNvPr>
          <p:cNvSpPr/>
          <p:nvPr/>
        </p:nvSpPr>
        <p:spPr>
          <a:xfrm rot="5400000">
            <a:off x="3829912" y="3395474"/>
            <a:ext cx="71438" cy="9850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348C809-605F-C74F-8904-81F5B0E790C9}"/>
              </a:ext>
            </a:extLst>
          </p:cNvPr>
          <p:cNvSpPr/>
          <p:nvPr/>
        </p:nvSpPr>
        <p:spPr>
          <a:xfrm rot="5400000">
            <a:off x="4038206" y="3992404"/>
            <a:ext cx="311556" cy="3283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bject 67">
            <a:extLst>
              <a:ext uri="{FF2B5EF4-FFF2-40B4-BE49-F238E27FC236}">
                <a16:creationId xmlns:a16="http://schemas.microsoft.com/office/drawing/2014/main" id="{6DF70102-8643-614A-8B1B-655D0F533087}"/>
              </a:ext>
            </a:extLst>
          </p:cNvPr>
          <p:cNvSpPr txBox="1">
            <a:spLocks/>
          </p:cNvSpPr>
          <p:nvPr/>
        </p:nvSpPr>
        <p:spPr>
          <a:xfrm>
            <a:off x="565234" y="3169854"/>
            <a:ext cx="4363434" cy="382156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ru-RU" sz="24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en" sz="24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B1EFBC6-8E04-B24A-8B85-E1237FACC9C4}"/>
              </a:ext>
            </a:extLst>
          </p:cNvPr>
          <p:cNvSpPr/>
          <p:nvPr/>
        </p:nvSpPr>
        <p:spPr>
          <a:xfrm rot="5400000">
            <a:off x="606927" y="2500101"/>
            <a:ext cx="299099" cy="328353"/>
          </a:xfrm>
          <a:prstGeom prst="rect">
            <a:avLst/>
          </a:prstGeom>
          <a:solidFill>
            <a:srgbClr val="33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8AB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953" y="4488873"/>
            <a:ext cx="3862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… И ДОБРО ПОЖАЛОВАТЬ В ЛУЧШИЙ УНИВЕРСИТЕТ!</a:t>
            </a:r>
          </a:p>
          <a:p>
            <a:endParaRPr lang="ru-RU" sz="2400" dirty="0"/>
          </a:p>
          <a:p>
            <a:r>
              <a:rPr lang="ru-RU" sz="2400" dirty="0"/>
              <a:t>… И ПОСМОТРИТЕ НАШИ КРУТЫЕ ВИДЕО </a:t>
            </a:r>
            <a:r>
              <a:rPr lang="ru-RU" sz="2400"/>
              <a:t>О НАУКЕ В БФУ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12" y="3686509"/>
            <a:ext cx="3022973" cy="302297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47" y="3727984"/>
            <a:ext cx="2956559" cy="295655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005453" y="2040875"/>
            <a:ext cx="32835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 ДЕМИН : проректор БФУ о науке, кошках и переезде в Калининград. Большое интервью: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2292" y="2256674"/>
            <a:ext cx="3283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Документальный фильм о Центре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нейротехнологий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машинного обучения БФУ им. И. Канта: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6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318EB2-3EEA-3546-B76A-3DF2AD4BA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6D31B96-45D9-914F-8E77-E18CDDD01A8D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CC90AF15-93D9-904A-AD4A-A1504052ADE3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DC468CC-EAC5-5B4B-951F-E897BF1F2638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6505747-0F7D-C64A-BB6C-F5DCE3F5B9A0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5E7D735-135D-C74F-809B-20332ADDF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3BC88D5-9EAB-0A45-A0C4-8D0E2B740D14}"/>
              </a:ext>
            </a:extLst>
          </p:cNvPr>
          <p:cNvGrpSpPr>
            <a:grpSpLocks/>
          </p:cNvGrpSpPr>
          <p:nvPr/>
        </p:nvGrpSpPr>
        <p:grpSpPr>
          <a:xfrm>
            <a:off x="479565" y="305327"/>
            <a:ext cx="5698255" cy="575376"/>
            <a:chOff x="479565" y="305327"/>
            <a:chExt cx="5698255" cy="575376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31943552-B5DB-9045-B2B1-68107048A5F4}"/>
                </a:ext>
              </a:extLst>
            </p:cNvPr>
            <p:cNvSpPr/>
            <p:nvPr/>
          </p:nvSpPr>
          <p:spPr>
            <a:xfrm>
              <a:off x="479565" y="314283"/>
              <a:ext cx="65042" cy="566420"/>
            </a:xfrm>
            <a:custGeom>
              <a:avLst/>
              <a:gdLst/>
              <a:ahLst/>
              <a:cxnLst/>
              <a:rect l="l" t="t" r="r" b="b"/>
              <a:pathLst>
                <a:path w="111125" h="566419">
                  <a:moveTo>
                    <a:pt x="111099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111099" y="566242"/>
                  </a:lnTo>
                  <a:lnTo>
                    <a:pt x="111099" y="0"/>
                  </a:lnTo>
                  <a:close/>
                </a:path>
              </a:pathLst>
            </a:custGeom>
            <a:solidFill>
              <a:srgbClr val="305F97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67DD9464-6184-CE4C-AD1E-48AB5E77FF93}"/>
                </a:ext>
              </a:extLst>
            </p:cNvPr>
            <p:cNvSpPr txBox="1"/>
            <p:nvPr/>
          </p:nvSpPr>
          <p:spPr>
            <a:xfrm>
              <a:off x="664115" y="305327"/>
              <a:ext cx="5513705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ru-RU" b="1" spc="-2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МАТЧАСТЬ: ЧТО ТАКОЕ ЦЕНТР СТУДЕНЧЕСКОЙ НАУКИ</a:t>
              </a:r>
              <a:endParaRPr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Freeform 932">
            <a:extLst>
              <a:ext uri="{FF2B5EF4-FFF2-40B4-BE49-F238E27FC236}">
                <a16:creationId xmlns:a16="http://schemas.microsoft.com/office/drawing/2014/main" id="{9575A478-E863-FA49-97DE-4477FEF996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67174" y="5952480"/>
            <a:ext cx="347077" cy="348120"/>
          </a:xfrm>
          <a:custGeom>
            <a:avLst/>
            <a:gdLst>
              <a:gd name="T0" fmla="*/ 1815354 w 291035"/>
              <a:gd name="T1" fmla="*/ 2604568 h 291380"/>
              <a:gd name="T2" fmla="*/ 1713203 w 291035"/>
              <a:gd name="T3" fmla="*/ 2604568 h 291380"/>
              <a:gd name="T4" fmla="*/ 2265533 w 291035"/>
              <a:gd name="T5" fmla="*/ 2316933 h 291380"/>
              <a:gd name="T6" fmla="*/ 2559449 w 291035"/>
              <a:gd name="T7" fmla="*/ 2610120 h 291380"/>
              <a:gd name="T8" fmla="*/ 2265533 w 291035"/>
              <a:gd name="T9" fmla="*/ 2316933 h 291380"/>
              <a:gd name="T10" fmla="*/ 689932 w 291035"/>
              <a:gd name="T11" fmla="*/ 2610120 h 291380"/>
              <a:gd name="T12" fmla="*/ 979888 w 291035"/>
              <a:gd name="T13" fmla="*/ 2316933 h 291380"/>
              <a:gd name="T14" fmla="*/ 1412063 w 291035"/>
              <a:gd name="T15" fmla="*/ 2062633 h 291380"/>
              <a:gd name="T16" fmla="*/ 1837316 w 291035"/>
              <a:gd name="T17" fmla="*/ 3140014 h 291380"/>
              <a:gd name="T18" fmla="*/ 1412063 w 291035"/>
              <a:gd name="T19" fmla="*/ 2062633 h 291380"/>
              <a:gd name="T20" fmla="*/ 2265533 w 291035"/>
              <a:gd name="T21" fmla="*/ 2216540 h 291380"/>
              <a:gd name="T22" fmla="*/ 2559449 w 291035"/>
              <a:gd name="T23" fmla="*/ 2055886 h 291380"/>
              <a:gd name="T24" fmla="*/ 689932 w 291035"/>
              <a:gd name="T25" fmla="*/ 2055886 h 291380"/>
              <a:gd name="T26" fmla="*/ 979888 w 291035"/>
              <a:gd name="T27" fmla="*/ 2216540 h 291380"/>
              <a:gd name="T28" fmla="*/ 689932 w 291035"/>
              <a:gd name="T29" fmla="*/ 2055886 h 291380"/>
              <a:gd name="T30" fmla="*/ 2607120 w 291035"/>
              <a:gd name="T31" fmla="*/ 1955485 h 291380"/>
              <a:gd name="T32" fmla="*/ 2654775 w 291035"/>
              <a:gd name="T33" fmla="*/ 2610120 h 291380"/>
              <a:gd name="T34" fmla="*/ 2718324 w 291035"/>
              <a:gd name="T35" fmla="*/ 2662353 h 291380"/>
              <a:gd name="T36" fmla="*/ 2154329 w 291035"/>
              <a:gd name="T37" fmla="*/ 2710538 h 291380"/>
              <a:gd name="T38" fmla="*/ 2154329 w 291035"/>
              <a:gd name="T39" fmla="*/ 2610120 h 291380"/>
              <a:gd name="T40" fmla="*/ 2170208 w 291035"/>
              <a:gd name="T41" fmla="*/ 2003669 h 291380"/>
              <a:gd name="T42" fmla="*/ 642282 w 291035"/>
              <a:gd name="T43" fmla="*/ 1955485 h 291380"/>
              <a:gd name="T44" fmla="*/ 1079182 w 291035"/>
              <a:gd name="T45" fmla="*/ 2003669 h 291380"/>
              <a:gd name="T46" fmla="*/ 1095077 w 291035"/>
              <a:gd name="T47" fmla="*/ 2610120 h 291380"/>
              <a:gd name="T48" fmla="*/ 1095077 w 291035"/>
              <a:gd name="T49" fmla="*/ 2710538 h 291380"/>
              <a:gd name="T50" fmla="*/ 527093 w 291035"/>
              <a:gd name="T51" fmla="*/ 2662353 h 291380"/>
              <a:gd name="T52" fmla="*/ 590642 w 291035"/>
              <a:gd name="T53" fmla="*/ 2610120 h 291380"/>
              <a:gd name="T54" fmla="*/ 642282 w 291035"/>
              <a:gd name="T55" fmla="*/ 1955485 h 291380"/>
              <a:gd name="T56" fmla="*/ 361032 w 291035"/>
              <a:gd name="T57" fmla="*/ 3140014 h 291380"/>
              <a:gd name="T58" fmla="*/ 1311781 w 291035"/>
              <a:gd name="T59" fmla="*/ 2062633 h 291380"/>
              <a:gd name="T60" fmla="*/ 1247589 w 291035"/>
              <a:gd name="T61" fmla="*/ 2010566 h 291380"/>
              <a:gd name="T62" fmla="*/ 1953651 w 291035"/>
              <a:gd name="T63" fmla="*/ 1962499 h 291380"/>
              <a:gd name="T64" fmla="*/ 1953651 w 291035"/>
              <a:gd name="T65" fmla="*/ 2062633 h 291380"/>
              <a:gd name="T66" fmla="*/ 1937599 w 291035"/>
              <a:gd name="T67" fmla="*/ 3140014 h 291380"/>
              <a:gd name="T68" fmla="*/ 2884323 w 291035"/>
              <a:gd name="T69" fmla="*/ 1602055 h 291380"/>
              <a:gd name="T70" fmla="*/ 1633550 w 291035"/>
              <a:gd name="T71" fmla="*/ 695694 h 291380"/>
              <a:gd name="T72" fmla="*/ 1418940 w 291035"/>
              <a:gd name="T73" fmla="*/ 1181184 h 291380"/>
              <a:gd name="T74" fmla="*/ 1848151 w 291035"/>
              <a:gd name="T75" fmla="*/ 906589 h 291380"/>
              <a:gd name="T76" fmla="*/ 1633550 w 291035"/>
              <a:gd name="T77" fmla="*/ 596186 h 291380"/>
              <a:gd name="T78" fmla="*/ 1949381 w 291035"/>
              <a:gd name="T79" fmla="*/ 1181184 h 291380"/>
              <a:gd name="T80" fmla="*/ 2010121 w 291035"/>
              <a:gd name="T81" fmla="*/ 1228944 h 291380"/>
              <a:gd name="T82" fmla="*/ 1301513 w 291035"/>
              <a:gd name="T83" fmla="*/ 1280680 h 291380"/>
              <a:gd name="T84" fmla="*/ 1301513 w 291035"/>
              <a:gd name="T85" fmla="*/ 1181184 h 291380"/>
              <a:gd name="T86" fmla="*/ 1317719 w 291035"/>
              <a:gd name="T87" fmla="*/ 906589 h 291380"/>
              <a:gd name="T88" fmla="*/ 1624691 w 291035"/>
              <a:gd name="T89" fmla="*/ 116152 h 291380"/>
              <a:gd name="T90" fmla="*/ 3072873 w 291035"/>
              <a:gd name="T91" fmla="*/ 1505921 h 291380"/>
              <a:gd name="T92" fmla="*/ 641857 w 291035"/>
              <a:gd name="T93" fmla="*/ 96120 h 291380"/>
              <a:gd name="T94" fmla="*/ 938703 w 291035"/>
              <a:gd name="T95" fmla="*/ 636829 h 291380"/>
              <a:gd name="T96" fmla="*/ 641857 w 291035"/>
              <a:gd name="T97" fmla="*/ 96120 h 291380"/>
              <a:gd name="T98" fmla="*/ 1087136 w 291035"/>
              <a:gd name="T99" fmla="*/ 0 h 291380"/>
              <a:gd name="T100" fmla="*/ 1087136 w 291035"/>
              <a:gd name="T101" fmla="*/ 96120 h 291380"/>
              <a:gd name="T102" fmla="*/ 1034998 w 291035"/>
              <a:gd name="T103" fmla="*/ 544703 h 291380"/>
              <a:gd name="T104" fmla="*/ 1656811 w 291035"/>
              <a:gd name="T105" fmla="*/ 12039 h 291380"/>
              <a:gd name="T106" fmla="*/ 3241363 w 291035"/>
              <a:gd name="T107" fmla="*/ 1574005 h 291380"/>
              <a:gd name="T108" fmla="*/ 2984620 w 291035"/>
              <a:gd name="T109" fmla="*/ 1602055 h 291380"/>
              <a:gd name="T110" fmla="*/ 3197241 w 291035"/>
              <a:gd name="T111" fmla="*/ 3140014 h 291380"/>
              <a:gd name="T112" fmla="*/ 3197241 w 291035"/>
              <a:gd name="T113" fmla="*/ 3240141 h 291380"/>
              <a:gd name="T114" fmla="*/ 0 w 291035"/>
              <a:gd name="T115" fmla="*/ 3192074 h 291380"/>
              <a:gd name="T116" fmla="*/ 264761 w 291035"/>
              <a:gd name="T117" fmla="*/ 3140014 h 291380"/>
              <a:gd name="T118" fmla="*/ 52125 w 291035"/>
              <a:gd name="T119" fmla="*/ 1602055 h 291380"/>
              <a:gd name="T120" fmla="*/ 16024 w 291035"/>
              <a:gd name="T121" fmla="*/ 1517941 h 291380"/>
              <a:gd name="T122" fmla="*/ 545575 w 291035"/>
              <a:gd name="T123" fmla="*/ 96120 h 291380"/>
              <a:gd name="T124" fmla="*/ 445290 w 291035"/>
              <a:gd name="T125" fmla="*/ 48077 h 2913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1035" h="291380">
                <a:moveTo>
                  <a:pt x="158024" y="229827"/>
                </a:moveTo>
                <a:cubicBezTo>
                  <a:pt x="160955" y="229827"/>
                  <a:pt x="162787" y="232025"/>
                  <a:pt x="162787" y="234223"/>
                </a:cubicBezTo>
                <a:cubicBezTo>
                  <a:pt x="162787" y="236788"/>
                  <a:pt x="160955" y="238986"/>
                  <a:pt x="158024" y="238986"/>
                </a:cubicBezTo>
                <a:cubicBezTo>
                  <a:pt x="155826" y="238986"/>
                  <a:pt x="153628" y="236788"/>
                  <a:pt x="153628" y="234223"/>
                </a:cubicBezTo>
                <a:cubicBezTo>
                  <a:pt x="153628" y="232025"/>
                  <a:pt x="155826" y="229827"/>
                  <a:pt x="158024" y="229827"/>
                </a:cubicBezTo>
                <a:close/>
                <a:moveTo>
                  <a:pt x="203156" y="208358"/>
                </a:moveTo>
                <a:lnTo>
                  <a:pt x="203156" y="234724"/>
                </a:lnTo>
                <a:lnTo>
                  <a:pt x="229512" y="234724"/>
                </a:lnTo>
                <a:lnTo>
                  <a:pt x="229512" y="208358"/>
                </a:lnTo>
                <a:lnTo>
                  <a:pt x="203156" y="208358"/>
                </a:lnTo>
                <a:close/>
                <a:moveTo>
                  <a:pt x="61868" y="208358"/>
                </a:moveTo>
                <a:lnTo>
                  <a:pt x="61868" y="234724"/>
                </a:lnTo>
                <a:lnTo>
                  <a:pt x="87869" y="234724"/>
                </a:lnTo>
                <a:lnTo>
                  <a:pt x="87869" y="208358"/>
                </a:lnTo>
                <a:lnTo>
                  <a:pt x="61868" y="208358"/>
                </a:lnTo>
                <a:close/>
                <a:moveTo>
                  <a:pt x="126624" y="185489"/>
                </a:moveTo>
                <a:lnTo>
                  <a:pt x="126624" y="282376"/>
                </a:lnTo>
                <a:lnTo>
                  <a:pt x="164756" y="282376"/>
                </a:lnTo>
                <a:lnTo>
                  <a:pt x="164756" y="185489"/>
                </a:lnTo>
                <a:lnTo>
                  <a:pt x="126624" y="185489"/>
                </a:lnTo>
                <a:close/>
                <a:moveTo>
                  <a:pt x="203156" y="184882"/>
                </a:moveTo>
                <a:lnTo>
                  <a:pt x="203156" y="199329"/>
                </a:lnTo>
                <a:lnTo>
                  <a:pt x="229512" y="199329"/>
                </a:lnTo>
                <a:lnTo>
                  <a:pt x="229512" y="184882"/>
                </a:lnTo>
                <a:lnTo>
                  <a:pt x="203156" y="184882"/>
                </a:lnTo>
                <a:close/>
                <a:moveTo>
                  <a:pt x="61868" y="184882"/>
                </a:moveTo>
                <a:lnTo>
                  <a:pt x="61868" y="199329"/>
                </a:lnTo>
                <a:lnTo>
                  <a:pt x="87869" y="199329"/>
                </a:lnTo>
                <a:lnTo>
                  <a:pt x="87869" y="184882"/>
                </a:lnTo>
                <a:lnTo>
                  <a:pt x="61868" y="184882"/>
                </a:lnTo>
                <a:close/>
                <a:moveTo>
                  <a:pt x="198882" y="175852"/>
                </a:moveTo>
                <a:lnTo>
                  <a:pt x="233786" y="175852"/>
                </a:lnTo>
                <a:cubicBezTo>
                  <a:pt x="236279" y="175852"/>
                  <a:pt x="238060" y="177658"/>
                  <a:pt x="238060" y="180186"/>
                </a:cubicBezTo>
                <a:lnTo>
                  <a:pt x="238060" y="234724"/>
                </a:lnTo>
                <a:lnTo>
                  <a:pt x="239841" y="234724"/>
                </a:lnTo>
                <a:cubicBezTo>
                  <a:pt x="241978" y="234724"/>
                  <a:pt x="243759" y="236891"/>
                  <a:pt x="243759" y="239420"/>
                </a:cubicBezTo>
                <a:cubicBezTo>
                  <a:pt x="243759" y="241948"/>
                  <a:pt x="241978" y="243754"/>
                  <a:pt x="239841" y="243754"/>
                </a:cubicBezTo>
                <a:lnTo>
                  <a:pt x="193183" y="243754"/>
                </a:lnTo>
                <a:cubicBezTo>
                  <a:pt x="190690" y="243754"/>
                  <a:pt x="188553" y="241948"/>
                  <a:pt x="188553" y="239420"/>
                </a:cubicBezTo>
                <a:cubicBezTo>
                  <a:pt x="188553" y="236891"/>
                  <a:pt x="190690" y="234724"/>
                  <a:pt x="193183" y="234724"/>
                </a:cubicBezTo>
                <a:lnTo>
                  <a:pt x="194608" y="234724"/>
                </a:lnTo>
                <a:lnTo>
                  <a:pt x="194608" y="180186"/>
                </a:lnTo>
                <a:cubicBezTo>
                  <a:pt x="194608" y="177658"/>
                  <a:pt x="196389" y="175852"/>
                  <a:pt x="198882" y="175852"/>
                </a:cubicBezTo>
                <a:close/>
                <a:moveTo>
                  <a:pt x="57594" y="175852"/>
                </a:moveTo>
                <a:lnTo>
                  <a:pt x="92499" y="175852"/>
                </a:lnTo>
                <a:cubicBezTo>
                  <a:pt x="94992" y="175852"/>
                  <a:pt x="96773" y="177658"/>
                  <a:pt x="96773" y="180186"/>
                </a:cubicBezTo>
                <a:lnTo>
                  <a:pt x="96773" y="234724"/>
                </a:lnTo>
                <a:lnTo>
                  <a:pt x="98198" y="234724"/>
                </a:lnTo>
                <a:cubicBezTo>
                  <a:pt x="100691" y="234724"/>
                  <a:pt x="102472" y="236891"/>
                  <a:pt x="102472" y="239420"/>
                </a:cubicBezTo>
                <a:cubicBezTo>
                  <a:pt x="102472" y="241948"/>
                  <a:pt x="100691" y="243754"/>
                  <a:pt x="98198" y="243754"/>
                </a:cubicBezTo>
                <a:lnTo>
                  <a:pt x="51539" y="243754"/>
                </a:lnTo>
                <a:cubicBezTo>
                  <a:pt x="49402" y="243754"/>
                  <a:pt x="47265" y="241948"/>
                  <a:pt x="47265" y="239420"/>
                </a:cubicBezTo>
                <a:cubicBezTo>
                  <a:pt x="47265" y="236891"/>
                  <a:pt x="49402" y="234724"/>
                  <a:pt x="51539" y="234724"/>
                </a:cubicBezTo>
                <a:lnTo>
                  <a:pt x="52964" y="234724"/>
                </a:lnTo>
                <a:lnTo>
                  <a:pt x="52964" y="180186"/>
                </a:lnTo>
                <a:cubicBezTo>
                  <a:pt x="52964" y="177658"/>
                  <a:pt x="55101" y="175852"/>
                  <a:pt x="57594" y="175852"/>
                </a:cubicBezTo>
                <a:close/>
                <a:moveTo>
                  <a:pt x="32375" y="144069"/>
                </a:moveTo>
                <a:lnTo>
                  <a:pt x="32375" y="282376"/>
                </a:lnTo>
                <a:lnTo>
                  <a:pt x="117631" y="282376"/>
                </a:lnTo>
                <a:lnTo>
                  <a:pt x="117631" y="185489"/>
                </a:lnTo>
                <a:lnTo>
                  <a:pt x="116192" y="185489"/>
                </a:lnTo>
                <a:cubicBezTo>
                  <a:pt x="113674" y="185489"/>
                  <a:pt x="111875" y="183688"/>
                  <a:pt x="111875" y="180807"/>
                </a:cubicBezTo>
                <a:cubicBezTo>
                  <a:pt x="111875" y="178286"/>
                  <a:pt x="113674" y="176485"/>
                  <a:pt x="116192" y="176485"/>
                </a:cubicBezTo>
                <a:lnTo>
                  <a:pt x="175188" y="176485"/>
                </a:lnTo>
                <a:cubicBezTo>
                  <a:pt x="177346" y="176485"/>
                  <a:pt x="179145" y="178286"/>
                  <a:pt x="179145" y="180807"/>
                </a:cubicBezTo>
                <a:cubicBezTo>
                  <a:pt x="179145" y="183688"/>
                  <a:pt x="177346" y="185489"/>
                  <a:pt x="175188" y="185489"/>
                </a:cubicBezTo>
                <a:lnTo>
                  <a:pt x="173749" y="185489"/>
                </a:lnTo>
                <a:lnTo>
                  <a:pt x="173749" y="282376"/>
                </a:lnTo>
                <a:lnTo>
                  <a:pt x="258645" y="282376"/>
                </a:lnTo>
                <a:lnTo>
                  <a:pt x="258645" y="144069"/>
                </a:lnTo>
                <a:lnTo>
                  <a:pt x="32375" y="144069"/>
                </a:lnTo>
                <a:close/>
                <a:moveTo>
                  <a:pt x="146484" y="62562"/>
                </a:moveTo>
                <a:cubicBezTo>
                  <a:pt x="135954" y="62562"/>
                  <a:pt x="127240" y="70793"/>
                  <a:pt x="127240" y="81529"/>
                </a:cubicBezTo>
                <a:lnTo>
                  <a:pt x="127240" y="106222"/>
                </a:lnTo>
                <a:lnTo>
                  <a:pt x="165728" y="106222"/>
                </a:lnTo>
                <a:lnTo>
                  <a:pt x="165728" y="81529"/>
                </a:lnTo>
                <a:cubicBezTo>
                  <a:pt x="165728" y="70793"/>
                  <a:pt x="157014" y="62562"/>
                  <a:pt x="146484" y="62562"/>
                </a:cubicBezTo>
                <a:close/>
                <a:moveTo>
                  <a:pt x="146484" y="53615"/>
                </a:moveTo>
                <a:cubicBezTo>
                  <a:pt x="161734" y="53615"/>
                  <a:pt x="174806" y="66141"/>
                  <a:pt x="174806" y="81529"/>
                </a:cubicBezTo>
                <a:lnTo>
                  <a:pt x="174806" y="106222"/>
                </a:lnTo>
                <a:lnTo>
                  <a:pt x="176258" y="106222"/>
                </a:lnTo>
                <a:cubicBezTo>
                  <a:pt x="178437" y="106222"/>
                  <a:pt x="180252" y="108370"/>
                  <a:pt x="180252" y="110517"/>
                </a:cubicBezTo>
                <a:cubicBezTo>
                  <a:pt x="180252" y="113022"/>
                  <a:pt x="178437" y="115169"/>
                  <a:pt x="176258" y="115169"/>
                </a:cubicBezTo>
                <a:lnTo>
                  <a:pt x="116710" y="115169"/>
                </a:lnTo>
                <a:cubicBezTo>
                  <a:pt x="114169" y="115169"/>
                  <a:pt x="112353" y="113022"/>
                  <a:pt x="112353" y="110517"/>
                </a:cubicBezTo>
                <a:cubicBezTo>
                  <a:pt x="112353" y="108370"/>
                  <a:pt x="114169" y="106222"/>
                  <a:pt x="116710" y="106222"/>
                </a:cubicBezTo>
                <a:lnTo>
                  <a:pt x="118163" y="106222"/>
                </a:lnTo>
                <a:lnTo>
                  <a:pt x="118163" y="81529"/>
                </a:lnTo>
                <a:cubicBezTo>
                  <a:pt x="118163" y="66141"/>
                  <a:pt x="130871" y="53615"/>
                  <a:pt x="146484" y="53615"/>
                </a:cubicBezTo>
                <a:close/>
                <a:moveTo>
                  <a:pt x="145690" y="10445"/>
                </a:moveTo>
                <a:lnTo>
                  <a:pt x="15468" y="135425"/>
                </a:lnTo>
                <a:lnTo>
                  <a:pt x="275552" y="135425"/>
                </a:lnTo>
                <a:lnTo>
                  <a:pt x="145690" y="10445"/>
                </a:lnTo>
                <a:close/>
                <a:moveTo>
                  <a:pt x="57556" y="8644"/>
                </a:moveTo>
                <a:lnTo>
                  <a:pt x="57556" y="82840"/>
                </a:lnTo>
                <a:lnTo>
                  <a:pt x="84176" y="57268"/>
                </a:lnTo>
                <a:lnTo>
                  <a:pt x="84176" y="8644"/>
                </a:lnTo>
                <a:lnTo>
                  <a:pt x="57556" y="8644"/>
                </a:lnTo>
                <a:close/>
                <a:moveTo>
                  <a:pt x="44246" y="0"/>
                </a:moveTo>
                <a:lnTo>
                  <a:pt x="97486" y="0"/>
                </a:lnTo>
                <a:cubicBezTo>
                  <a:pt x="99645" y="0"/>
                  <a:pt x="101803" y="1801"/>
                  <a:pt x="101803" y="4322"/>
                </a:cubicBezTo>
                <a:cubicBezTo>
                  <a:pt x="101803" y="6843"/>
                  <a:pt x="99645" y="8644"/>
                  <a:pt x="97486" y="8644"/>
                </a:cubicBezTo>
                <a:lnTo>
                  <a:pt x="92810" y="8644"/>
                </a:lnTo>
                <a:lnTo>
                  <a:pt x="92810" y="48984"/>
                </a:lnTo>
                <a:lnTo>
                  <a:pt x="142453" y="1081"/>
                </a:lnTo>
                <a:cubicBezTo>
                  <a:pt x="144251" y="-360"/>
                  <a:pt x="147129" y="-360"/>
                  <a:pt x="148568" y="1081"/>
                </a:cubicBezTo>
                <a:lnTo>
                  <a:pt x="289941" y="136506"/>
                </a:lnTo>
                <a:cubicBezTo>
                  <a:pt x="291021" y="137946"/>
                  <a:pt x="291380" y="139747"/>
                  <a:pt x="290661" y="141548"/>
                </a:cubicBezTo>
                <a:cubicBezTo>
                  <a:pt x="289941" y="142989"/>
                  <a:pt x="288503" y="144069"/>
                  <a:pt x="286704" y="144069"/>
                </a:cubicBezTo>
                <a:lnTo>
                  <a:pt x="267638" y="144069"/>
                </a:lnTo>
                <a:lnTo>
                  <a:pt x="267638" y="282376"/>
                </a:lnTo>
                <a:lnTo>
                  <a:pt x="286704" y="282376"/>
                </a:lnTo>
                <a:cubicBezTo>
                  <a:pt x="289222" y="282376"/>
                  <a:pt x="291021" y="284537"/>
                  <a:pt x="291021" y="287058"/>
                </a:cubicBezTo>
                <a:cubicBezTo>
                  <a:pt x="291021" y="289219"/>
                  <a:pt x="289222" y="291380"/>
                  <a:pt x="286704" y="291380"/>
                </a:cubicBezTo>
                <a:lnTo>
                  <a:pt x="4676" y="291380"/>
                </a:lnTo>
                <a:cubicBezTo>
                  <a:pt x="2158" y="291380"/>
                  <a:pt x="0" y="289219"/>
                  <a:pt x="0" y="287058"/>
                </a:cubicBezTo>
                <a:cubicBezTo>
                  <a:pt x="0" y="284537"/>
                  <a:pt x="2158" y="282376"/>
                  <a:pt x="4676" y="282376"/>
                </a:cubicBezTo>
                <a:lnTo>
                  <a:pt x="23742" y="282376"/>
                </a:lnTo>
                <a:lnTo>
                  <a:pt x="23742" y="144069"/>
                </a:lnTo>
                <a:lnTo>
                  <a:pt x="4676" y="144069"/>
                </a:lnTo>
                <a:cubicBezTo>
                  <a:pt x="2877" y="144069"/>
                  <a:pt x="1079" y="142989"/>
                  <a:pt x="359" y="141548"/>
                </a:cubicBezTo>
                <a:cubicBezTo>
                  <a:pt x="-360" y="139747"/>
                  <a:pt x="0" y="137946"/>
                  <a:pt x="1439" y="136506"/>
                </a:cubicBezTo>
                <a:lnTo>
                  <a:pt x="48923" y="91124"/>
                </a:lnTo>
                <a:lnTo>
                  <a:pt x="48923" y="8644"/>
                </a:lnTo>
                <a:lnTo>
                  <a:pt x="44246" y="8644"/>
                </a:lnTo>
                <a:cubicBezTo>
                  <a:pt x="42088" y="8644"/>
                  <a:pt x="39930" y="6843"/>
                  <a:pt x="39930" y="4322"/>
                </a:cubicBezTo>
                <a:cubicBezTo>
                  <a:pt x="39930" y="1801"/>
                  <a:pt x="42088" y="0"/>
                  <a:pt x="44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933">
            <a:extLst>
              <a:ext uri="{FF2B5EF4-FFF2-40B4-BE49-F238E27FC236}">
                <a16:creationId xmlns:a16="http://schemas.microsoft.com/office/drawing/2014/main" id="{5B636090-7E4C-1340-96B2-8B254C8799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43730" y="3107917"/>
            <a:ext cx="348120" cy="325189"/>
          </a:xfrm>
          <a:custGeom>
            <a:avLst/>
            <a:gdLst>
              <a:gd name="T0" fmla="*/ 505720 w 291412"/>
              <a:gd name="T1" fmla="*/ 2301153 h 272690"/>
              <a:gd name="T2" fmla="*/ 932921 w 291412"/>
              <a:gd name="T3" fmla="*/ 2391876 h 272690"/>
              <a:gd name="T4" fmla="*/ 853059 w 291412"/>
              <a:gd name="T5" fmla="*/ 2652197 h 272690"/>
              <a:gd name="T6" fmla="*/ 1236350 w 291412"/>
              <a:gd name="T7" fmla="*/ 2561474 h 272690"/>
              <a:gd name="T8" fmla="*/ 1547771 w 291412"/>
              <a:gd name="T9" fmla="*/ 2892814 h 272690"/>
              <a:gd name="T10" fmla="*/ 1831237 w 291412"/>
              <a:gd name="T11" fmla="*/ 2628537 h 272690"/>
              <a:gd name="T12" fmla="*/ 2266415 w 291412"/>
              <a:gd name="T13" fmla="*/ 2758691 h 272690"/>
              <a:gd name="T14" fmla="*/ 2366238 w 291412"/>
              <a:gd name="T15" fmla="*/ 2451038 h 272690"/>
              <a:gd name="T16" fmla="*/ 2793434 w 291412"/>
              <a:gd name="T17" fmla="*/ 2297197 h 272690"/>
              <a:gd name="T18" fmla="*/ 3001034 w 291412"/>
              <a:gd name="T19" fmla="*/ 2084200 h 272690"/>
              <a:gd name="T20" fmla="*/ 2741523 w 291412"/>
              <a:gd name="T21" fmla="*/ 2380036 h 272690"/>
              <a:gd name="T22" fmla="*/ 2561875 w 291412"/>
              <a:gd name="T23" fmla="*/ 2664036 h 272690"/>
              <a:gd name="T24" fmla="*/ 2070775 w 291412"/>
              <a:gd name="T25" fmla="*/ 2667969 h 272690"/>
              <a:gd name="T26" fmla="*/ 1547771 w 291412"/>
              <a:gd name="T27" fmla="*/ 2991406 h 272690"/>
              <a:gd name="T28" fmla="*/ 1164487 w 291412"/>
              <a:gd name="T29" fmla="*/ 2798159 h 272690"/>
              <a:gd name="T30" fmla="*/ 765243 w 291412"/>
              <a:gd name="T31" fmla="*/ 2569364 h 272690"/>
              <a:gd name="T32" fmla="*/ 477781 w 291412"/>
              <a:gd name="T33" fmla="*/ 2395801 h 272690"/>
              <a:gd name="T34" fmla="*/ 1048179 w 291412"/>
              <a:gd name="T35" fmla="*/ 1836782 h 272690"/>
              <a:gd name="T36" fmla="*/ 2244406 w 291412"/>
              <a:gd name="T37" fmla="*/ 1836782 h 272690"/>
              <a:gd name="T38" fmla="*/ 483344 w 291412"/>
              <a:gd name="T39" fmla="*/ 1674293 h 272690"/>
              <a:gd name="T40" fmla="*/ 483344 w 291412"/>
              <a:gd name="T41" fmla="*/ 1317167 h 272690"/>
              <a:gd name="T42" fmla="*/ 904797 w 291412"/>
              <a:gd name="T43" fmla="*/ 1474143 h 272690"/>
              <a:gd name="T44" fmla="*/ 454978 w 291412"/>
              <a:gd name="T45" fmla="*/ 1772393 h 272690"/>
              <a:gd name="T46" fmla="*/ 410398 w 291412"/>
              <a:gd name="T47" fmla="*/ 1242597 h 272690"/>
              <a:gd name="T48" fmla="*/ 580098 w 291412"/>
              <a:gd name="T49" fmla="*/ 1970836 h 272690"/>
              <a:gd name="T50" fmla="*/ 2308418 w 291412"/>
              <a:gd name="T51" fmla="*/ 1761860 h 272690"/>
              <a:gd name="T52" fmla="*/ 2596456 w 291412"/>
              <a:gd name="T53" fmla="*/ 1750042 h 272690"/>
              <a:gd name="T54" fmla="*/ 2640481 w 291412"/>
              <a:gd name="T55" fmla="*/ 1217734 h 272690"/>
              <a:gd name="T56" fmla="*/ 2268411 w 291412"/>
              <a:gd name="T57" fmla="*/ 1249279 h 272690"/>
              <a:gd name="T58" fmla="*/ 1644294 w 291412"/>
              <a:gd name="T59" fmla="*/ 756396 h 272690"/>
              <a:gd name="T60" fmla="*/ 2280414 w 291412"/>
              <a:gd name="T61" fmla="*/ 1107328 h 272690"/>
              <a:gd name="T62" fmla="*/ 2708494 w 291412"/>
              <a:gd name="T63" fmla="*/ 922009 h 272690"/>
              <a:gd name="T64" fmla="*/ 2668485 w 291412"/>
              <a:gd name="T65" fmla="*/ 1316300 h 272690"/>
              <a:gd name="T66" fmla="*/ 3228568 w 291412"/>
              <a:gd name="T67" fmla="*/ 1698776 h 272690"/>
              <a:gd name="T68" fmla="*/ 1644294 w 291412"/>
              <a:gd name="T69" fmla="*/ 2329654 h 272690"/>
              <a:gd name="T70" fmla="*/ 580098 w 291412"/>
              <a:gd name="T71" fmla="*/ 922009 h 272690"/>
              <a:gd name="T72" fmla="*/ 1767356 w 291412"/>
              <a:gd name="T73" fmla="*/ 0 h 272690"/>
              <a:gd name="T74" fmla="*/ 2150623 w 291412"/>
              <a:gd name="T75" fmla="*/ 189340 h 272690"/>
              <a:gd name="T76" fmla="*/ 2561875 w 291412"/>
              <a:gd name="T77" fmla="*/ 327386 h 272690"/>
              <a:gd name="T78" fmla="*/ 2741523 w 291412"/>
              <a:gd name="T79" fmla="*/ 611394 h 272690"/>
              <a:gd name="T80" fmla="*/ 3001034 w 291412"/>
              <a:gd name="T81" fmla="*/ 907206 h 272690"/>
              <a:gd name="T82" fmla="*/ 2809404 w 291412"/>
              <a:gd name="T83" fmla="*/ 690265 h 272690"/>
              <a:gd name="T84" fmla="*/ 2378203 w 291412"/>
              <a:gd name="T85" fmla="*/ 603502 h 272690"/>
              <a:gd name="T86" fmla="*/ 2266415 w 291412"/>
              <a:gd name="T87" fmla="*/ 228794 h 272690"/>
              <a:gd name="T88" fmla="*/ 1831237 w 291412"/>
              <a:gd name="T89" fmla="*/ 362890 h 272690"/>
              <a:gd name="T90" fmla="*/ 1547771 w 291412"/>
              <a:gd name="T91" fmla="*/ 98617 h 272690"/>
              <a:gd name="T92" fmla="*/ 1236350 w 291412"/>
              <a:gd name="T93" fmla="*/ 429944 h 272690"/>
              <a:gd name="T94" fmla="*/ 853059 w 291412"/>
              <a:gd name="T95" fmla="*/ 339223 h 272690"/>
              <a:gd name="T96" fmla="*/ 932921 w 291412"/>
              <a:gd name="T97" fmla="*/ 603502 h 272690"/>
              <a:gd name="T98" fmla="*/ 505720 w 291412"/>
              <a:gd name="T99" fmla="*/ 690265 h 272690"/>
              <a:gd name="T100" fmla="*/ 294123 w 291412"/>
              <a:gd name="T101" fmla="*/ 840157 h 272690"/>
              <a:gd name="T102" fmla="*/ 705345 w 291412"/>
              <a:gd name="T103" fmla="*/ 686329 h 272690"/>
              <a:gd name="T104" fmla="*/ 809148 w 291412"/>
              <a:gd name="T105" fmla="*/ 256381 h 272690"/>
              <a:gd name="T106" fmla="*/ 1240350 w 291412"/>
              <a:gd name="T107" fmla="*/ 323435 h 2726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1412" h="272690">
                <a:moveTo>
                  <a:pt x="28276" y="189991"/>
                </a:moveTo>
                <a:cubicBezTo>
                  <a:pt x="30432" y="188912"/>
                  <a:pt x="32948" y="189631"/>
                  <a:pt x="34027" y="191789"/>
                </a:cubicBezTo>
                <a:lnTo>
                  <a:pt x="44091" y="208328"/>
                </a:lnTo>
                <a:cubicBezTo>
                  <a:pt x="44450" y="209407"/>
                  <a:pt x="45169" y="209767"/>
                  <a:pt x="45528" y="209767"/>
                </a:cubicBezTo>
                <a:cubicBezTo>
                  <a:pt x="45888" y="209767"/>
                  <a:pt x="46247" y="209767"/>
                  <a:pt x="46966" y="209407"/>
                </a:cubicBezTo>
                <a:lnTo>
                  <a:pt x="62422" y="200418"/>
                </a:lnTo>
                <a:cubicBezTo>
                  <a:pt x="64219" y="199339"/>
                  <a:pt x="66735" y="200059"/>
                  <a:pt x="67813" y="201497"/>
                </a:cubicBezTo>
                <a:cubicBezTo>
                  <a:pt x="72845" y="207609"/>
                  <a:pt x="78237" y="213003"/>
                  <a:pt x="83988" y="218037"/>
                </a:cubicBezTo>
                <a:cubicBezTo>
                  <a:pt x="85785" y="219115"/>
                  <a:pt x="86144" y="221632"/>
                  <a:pt x="85426" y="223430"/>
                </a:cubicBezTo>
                <a:lnTo>
                  <a:pt x="76440" y="238891"/>
                </a:lnTo>
                <a:cubicBezTo>
                  <a:pt x="76080" y="239611"/>
                  <a:pt x="76080" y="239970"/>
                  <a:pt x="76080" y="240330"/>
                </a:cubicBezTo>
                <a:cubicBezTo>
                  <a:pt x="76080" y="240689"/>
                  <a:pt x="76440" y="241408"/>
                  <a:pt x="76799" y="241768"/>
                </a:cubicBezTo>
                <a:lnTo>
                  <a:pt x="94052" y="251476"/>
                </a:lnTo>
                <a:cubicBezTo>
                  <a:pt x="95130" y="252195"/>
                  <a:pt x="96568" y="251836"/>
                  <a:pt x="96927" y="250757"/>
                </a:cubicBezTo>
                <a:lnTo>
                  <a:pt x="105913" y="235296"/>
                </a:lnTo>
                <a:cubicBezTo>
                  <a:pt x="106992" y="233498"/>
                  <a:pt x="109148" y="232779"/>
                  <a:pt x="111305" y="233498"/>
                </a:cubicBezTo>
                <a:cubicBezTo>
                  <a:pt x="118494" y="236374"/>
                  <a:pt x="126042" y="238172"/>
                  <a:pt x="133230" y="239611"/>
                </a:cubicBezTo>
                <a:cubicBezTo>
                  <a:pt x="135387" y="239970"/>
                  <a:pt x="137184" y="241768"/>
                  <a:pt x="137184" y="243925"/>
                </a:cubicBezTo>
                <a:lnTo>
                  <a:pt x="137184" y="261544"/>
                </a:lnTo>
                <a:cubicBezTo>
                  <a:pt x="137184" y="262623"/>
                  <a:pt x="137903" y="263701"/>
                  <a:pt x="139341" y="263701"/>
                </a:cubicBezTo>
                <a:lnTo>
                  <a:pt x="159110" y="263701"/>
                </a:lnTo>
                <a:cubicBezTo>
                  <a:pt x="160188" y="263701"/>
                  <a:pt x="161266" y="262623"/>
                  <a:pt x="161266" y="261544"/>
                </a:cubicBezTo>
                <a:lnTo>
                  <a:pt x="161266" y="243925"/>
                </a:lnTo>
                <a:cubicBezTo>
                  <a:pt x="161266" y="241768"/>
                  <a:pt x="162704" y="239970"/>
                  <a:pt x="164861" y="239611"/>
                </a:cubicBezTo>
                <a:cubicBezTo>
                  <a:pt x="172409" y="238172"/>
                  <a:pt x="179957" y="236374"/>
                  <a:pt x="187145" y="233498"/>
                </a:cubicBezTo>
                <a:cubicBezTo>
                  <a:pt x="188943" y="232779"/>
                  <a:pt x="191099" y="233498"/>
                  <a:pt x="192177" y="235296"/>
                </a:cubicBezTo>
                <a:lnTo>
                  <a:pt x="201163" y="250757"/>
                </a:lnTo>
                <a:cubicBezTo>
                  <a:pt x="201882" y="251836"/>
                  <a:pt x="202961" y="252195"/>
                  <a:pt x="204039" y="251476"/>
                </a:cubicBezTo>
                <a:lnTo>
                  <a:pt x="221292" y="241768"/>
                </a:lnTo>
                <a:cubicBezTo>
                  <a:pt x="221651" y="241408"/>
                  <a:pt x="222011" y="240689"/>
                  <a:pt x="222011" y="240330"/>
                </a:cubicBezTo>
                <a:cubicBezTo>
                  <a:pt x="222011" y="239970"/>
                  <a:pt x="222370" y="239611"/>
                  <a:pt x="222011" y="238891"/>
                </a:cubicBezTo>
                <a:lnTo>
                  <a:pt x="213025" y="223430"/>
                </a:lnTo>
                <a:cubicBezTo>
                  <a:pt x="211946" y="221632"/>
                  <a:pt x="212665" y="219115"/>
                  <a:pt x="214103" y="218037"/>
                </a:cubicBezTo>
                <a:cubicBezTo>
                  <a:pt x="220213" y="213003"/>
                  <a:pt x="225605" y="207609"/>
                  <a:pt x="230277" y="201497"/>
                </a:cubicBezTo>
                <a:cubicBezTo>
                  <a:pt x="231715" y="200059"/>
                  <a:pt x="234231" y="199339"/>
                  <a:pt x="236028" y="200418"/>
                </a:cubicBezTo>
                <a:lnTo>
                  <a:pt x="251484" y="209407"/>
                </a:lnTo>
                <a:cubicBezTo>
                  <a:pt x="251844" y="209767"/>
                  <a:pt x="252562" y="209767"/>
                  <a:pt x="252922" y="209767"/>
                </a:cubicBezTo>
                <a:cubicBezTo>
                  <a:pt x="253281" y="209767"/>
                  <a:pt x="254000" y="209407"/>
                  <a:pt x="254360" y="208328"/>
                </a:cubicBezTo>
                <a:lnTo>
                  <a:pt x="264064" y="191789"/>
                </a:lnTo>
                <a:cubicBezTo>
                  <a:pt x="265143" y="189631"/>
                  <a:pt x="268018" y="188912"/>
                  <a:pt x="270175" y="189991"/>
                </a:cubicBezTo>
                <a:cubicBezTo>
                  <a:pt x="272331" y="191069"/>
                  <a:pt x="272691" y="193586"/>
                  <a:pt x="271972" y="195744"/>
                </a:cubicBezTo>
                <a:lnTo>
                  <a:pt x="261908" y="213003"/>
                </a:lnTo>
                <a:cubicBezTo>
                  <a:pt x="260470" y="215520"/>
                  <a:pt x="257954" y="217318"/>
                  <a:pt x="255078" y="218396"/>
                </a:cubicBezTo>
                <a:cubicBezTo>
                  <a:pt x="252562" y="218756"/>
                  <a:pt x="249327" y="218396"/>
                  <a:pt x="246811" y="216958"/>
                </a:cubicBezTo>
                <a:lnTo>
                  <a:pt x="234591" y="210126"/>
                </a:lnTo>
                <a:cubicBezTo>
                  <a:pt x="230996" y="214441"/>
                  <a:pt x="227043" y="218396"/>
                  <a:pt x="222729" y="222351"/>
                </a:cubicBezTo>
                <a:lnTo>
                  <a:pt x="229559" y="234217"/>
                </a:lnTo>
                <a:cubicBezTo>
                  <a:pt x="230996" y="236734"/>
                  <a:pt x="231715" y="239970"/>
                  <a:pt x="230637" y="242847"/>
                </a:cubicBezTo>
                <a:cubicBezTo>
                  <a:pt x="229918" y="245364"/>
                  <a:pt x="228121" y="247881"/>
                  <a:pt x="225605" y="249319"/>
                </a:cubicBezTo>
                <a:lnTo>
                  <a:pt x="208352" y="259027"/>
                </a:lnTo>
                <a:cubicBezTo>
                  <a:pt x="203320" y="262263"/>
                  <a:pt x="196491" y="260465"/>
                  <a:pt x="193615" y="255072"/>
                </a:cubicBezTo>
                <a:lnTo>
                  <a:pt x="186427" y="243206"/>
                </a:lnTo>
                <a:cubicBezTo>
                  <a:pt x="181035" y="245004"/>
                  <a:pt x="175644" y="246442"/>
                  <a:pt x="170252" y="247521"/>
                </a:cubicBezTo>
                <a:lnTo>
                  <a:pt x="170252" y="261544"/>
                </a:lnTo>
                <a:cubicBezTo>
                  <a:pt x="170252" y="267297"/>
                  <a:pt x="164861" y="272690"/>
                  <a:pt x="159110" y="272690"/>
                </a:cubicBezTo>
                <a:lnTo>
                  <a:pt x="139341" y="272690"/>
                </a:lnTo>
                <a:cubicBezTo>
                  <a:pt x="133230" y="272690"/>
                  <a:pt x="128198" y="267297"/>
                  <a:pt x="128198" y="261544"/>
                </a:cubicBezTo>
                <a:lnTo>
                  <a:pt x="128198" y="247521"/>
                </a:lnTo>
                <a:cubicBezTo>
                  <a:pt x="122807" y="246442"/>
                  <a:pt x="117056" y="245004"/>
                  <a:pt x="111664" y="243206"/>
                </a:cubicBezTo>
                <a:lnTo>
                  <a:pt x="104835" y="255072"/>
                </a:lnTo>
                <a:cubicBezTo>
                  <a:pt x="101600" y="260465"/>
                  <a:pt x="94771" y="262263"/>
                  <a:pt x="89739" y="259027"/>
                </a:cubicBezTo>
                <a:lnTo>
                  <a:pt x="72845" y="249319"/>
                </a:lnTo>
                <a:cubicBezTo>
                  <a:pt x="70329" y="247881"/>
                  <a:pt x="68173" y="245364"/>
                  <a:pt x="67454" y="242847"/>
                </a:cubicBezTo>
                <a:cubicBezTo>
                  <a:pt x="66735" y="239970"/>
                  <a:pt x="67454" y="236734"/>
                  <a:pt x="68892" y="234217"/>
                </a:cubicBezTo>
                <a:lnTo>
                  <a:pt x="75721" y="222351"/>
                </a:lnTo>
                <a:cubicBezTo>
                  <a:pt x="71408" y="218396"/>
                  <a:pt x="67454" y="214441"/>
                  <a:pt x="63500" y="210126"/>
                </a:cubicBezTo>
                <a:lnTo>
                  <a:pt x="51279" y="216958"/>
                </a:lnTo>
                <a:cubicBezTo>
                  <a:pt x="49123" y="218396"/>
                  <a:pt x="45888" y="218756"/>
                  <a:pt x="43012" y="218396"/>
                </a:cubicBezTo>
                <a:cubicBezTo>
                  <a:pt x="40137" y="217318"/>
                  <a:pt x="37980" y="215520"/>
                  <a:pt x="36543" y="213003"/>
                </a:cubicBezTo>
                <a:lnTo>
                  <a:pt x="26478" y="195744"/>
                </a:lnTo>
                <a:cubicBezTo>
                  <a:pt x="25400" y="193586"/>
                  <a:pt x="26119" y="191069"/>
                  <a:pt x="28276" y="189991"/>
                </a:cubicBezTo>
                <a:close/>
                <a:moveTo>
                  <a:pt x="94365" y="167436"/>
                </a:moveTo>
                <a:cubicBezTo>
                  <a:pt x="93285" y="168874"/>
                  <a:pt x="91844" y="170312"/>
                  <a:pt x="90764" y="171390"/>
                </a:cubicBezTo>
                <a:cubicBezTo>
                  <a:pt x="102649" y="190800"/>
                  <a:pt x="123900" y="203739"/>
                  <a:pt x="148031" y="203739"/>
                </a:cubicBezTo>
                <a:cubicBezTo>
                  <a:pt x="172163" y="203739"/>
                  <a:pt x="193413" y="190800"/>
                  <a:pt x="205659" y="171390"/>
                </a:cubicBezTo>
                <a:cubicBezTo>
                  <a:pt x="204218" y="170312"/>
                  <a:pt x="202777" y="168874"/>
                  <a:pt x="202057" y="167436"/>
                </a:cubicBezTo>
                <a:lnTo>
                  <a:pt x="94365" y="167436"/>
                </a:lnTo>
                <a:close/>
                <a:moveTo>
                  <a:pt x="43514" y="120069"/>
                </a:moveTo>
                <a:lnTo>
                  <a:pt x="34028" y="136167"/>
                </a:lnTo>
                <a:lnTo>
                  <a:pt x="43514" y="152624"/>
                </a:lnTo>
                <a:lnTo>
                  <a:pt x="62850" y="152624"/>
                </a:lnTo>
                <a:lnTo>
                  <a:pt x="72335" y="136167"/>
                </a:lnTo>
                <a:lnTo>
                  <a:pt x="62850" y="120069"/>
                </a:lnTo>
                <a:lnTo>
                  <a:pt x="43514" y="120069"/>
                </a:lnTo>
                <a:close/>
                <a:moveTo>
                  <a:pt x="40960" y="111125"/>
                </a:moveTo>
                <a:lnTo>
                  <a:pt x="65403" y="111125"/>
                </a:lnTo>
                <a:cubicBezTo>
                  <a:pt x="67227" y="111125"/>
                  <a:pt x="68322" y="111841"/>
                  <a:pt x="69052" y="113271"/>
                </a:cubicBezTo>
                <a:lnTo>
                  <a:pt x="81456" y="134379"/>
                </a:lnTo>
                <a:cubicBezTo>
                  <a:pt x="82185" y="135452"/>
                  <a:pt x="82185" y="137241"/>
                  <a:pt x="81456" y="138671"/>
                </a:cubicBezTo>
                <a:lnTo>
                  <a:pt x="69052" y="159421"/>
                </a:lnTo>
                <a:cubicBezTo>
                  <a:pt x="68322" y="160494"/>
                  <a:pt x="67227" y="161567"/>
                  <a:pt x="65403" y="161567"/>
                </a:cubicBezTo>
                <a:lnTo>
                  <a:pt x="40960" y="161567"/>
                </a:lnTo>
                <a:cubicBezTo>
                  <a:pt x="39136" y="161567"/>
                  <a:pt x="37677" y="160494"/>
                  <a:pt x="36947" y="159421"/>
                </a:cubicBezTo>
                <a:lnTo>
                  <a:pt x="24543" y="138671"/>
                </a:lnTo>
                <a:cubicBezTo>
                  <a:pt x="23813" y="137241"/>
                  <a:pt x="23813" y="135452"/>
                  <a:pt x="24543" y="134379"/>
                </a:cubicBezTo>
                <a:lnTo>
                  <a:pt x="36947" y="113271"/>
                </a:lnTo>
                <a:cubicBezTo>
                  <a:pt x="37677" y="111841"/>
                  <a:pt x="39136" y="111125"/>
                  <a:pt x="40960" y="111125"/>
                </a:cubicBezTo>
                <a:close/>
                <a:moveTo>
                  <a:pt x="52225" y="92674"/>
                </a:moveTo>
                <a:cubicBezTo>
                  <a:pt x="28454" y="92674"/>
                  <a:pt x="8644" y="112443"/>
                  <a:pt x="8644" y="136166"/>
                </a:cubicBezTo>
                <a:cubicBezTo>
                  <a:pt x="8644" y="160248"/>
                  <a:pt x="28454" y="179657"/>
                  <a:pt x="52225" y="179657"/>
                </a:cubicBezTo>
                <a:cubicBezTo>
                  <a:pt x="66632" y="179657"/>
                  <a:pt x="79958" y="172468"/>
                  <a:pt x="88242" y="160607"/>
                </a:cubicBezTo>
                <a:cubicBezTo>
                  <a:pt x="88963" y="159529"/>
                  <a:pt x="90403" y="158810"/>
                  <a:pt x="91844" y="158810"/>
                </a:cubicBezTo>
                <a:lnTo>
                  <a:pt x="204218" y="158810"/>
                </a:lnTo>
                <a:cubicBezTo>
                  <a:pt x="205659" y="158810"/>
                  <a:pt x="207099" y="159529"/>
                  <a:pt x="207820" y="160607"/>
                </a:cubicBezTo>
                <a:cubicBezTo>
                  <a:pt x="216104" y="172468"/>
                  <a:pt x="229430" y="179657"/>
                  <a:pt x="243837" y="179657"/>
                </a:cubicBezTo>
                <a:cubicBezTo>
                  <a:pt x="258244" y="179657"/>
                  <a:pt x="271210" y="173187"/>
                  <a:pt x="279134" y="161685"/>
                </a:cubicBezTo>
                <a:lnTo>
                  <a:pt x="237714" y="161685"/>
                </a:lnTo>
                <a:cubicBezTo>
                  <a:pt x="236273" y="161685"/>
                  <a:pt x="234833" y="160607"/>
                  <a:pt x="233752" y="159529"/>
                </a:cubicBezTo>
                <a:lnTo>
                  <a:pt x="221866" y="138682"/>
                </a:lnTo>
                <a:cubicBezTo>
                  <a:pt x="220786" y="137244"/>
                  <a:pt x="220786" y="135447"/>
                  <a:pt x="221866" y="134368"/>
                </a:cubicBezTo>
                <a:lnTo>
                  <a:pt x="233752" y="113162"/>
                </a:lnTo>
                <a:cubicBezTo>
                  <a:pt x="234833" y="111724"/>
                  <a:pt x="236273" y="111005"/>
                  <a:pt x="237714" y="111005"/>
                </a:cubicBezTo>
                <a:lnTo>
                  <a:pt x="279134" y="111005"/>
                </a:lnTo>
                <a:cubicBezTo>
                  <a:pt x="271210" y="99863"/>
                  <a:pt x="258244" y="92674"/>
                  <a:pt x="243837" y="92674"/>
                </a:cubicBezTo>
                <a:cubicBezTo>
                  <a:pt x="229430" y="92674"/>
                  <a:pt x="216104" y="99863"/>
                  <a:pt x="207820" y="111724"/>
                </a:cubicBezTo>
                <a:cubicBezTo>
                  <a:pt x="207099" y="113162"/>
                  <a:pt x="205659" y="113881"/>
                  <a:pt x="204218" y="113881"/>
                </a:cubicBezTo>
                <a:lnTo>
                  <a:pt x="91844" y="113881"/>
                </a:lnTo>
                <a:cubicBezTo>
                  <a:pt x="90403" y="113881"/>
                  <a:pt x="88963" y="113162"/>
                  <a:pt x="88242" y="111724"/>
                </a:cubicBezTo>
                <a:cubicBezTo>
                  <a:pt x="79958" y="99863"/>
                  <a:pt x="66632" y="92674"/>
                  <a:pt x="52225" y="92674"/>
                </a:cubicBezTo>
                <a:close/>
                <a:moveTo>
                  <a:pt x="148031" y="68951"/>
                </a:moveTo>
                <a:cubicBezTo>
                  <a:pt x="123900" y="68951"/>
                  <a:pt x="102649" y="81891"/>
                  <a:pt x="90764" y="100941"/>
                </a:cubicBezTo>
                <a:cubicBezTo>
                  <a:pt x="92204" y="102379"/>
                  <a:pt x="93285" y="103457"/>
                  <a:pt x="94365" y="104895"/>
                </a:cubicBezTo>
                <a:lnTo>
                  <a:pt x="202057" y="104895"/>
                </a:lnTo>
                <a:cubicBezTo>
                  <a:pt x="202777" y="103457"/>
                  <a:pt x="204218" y="102379"/>
                  <a:pt x="205299" y="100941"/>
                </a:cubicBezTo>
                <a:cubicBezTo>
                  <a:pt x="193413" y="81891"/>
                  <a:pt x="172163" y="68951"/>
                  <a:pt x="148031" y="68951"/>
                </a:cubicBezTo>
                <a:close/>
                <a:moveTo>
                  <a:pt x="148031" y="60325"/>
                </a:moveTo>
                <a:cubicBezTo>
                  <a:pt x="174684" y="60325"/>
                  <a:pt x="198455" y="73984"/>
                  <a:pt x="212142" y="94831"/>
                </a:cubicBezTo>
                <a:cubicBezTo>
                  <a:pt x="221146" y="88001"/>
                  <a:pt x="231951" y="84048"/>
                  <a:pt x="243837" y="84048"/>
                </a:cubicBezTo>
                <a:cubicBezTo>
                  <a:pt x="264007" y="84048"/>
                  <a:pt x="282015" y="95190"/>
                  <a:pt x="291020" y="113521"/>
                </a:cubicBezTo>
                <a:cubicBezTo>
                  <a:pt x="291740" y="114600"/>
                  <a:pt x="291380" y="116397"/>
                  <a:pt x="290659" y="117834"/>
                </a:cubicBezTo>
                <a:cubicBezTo>
                  <a:pt x="289939" y="118913"/>
                  <a:pt x="288498" y="119991"/>
                  <a:pt x="287058" y="119991"/>
                </a:cubicBezTo>
                <a:lnTo>
                  <a:pt x="240235" y="119991"/>
                </a:lnTo>
                <a:lnTo>
                  <a:pt x="230871" y="136166"/>
                </a:lnTo>
                <a:lnTo>
                  <a:pt x="240235" y="152700"/>
                </a:lnTo>
                <a:lnTo>
                  <a:pt x="287058" y="152700"/>
                </a:lnTo>
                <a:cubicBezTo>
                  <a:pt x="288498" y="152700"/>
                  <a:pt x="289939" y="153418"/>
                  <a:pt x="290659" y="154856"/>
                </a:cubicBezTo>
                <a:cubicBezTo>
                  <a:pt x="291380" y="156294"/>
                  <a:pt x="291740" y="157732"/>
                  <a:pt x="291020" y="159169"/>
                </a:cubicBezTo>
                <a:cubicBezTo>
                  <a:pt x="282015" y="177141"/>
                  <a:pt x="264007" y="188643"/>
                  <a:pt x="243837" y="188643"/>
                </a:cubicBezTo>
                <a:cubicBezTo>
                  <a:pt x="231951" y="188643"/>
                  <a:pt x="221146" y="184689"/>
                  <a:pt x="212142" y="177860"/>
                </a:cubicBezTo>
                <a:cubicBezTo>
                  <a:pt x="198455" y="198707"/>
                  <a:pt x="174684" y="212366"/>
                  <a:pt x="148031" y="212366"/>
                </a:cubicBezTo>
                <a:cubicBezTo>
                  <a:pt x="121378" y="212366"/>
                  <a:pt x="97967" y="198707"/>
                  <a:pt x="84281" y="177860"/>
                </a:cubicBezTo>
                <a:cubicBezTo>
                  <a:pt x="75276" y="184689"/>
                  <a:pt x="64111" y="188643"/>
                  <a:pt x="52225" y="188643"/>
                </a:cubicBezTo>
                <a:cubicBezTo>
                  <a:pt x="23411" y="188643"/>
                  <a:pt x="0" y="164920"/>
                  <a:pt x="0" y="136166"/>
                </a:cubicBezTo>
                <a:cubicBezTo>
                  <a:pt x="0" y="107770"/>
                  <a:pt x="23411" y="84048"/>
                  <a:pt x="52225" y="84048"/>
                </a:cubicBezTo>
                <a:cubicBezTo>
                  <a:pt x="64111" y="84048"/>
                  <a:pt x="75276" y="88001"/>
                  <a:pt x="84281" y="95190"/>
                </a:cubicBezTo>
                <a:cubicBezTo>
                  <a:pt x="97967" y="73984"/>
                  <a:pt x="121378" y="60325"/>
                  <a:pt x="148031" y="60325"/>
                </a:cubicBezTo>
                <a:close/>
                <a:moveTo>
                  <a:pt x="139341" y="0"/>
                </a:moveTo>
                <a:lnTo>
                  <a:pt x="159110" y="0"/>
                </a:lnTo>
                <a:cubicBezTo>
                  <a:pt x="164861" y="0"/>
                  <a:pt x="170252" y="5034"/>
                  <a:pt x="170252" y="11146"/>
                </a:cubicBezTo>
                <a:lnTo>
                  <a:pt x="170252" y="25169"/>
                </a:lnTo>
                <a:cubicBezTo>
                  <a:pt x="175644" y="26248"/>
                  <a:pt x="181035" y="27686"/>
                  <a:pt x="186427" y="29484"/>
                </a:cubicBezTo>
                <a:lnTo>
                  <a:pt x="193615" y="17259"/>
                </a:lnTo>
                <a:cubicBezTo>
                  <a:pt x="195053" y="14742"/>
                  <a:pt x="197210" y="13304"/>
                  <a:pt x="200085" y="12225"/>
                </a:cubicBezTo>
                <a:cubicBezTo>
                  <a:pt x="202961" y="11506"/>
                  <a:pt x="205836" y="11865"/>
                  <a:pt x="208352" y="13304"/>
                </a:cubicBezTo>
                <a:lnTo>
                  <a:pt x="225605" y="23371"/>
                </a:lnTo>
                <a:cubicBezTo>
                  <a:pt x="228121" y="24810"/>
                  <a:pt x="229918" y="26967"/>
                  <a:pt x="230637" y="29843"/>
                </a:cubicBezTo>
                <a:cubicBezTo>
                  <a:pt x="231715" y="32720"/>
                  <a:pt x="230996" y="35596"/>
                  <a:pt x="229559" y="38473"/>
                </a:cubicBezTo>
                <a:lnTo>
                  <a:pt x="222729" y="50338"/>
                </a:lnTo>
                <a:cubicBezTo>
                  <a:pt x="227043" y="53934"/>
                  <a:pt x="230996" y="58249"/>
                  <a:pt x="234591" y="62563"/>
                </a:cubicBezTo>
                <a:lnTo>
                  <a:pt x="246811" y="55732"/>
                </a:lnTo>
                <a:cubicBezTo>
                  <a:pt x="249327" y="53934"/>
                  <a:pt x="252562" y="53574"/>
                  <a:pt x="255078" y="54653"/>
                </a:cubicBezTo>
                <a:cubicBezTo>
                  <a:pt x="257954" y="55013"/>
                  <a:pt x="260470" y="57170"/>
                  <a:pt x="261908" y="59687"/>
                </a:cubicBezTo>
                <a:lnTo>
                  <a:pt x="271972" y="76586"/>
                </a:lnTo>
                <a:cubicBezTo>
                  <a:pt x="272691" y="78744"/>
                  <a:pt x="272331" y="81261"/>
                  <a:pt x="270175" y="82699"/>
                </a:cubicBezTo>
                <a:cubicBezTo>
                  <a:pt x="269456" y="83058"/>
                  <a:pt x="268737" y="83418"/>
                  <a:pt x="268018" y="83418"/>
                </a:cubicBezTo>
                <a:cubicBezTo>
                  <a:pt x="266221" y="83418"/>
                  <a:pt x="264783" y="82339"/>
                  <a:pt x="264064" y="81261"/>
                </a:cubicBezTo>
                <a:lnTo>
                  <a:pt x="254360" y="64002"/>
                </a:lnTo>
                <a:cubicBezTo>
                  <a:pt x="254000" y="63283"/>
                  <a:pt x="253281" y="62923"/>
                  <a:pt x="252922" y="62923"/>
                </a:cubicBezTo>
                <a:cubicBezTo>
                  <a:pt x="252562" y="62563"/>
                  <a:pt x="251844" y="62563"/>
                  <a:pt x="251484" y="63283"/>
                </a:cubicBezTo>
                <a:lnTo>
                  <a:pt x="236028" y="71912"/>
                </a:lnTo>
                <a:cubicBezTo>
                  <a:pt x="234231" y="72991"/>
                  <a:pt x="231715" y="72631"/>
                  <a:pt x="230277" y="71193"/>
                </a:cubicBezTo>
                <a:cubicBezTo>
                  <a:pt x="225605" y="65080"/>
                  <a:pt x="220213" y="59687"/>
                  <a:pt x="214103" y="55013"/>
                </a:cubicBezTo>
                <a:cubicBezTo>
                  <a:pt x="212665" y="53574"/>
                  <a:pt x="211946" y="51057"/>
                  <a:pt x="213025" y="49260"/>
                </a:cubicBezTo>
                <a:lnTo>
                  <a:pt x="222011" y="33799"/>
                </a:lnTo>
                <a:cubicBezTo>
                  <a:pt x="222729" y="32720"/>
                  <a:pt x="222011" y="31641"/>
                  <a:pt x="221292" y="30922"/>
                </a:cubicBezTo>
                <a:lnTo>
                  <a:pt x="204039" y="20854"/>
                </a:lnTo>
                <a:cubicBezTo>
                  <a:pt x="202961" y="20495"/>
                  <a:pt x="201882" y="20854"/>
                  <a:pt x="201163" y="21933"/>
                </a:cubicBezTo>
                <a:lnTo>
                  <a:pt x="192177" y="37035"/>
                </a:lnTo>
                <a:cubicBezTo>
                  <a:pt x="191099" y="39192"/>
                  <a:pt x="188943" y="39911"/>
                  <a:pt x="187145" y="39192"/>
                </a:cubicBezTo>
                <a:cubicBezTo>
                  <a:pt x="179957" y="36316"/>
                  <a:pt x="172409" y="34158"/>
                  <a:pt x="164861" y="33079"/>
                </a:cubicBezTo>
                <a:cubicBezTo>
                  <a:pt x="162704" y="32720"/>
                  <a:pt x="161266" y="30922"/>
                  <a:pt x="161266" y="28765"/>
                </a:cubicBezTo>
                <a:lnTo>
                  <a:pt x="161266" y="11146"/>
                </a:lnTo>
                <a:cubicBezTo>
                  <a:pt x="161266" y="10068"/>
                  <a:pt x="160188" y="8989"/>
                  <a:pt x="159110" y="8989"/>
                </a:cubicBezTo>
                <a:lnTo>
                  <a:pt x="139341" y="8989"/>
                </a:lnTo>
                <a:cubicBezTo>
                  <a:pt x="137903" y="8989"/>
                  <a:pt x="137184" y="10068"/>
                  <a:pt x="137184" y="11146"/>
                </a:cubicBezTo>
                <a:lnTo>
                  <a:pt x="137184" y="28765"/>
                </a:lnTo>
                <a:cubicBezTo>
                  <a:pt x="137184" y="30922"/>
                  <a:pt x="135387" y="32720"/>
                  <a:pt x="133230" y="33079"/>
                </a:cubicBezTo>
                <a:cubicBezTo>
                  <a:pt x="126042" y="34158"/>
                  <a:pt x="118494" y="36316"/>
                  <a:pt x="111305" y="39192"/>
                </a:cubicBezTo>
                <a:cubicBezTo>
                  <a:pt x="109148" y="39911"/>
                  <a:pt x="106992" y="39192"/>
                  <a:pt x="105913" y="37035"/>
                </a:cubicBezTo>
                <a:lnTo>
                  <a:pt x="96927" y="21933"/>
                </a:lnTo>
                <a:cubicBezTo>
                  <a:pt x="96568" y="20854"/>
                  <a:pt x="95130" y="20495"/>
                  <a:pt x="94052" y="20854"/>
                </a:cubicBezTo>
                <a:lnTo>
                  <a:pt x="76799" y="30922"/>
                </a:lnTo>
                <a:cubicBezTo>
                  <a:pt x="76440" y="31282"/>
                  <a:pt x="76080" y="32001"/>
                  <a:pt x="76080" y="32001"/>
                </a:cubicBezTo>
                <a:cubicBezTo>
                  <a:pt x="76080" y="32720"/>
                  <a:pt x="76080" y="33079"/>
                  <a:pt x="76440" y="33799"/>
                </a:cubicBezTo>
                <a:lnTo>
                  <a:pt x="85426" y="49260"/>
                </a:lnTo>
                <a:cubicBezTo>
                  <a:pt x="86144" y="51057"/>
                  <a:pt x="85785" y="53574"/>
                  <a:pt x="83988" y="55013"/>
                </a:cubicBezTo>
                <a:cubicBezTo>
                  <a:pt x="78237" y="59687"/>
                  <a:pt x="72845" y="65080"/>
                  <a:pt x="67813" y="71193"/>
                </a:cubicBezTo>
                <a:cubicBezTo>
                  <a:pt x="66735" y="72631"/>
                  <a:pt x="64219" y="72991"/>
                  <a:pt x="62422" y="71912"/>
                </a:cubicBezTo>
                <a:lnTo>
                  <a:pt x="46966" y="63283"/>
                </a:lnTo>
                <a:cubicBezTo>
                  <a:pt x="46247" y="62563"/>
                  <a:pt x="45888" y="62563"/>
                  <a:pt x="45528" y="62923"/>
                </a:cubicBezTo>
                <a:cubicBezTo>
                  <a:pt x="45169" y="62923"/>
                  <a:pt x="44450" y="63283"/>
                  <a:pt x="44091" y="64002"/>
                </a:cubicBezTo>
                <a:lnTo>
                  <a:pt x="34027" y="81261"/>
                </a:lnTo>
                <a:cubicBezTo>
                  <a:pt x="32948" y="83418"/>
                  <a:pt x="30432" y="83777"/>
                  <a:pt x="28276" y="82699"/>
                </a:cubicBezTo>
                <a:cubicBezTo>
                  <a:pt x="26119" y="81261"/>
                  <a:pt x="25400" y="78744"/>
                  <a:pt x="26478" y="76586"/>
                </a:cubicBezTo>
                <a:lnTo>
                  <a:pt x="36543" y="59687"/>
                </a:lnTo>
                <a:cubicBezTo>
                  <a:pt x="37980" y="57170"/>
                  <a:pt x="40137" y="55013"/>
                  <a:pt x="43012" y="54653"/>
                </a:cubicBezTo>
                <a:cubicBezTo>
                  <a:pt x="45888" y="53574"/>
                  <a:pt x="49123" y="53934"/>
                  <a:pt x="51279" y="55732"/>
                </a:cubicBezTo>
                <a:lnTo>
                  <a:pt x="63500" y="62563"/>
                </a:lnTo>
                <a:cubicBezTo>
                  <a:pt x="67454" y="58249"/>
                  <a:pt x="71408" y="53934"/>
                  <a:pt x="75721" y="50338"/>
                </a:cubicBezTo>
                <a:lnTo>
                  <a:pt x="68892" y="38473"/>
                </a:lnTo>
                <a:cubicBezTo>
                  <a:pt x="67454" y="35596"/>
                  <a:pt x="66735" y="32720"/>
                  <a:pt x="67454" y="29843"/>
                </a:cubicBezTo>
                <a:cubicBezTo>
                  <a:pt x="68173" y="26967"/>
                  <a:pt x="70329" y="24810"/>
                  <a:pt x="72845" y="23371"/>
                </a:cubicBezTo>
                <a:lnTo>
                  <a:pt x="89739" y="13304"/>
                </a:lnTo>
                <a:cubicBezTo>
                  <a:pt x="92255" y="11865"/>
                  <a:pt x="95490" y="11506"/>
                  <a:pt x="98006" y="12225"/>
                </a:cubicBezTo>
                <a:cubicBezTo>
                  <a:pt x="100881" y="13304"/>
                  <a:pt x="103397" y="14742"/>
                  <a:pt x="104835" y="17259"/>
                </a:cubicBezTo>
                <a:lnTo>
                  <a:pt x="111664" y="29484"/>
                </a:lnTo>
                <a:cubicBezTo>
                  <a:pt x="117056" y="27686"/>
                  <a:pt x="122807" y="26248"/>
                  <a:pt x="128198" y="25169"/>
                </a:cubicBezTo>
                <a:lnTo>
                  <a:pt x="128198" y="11146"/>
                </a:lnTo>
                <a:cubicBezTo>
                  <a:pt x="128198" y="5034"/>
                  <a:pt x="133230" y="0"/>
                  <a:pt x="1393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945">
            <a:extLst>
              <a:ext uri="{FF2B5EF4-FFF2-40B4-BE49-F238E27FC236}">
                <a16:creationId xmlns:a16="http://schemas.microsoft.com/office/drawing/2014/main" id="{FEDED575-D6A2-F148-B547-4E1BE68F59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36912" y="4495225"/>
            <a:ext cx="278287" cy="346035"/>
          </a:xfrm>
          <a:custGeom>
            <a:avLst/>
            <a:gdLst>
              <a:gd name="T0" fmla="*/ 632245 w 232462"/>
              <a:gd name="T1" fmla="*/ 3076609 h 289974"/>
              <a:gd name="T2" fmla="*/ 1993938 w 232462"/>
              <a:gd name="T3" fmla="*/ 3076609 h 289974"/>
              <a:gd name="T4" fmla="*/ 2091190 w 232462"/>
              <a:gd name="T5" fmla="*/ 2375186 h 289974"/>
              <a:gd name="T6" fmla="*/ 2038519 w 232462"/>
              <a:gd name="T7" fmla="*/ 3199466 h 289974"/>
              <a:gd name="T8" fmla="*/ 603868 w 232462"/>
              <a:gd name="T9" fmla="*/ 3195485 h 289974"/>
              <a:gd name="T10" fmla="*/ 534968 w 232462"/>
              <a:gd name="T11" fmla="*/ 2375186 h 289974"/>
              <a:gd name="T12" fmla="*/ 1193690 w 232462"/>
              <a:gd name="T13" fmla="*/ 1084957 h 289974"/>
              <a:gd name="T14" fmla="*/ 1084413 w 232462"/>
              <a:gd name="T15" fmla="*/ 1332847 h 289974"/>
              <a:gd name="T16" fmla="*/ 1290835 w 232462"/>
              <a:gd name="T17" fmla="*/ 1516759 h 289974"/>
              <a:gd name="T18" fmla="*/ 1529635 w 232462"/>
              <a:gd name="T19" fmla="*/ 1376818 h 289974"/>
              <a:gd name="T20" fmla="*/ 1468921 w 232462"/>
              <a:gd name="T21" fmla="*/ 1108951 h 289974"/>
              <a:gd name="T22" fmla="*/ 1270596 w 232462"/>
              <a:gd name="T23" fmla="*/ 713128 h 289974"/>
              <a:gd name="T24" fmla="*/ 1849413 w 232462"/>
              <a:gd name="T25" fmla="*/ 1064956 h 289974"/>
              <a:gd name="T26" fmla="*/ 1630824 w 232462"/>
              <a:gd name="T27" fmla="*/ 1384830 h 289974"/>
              <a:gd name="T28" fmla="*/ 1618692 w 232462"/>
              <a:gd name="T29" fmla="*/ 1772641 h 289974"/>
              <a:gd name="T30" fmla="*/ 987257 w 232462"/>
              <a:gd name="T31" fmla="*/ 1776636 h 289974"/>
              <a:gd name="T32" fmla="*/ 995349 w 232462"/>
              <a:gd name="T33" fmla="*/ 1384830 h 289974"/>
              <a:gd name="T34" fmla="*/ 776770 w 232462"/>
              <a:gd name="T35" fmla="*/ 1064956 h 289974"/>
              <a:gd name="T36" fmla="*/ 1306159 w 232462"/>
              <a:gd name="T37" fmla="*/ 482625 h 289974"/>
              <a:gd name="T38" fmla="*/ 2119160 w 232462"/>
              <a:gd name="T39" fmla="*/ 1276673 h 289974"/>
              <a:gd name="T40" fmla="*/ 2216743 w 232462"/>
              <a:gd name="T41" fmla="*/ 1276673 h 289974"/>
              <a:gd name="T42" fmla="*/ 1306159 w 232462"/>
              <a:gd name="T43" fmla="*/ 383378 h 289974"/>
              <a:gd name="T44" fmla="*/ 1083222 w 232462"/>
              <a:gd name="T45" fmla="*/ 251380 h 289974"/>
              <a:gd name="T46" fmla="*/ 700781 w 232462"/>
              <a:gd name="T47" fmla="*/ 417639 h 289974"/>
              <a:gd name="T48" fmla="*/ 407860 w 232462"/>
              <a:gd name="T49" fmla="*/ 710574 h 289974"/>
              <a:gd name="T50" fmla="*/ 253257 w 232462"/>
              <a:gd name="T51" fmla="*/ 1090626 h 289974"/>
              <a:gd name="T52" fmla="*/ 261393 w 232462"/>
              <a:gd name="T53" fmla="*/ 1498350 h 289974"/>
              <a:gd name="T54" fmla="*/ 428191 w 232462"/>
              <a:gd name="T55" fmla="*/ 1874447 h 289974"/>
              <a:gd name="T56" fmla="*/ 733337 w 232462"/>
              <a:gd name="T57" fmla="*/ 2159477 h 289974"/>
              <a:gd name="T58" fmla="*/ 1095420 w 232462"/>
              <a:gd name="T59" fmla="*/ 2298020 h 289974"/>
              <a:gd name="T60" fmla="*/ 1506329 w 232462"/>
              <a:gd name="T61" fmla="*/ 2309889 h 289974"/>
              <a:gd name="T62" fmla="*/ 1896907 w 232462"/>
              <a:gd name="T63" fmla="*/ 2159477 h 289974"/>
              <a:gd name="T64" fmla="*/ 2197968 w 232462"/>
              <a:gd name="T65" fmla="*/ 1874447 h 289974"/>
              <a:gd name="T66" fmla="*/ 2368839 w 232462"/>
              <a:gd name="T67" fmla="*/ 1498350 h 289974"/>
              <a:gd name="T68" fmla="*/ 2372910 w 232462"/>
              <a:gd name="T69" fmla="*/ 1090626 h 289974"/>
              <a:gd name="T70" fmla="*/ 2222381 w 232462"/>
              <a:gd name="T71" fmla="*/ 710574 h 289974"/>
              <a:gd name="T72" fmla="*/ 1929440 w 232462"/>
              <a:gd name="T73" fmla="*/ 417639 h 289974"/>
              <a:gd name="T74" fmla="*/ 1546995 w 232462"/>
              <a:gd name="T75" fmla="*/ 251380 h 289974"/>
              <a:gd name="T76" fmla="*/ 1282577 w 232462"/>
              <a:gd name="T77" fmla="*/ 5940 h 289974"/>
              <a:gd name="T78" fmla="*/ 1787059 w 232462"/>
              <a:gd name="T79" fmla="*/ 93038 h 289974"/>
              <a:gd name="T80" fmla="*/ 2214256 w 232462"/>
              <a:gd name="T81" fmla="*/ 358253 h 289974"/>
              <a:gd name="T82" fmla="*/ 2507166 w 232462"/>
              <a:gd name="T83" fmla="*/ 762044 h 289974"/>
              <a:gd name="T84" fmla="*/ 2617013 w 232462"/>
              <a:gd name="T85" fmla="*/ 1245006 h 289974"/>
              <a:gd name="T86" fmla="*/ 2531574 w 232462"/>
              <a:gd name="T87" fmla="*/ 1735895 h 289974"/>
              <a:gd name="T88" fmla="*/ 2258976 w 232462"/>
              <a:gd name="T89" fmla="*/ 2151533 h 289974"/>
              <a:gd name="T90" fmla="*/ 1839944 w 232462"/>
              <a:gd name="T91" fmla="*/ 2436573 h 289974"/>
              <a:gd name="T92" fmla="*/ 1343589 w 232462"/>
              <a:gd name="T93" fmla="*/ 2543461 h 289974"/>
              <a:gd name="T94" fmla="*/ 1083222 w 232462"/>
              <a:gd name="T95" fmla="*/ 2400937 h 289974"/>
              <a:gd name="T96" fmla="*/ 660104 w 232462"/>
              <a:gd name="T97" fmla="*/ 2226766 h 289974"/>
              <a:gd name="T98" fmla="*/ 334636 w 232462"/>
              <a:gd name="T99" fmla="*/ 1910073 h 289974"/>
              <a:gd name="T100" fmla="*/ 159692 w 232462"/>
              <a:gd name="T101" fmla="*/ 1498350 h 289974"/>
              <a:gd name="T102" fmla="*/ 159692 w 232462"/>
              <a:gd name="T103" fmla="*/ 1051026 h 289974"/>
              <a:gd name="T104" fmla="*/ 334636 w 232462"/>
              <a:gd name="T105" fmla="*/ 639327 h 289974"/>
              <a:gd name="T106" fmla="*/ 660104 w 232462"/>
              <a:gd name="T107" fmla="*/ 322629 h 289974"/>
              <a:gd name="T108" fmla="*/ 1083222 w 232462"/>
              <a:gd name="T109" fmla="*/ 152424 h 28997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32462" h="289974">
                <a:moveTo>
                  <a:pt x="51660" y="210958"/>
                </a:moveTo>
                <a:cubicBezTo>
                  <a:pt x="54171" y="210958"/>
                  <a:pt x="55965" y="212754"/>
                  <a:pt x="55965" y="215268"/>
                </a:cubicBezTo>
                <a:lnTo>
                  <a:pt x="55965" y="278840"/>
                </a:lnTo>
                <a:lnTo>
                  <a:pt x="114438" y="251903"/>
                </a:lnTo>
                <a:cubicBezTo>
                  <a:pt x="115514" y="251543"/>
                  <a:pt x="116949" y="251543"/>
                  <a:pt x="118025" y="251903"/>
                </a:cubicBezTo>
                <a:lnTo>
                  <a:pt x="176499" y="278840"/>
                </a:lnTo>
                <a:lnTo>
                  <a:pt x="176499" y="215268"/>
                </a:lnTo>
                <a:cubicBezTo>
                  <a:pt x="176499" y="212754"/>
                  <a:pt x="178292" y="210958"/>
                  <a:pt x="180445" y="210958"/>
                </a:cubicBezTo>
                <a:cubicBezTo>
                  <a:pt x="182956" y="210958"/>
                  <a:pt x="185108" y="212754"/>
                  <a:pt x="185108" y="215268"/>
                </a:cubicBezTo>
                <a:lnTo>
                  <a:pt x="185108" y="285305"/>
                </a:lnTo>
                <a:cubicBezTo>
                  <a:pt x="185108" y="287101"/>
                  <a:pt x="184391" y="288537"/>
                  <a:pt x="182956" y="289256"/>
                </a:cubicBezTo>
                <a:cubicBezTo>
                  <a:pt x="182239" y="289615"/>
                  <a:pt x="181521" y="289974"/>
                  <a:pt x="180445" y="289974"/>
                </a:cubicBezTo>
                <a:cubicBezTo>
                  <a:pt x="180086" y="289974"/>
                  <a:pt x="179369" y="289974"/>
                  <a:pt x="178651" y="289615"/>
                </a:cubicBezTo>
                <a:lnTo>
                  <a:pt x="116232" y="260882"/>
                </a:lnTo>
                <a:lnTo>
                  <a:pt x="53453" y="289615"/>
                </a:lnTo>
                <a:cubicBezTo>
                  <a:pt x="52377" y="289974"/>
                  <a:pt x="50584" y="289974"/>
                  <a:pt x="49149" y="289256"/>
                </a:cubicBezTo>
                <a:cubicBezTo>
                  <a:pt x="48072" y="288537"/>
                  <a:pt x="47355" y="287101"/>
                  <a:pt x="47355" y="285305"/>
                </a:cubicBezTo>
                <a:lnTo>
                  <a:pt x="47355" y="215268"/>
                </a:lnTo>
                <a:cubicBezTo>
                  <a:pt x="47355" y="212754"/>
                  <a:pt x="49149" y="210958"/>
                  <a:pt x="51660" y="210958"/>
                </a:cubicBezTo>
                <a:close/>
                <a:moveTo>
                  <a:pt x="116411" y="76590"/>
                </a:moveTo>
                <a:lnTo>
                  <a:pt x="105662" y="98332"/>
                </a:lnTo>
                <a:cubicBezTo>
                  <a:pt x="104946" y="99419"/>
                  <a:pt x="104229" y="100143"/>
                  <a:pt x="102438" y="100506"/>
                </a:cubicBezTo>
                <a:lnTo>
                  <a:pt x="79149" y="103767"/>
                </a:lnTo>
                <a:lnTo>
                  <a:pt x="95989" y="120798"/>
                </a:lnTo>
                <a:cubicBezTo>
                  <a:pt x="97063" y="121885"/>
                  <a:pt x="97422" y="123335"/>
                  <a:pt x="97422" y="124784"/>
                </a:cubicBezTo>
                <a:lnTo>
                  <a:pt x="93480" y="148338"/>
                </a:lnTo>
                <a:lnTo>
                  <a:pt x="114261" y="137467"/>
                </a:lnTo>
                <a:cubicBezTo>
                  <a:pt x="115695" y="136380"/>
                  <a:pt x="117128" y="136380"/>
                  <a:pt x="118203" y="137467"/>
                </a:cubicBezTo>
                <a:lnTo>
                  <a:pt x="139342" y="148338"/>
                </a:lnTo>
                <a:lnTo>
                  <a:pt x="135401" y="124784"/>
                </a:lnTo>
                <a:cubicBezTo>
                  <a:pt x="135042" y="123335"/>
                  <a:pt x="135401" y="121885"/>
                  <a:pt x="136834" y="120798"/>
                </a:cubicBezTo>
                <a:lnTo>
                  <a:pt x="153673" y="103767"/>
                </a:lnTo>
                <a:lnTo>
                  <a:pt x="130026" y="100506"/>
                </a:lnTo>
                <a:cubicBezTo>
                  <a:pt x="128593" y="100143"/>
                  <a:pt x="127518" y="99419"/>
                  <a:pt x="127160" y="98332"/>
                </a:cubicBezTo>
                <a:lnTo>
                  <a:pt x="116411" y="76590"/>
                </a:lnTo>
                <a:close/>
                <a:moveTo>
                  <a:pt x="112470" y="64632"/>
                </a:moveTo>
                <a:cubicBezTo>
                  <a:pt x="113903" y="61733"/>
                  <a:pt x="118919" y="61733"/>
                  <a:pt x="120352" y="64632"/>
                </a:cubicBezTo>
                <a:lnTo>
                  <a:pt x="133609" y="92171"/>
                </a:lnTo>
                <a:lnTo>
                  <a:pt x="163706" y="96520"/>
                </a:lnTo>
                <a:cubicBezTo>
                  <a:pt x="165497" y="96520"/>
                  <a:pt x="166930" y="97969"/>
                  <a:pt x="167289" y="99419"/>
                </a:cubicBezTo>
                <a:cubicBezTo>
                  <a:pt x="167647" y="101231"/>
                  <a:pt x="167289" y="103042"/>
                  <a:pt x="166214" y="104129"/>
                </a:cubicBezTo>
                <a:lnTo>
                  <a:pt x="144358" y="125509"/>
                </a:lnTo>
                <a:lnTo>
                  <a:pt x="149732" y="155947"/>
                </a:lnTo>
                <a:cubicBezTo>
                  <a:pt x="149732" y="157759"/>
                  <a:pt x="149374" y="159208"/>
                  <a:pt x="147941" y="160296"/>
                </a:cubicBezTo>
                <a:cubicBezTo>
                  <a:pt x="146508" y="161383"/>
                  <a:pt x="144716" y="161383"/>
                  <a:pt x="143283" y="160658"/>
                </a:cubicBezTo>
                <a:lnTo>
                  <a:pt x="116411" y="146163"/>
                </a:lnTo>
                <a:lnTo>
                  <a:pt x="89539" y="160658"/>
                </a:lnTo>
                <a:cubicBezTo>
                  <a:pt x="88823" y="160658"/>
                  <a:pt x="88106" y="161020"/>
                  <a:pt x="87390" y="161020"/>
                </a:cubicBezTo>
                <a:cubicBezTo>
                  <a:pt x="86673" y="161020"/>
                  <a:pt x="85598" y="160658"/>
                  <a:pt x="84881" y="160296"/>
                </a:cubicBezTo>
                <a:cubicBezTo>
                  <a:pt x="83448" y="159208"/>
                  <a:pt x="82732" y="157759"/>
                  <a:pt x="83090" y="155947"/>
                </a:cubicBezTo>
                <a:lnTo>
                  <a:pt x="88106" y="125509"/>
                </a:lnTo>
                <a:lnTo>
                  <a:pt x="66250" y="104129"/>
                </a:lnTo>
                <a:cubicBezTo>
                  <a:pt x="65175" y="103042"/>
                  <a:pt x="64817" y="101231"/>
                  <a:pt x="65175" y="99419"/>
                </a:cubicBezTo>
                <a:cubicBezTo>
                  <a:pt x="65892" y="97969"/>
                  <a:pt x="67325" y="96520"/>
                  <a:pt x="68758" y="96520"/>
                </a:cubicBezTo>
                <a:lnTo>
                  <a:pt x="98855" y="92171"/>
                </a:lnTo>
                <a:lnTo>
                  <a:pt x="112470" y="64632"/>
                </a:lnTo>
                <a:close/>
                <a:moveTo>
                  <a:pt x="115618" y="43741"/>
                </a:moveTo>
                <a:cubicBezTo>
                  <a:pt x="76036" y="43741"/>
                  <a:pt x="43651" y="76126"/>
                  <a:pt x="43651" y="115708"/>
                </a:cubicBezTo>
                <a:cubicBezTo>
                  <a:pt x="43651" y="155289"/>
                  <a:pt x="76036" y="187674"/>
                  <a:pt x="115618" y="187674"/>
                </a:cubicBezTo>
                <a:cubicBezTo>
                  <a:pt x="155199" y="187674"/>
                  <a:pt x="187584" y="155289"/>
                  <a:pt x="187584" y="115708"/>
                </a:cubicBezTo>
                <a:cubicBezTo>
                  <a:pt x="187584" y="76126"/>
                  <a:pt x="155199" y="43741"/>
                  <a:pt x="115618" y="43741"/>
                </a:cubicBezTo>
                <a:close/>
                <a:moveTo>
                  <a:pt x="115618" y="34745"/>
                </a:moveTo>
                <a:cubicBezTo>
                  <a:pt x="159877" y="34745"/>
                  <a:pt x="196220" y="71088"/>
                  <a:pt x="196220" y="115708"/>
                </a:cubicBezTo>
                <a:cubicBezTo>
                  <a:pt x="196220" y="159967"/>
                  <a:pt x="159877" y="196310"/>
                  <a:pt x="115618" y="196310"/>
                </a:cubicBezTo>
                <a:cubicBezTo>
                  <a:pt x="70998" y="196310"/>
                  <a:pt x="34655" y="159967"/>
                  <a:pt x="34655" y="115708"/>
                </a:cubicBezTo>
                <a:cubicBezTo>
                  <a:pt x="34655" y="71088"/>
                  <a:pt x="70998" y="34745"/>
                  <a:pt x="115618" y="34745"/>
                </a:cubicBezTo>
                <a:close/>
                <a:moveTo>
                  <a:pt x="116411" y="9866"/>
                </a:moveTo>
                <a:lnTo>
                  <a:pt x="99485" y="22065"/>
                </a:lnTo>
                <a:cubicBezTo>
                  <a:pt x="98405" y="22782"/>
                  <a:pt x="97324" y="23141"/>
                  <a:pt x="95884" y="22782"/>
                </a:cubicBezTo>
                <a:lnTo>
                  <a:pt x="75717" y="17759"/>
                </a:lnTo>
                <a:lnTo>
                  <a:pt x="64913" y="35698"/>
                </a:lnTo>
                <a:cubicBezTo>
                  <a:pt x="64193" y="36775"/>
                  <a:pt x="63112" y="37492"/>
                  <a:pt x="62032" y="37851"/>
                </a:cubicBezTo>
                <a:lnTo>
                  <a:pt x="41144" y="40721"/>
                </a:lnTo>
                <a:lnTo>
                  <a:pt x="37903" y="61531"/>
                </a:lnTo>
                <a:cubicBezTo>
                  <a:pt x="37903" y="62607"/>
                  <a:pt x="37183" y="63684"/>
                  <a:pt x="36103" y="64401"/>
                </a:cubicBezTo>
                <a:lnTo>
                  <a:pt x="18096" y="75165"/>
                </a:lnTo>
                <a:lnTo>
                  <a:pt x="23138" y="95257"/>
                </a:lnTo>
                <a:cubicBezTo>
                  <a:pt x="23498" y="96333"/>
                  <a:pt x="23138" y="97768"/>
                  <a:pt x="22418" y="98845"/>
                </a:cubicBezTo>
                <a:lnTo>
                  <a:pt x="10174" y="115708"/>
                </a:lnTo>
                <a:lnTo>
                  <a:pt x="22418" y="132212"/>
                </a:lnTo>
                <a:cubicBezTo>
                  <a:pt x="23138" y="133288"/>
                  <a:pt x="23498" y="134723"/>
                  <a:pt x="23138" y="135799"/>
                </a:cubicBezTo>
                <a:lnTo>
                  <a:pt x="18096" y="156250"/>
                </a:lnTo>
                <a:lnTo>
                  <a:pt x="36103" y="167014"/>
                </a:lnTo>
                <a:cubicBezTo>
                  <a:pt x="37183" y="167731"/>
                  <a:pt x="37903" y="168449"/>
                  <a:pt x="37903" y="169884"/>
                </a:cubicBezTo>
                <a:lnTo>
                  <a:pt x="41144" y="190335"/>
                </a:lnTo>
                <a:lnTo>
                  <a:pt x="62032" y="193564"/>
                </a:lnTo>
                <a:cubicBezTo>
                  <a:pt x="63112" y="193564"/>
                  <a:pt x="64193" y="194640"/>
                  <a:pt x="64913" y="195717"/>
                </a:cubicBezTo>
                <a:lnTo>
                  <a:pt x="75717" y="213656"/>
                </a:lnTo>
                <a:lnTo>
                  <a:pt x="95884" y="208274"/>
                </a:lnTo>
                <a:cubicBezTo>
                  <a:pt x="96244" y="208274"/>
                  <a:pt x="96604" y="208274"/>
                  <a:pt x="96964" y="208274"/>
                </a:cubicBezTo>
                <a:cubicBezTo>
                  <a:pt x="97685" y="208274"/>
                  <a:pt x="98765" y="208633"/>
                  <a:pt x="99485" y="209350"/>
                </a:cubicBezTo>
                <a:lnTo>
                  <a:pt x="116411" y="221549"/>
                </a:lnTo>
                <a:lnTo>
                  <a:pt x="133337" y="209350"/>
                </a:lnTo>
                <a:cubicBezTo>
                  <a:pt x="134417" y="208274"/>
                  <a:pt x="135498" y="208274"/>
                  <a:pt x="136938" y="208274"/>
                </a:cubicBezTo>
                <a:lnTo>
                  <a:pt x="157105" y="213656"/>
                </a:lnTo>
                <a:lnTo>
                  <a:pt x="167909" y="195717"/>
                </a:lnTo>
                <a:cubicBezTo>
                  <a:pt x="168629" y="194640"/>
                  <a:pt x="169710" y="193564"/>
                  <a:pt x="170790" y="193564"/>
                </a:cubicBezTo>
                <a:lnTo>
                  <a:pt x="191678" y="190335"/>
                </a:lnTo>
                <a:lnTo>
                  <a:pt x="194559" y="169884"/>
                </a:lnTo>
                <a:cubicBezTo>
                  <a:pt x="194559" y="168449"/>
                  <a:pt x="195639" y="167731"/>
                  <a:pt x="196719" y="167014"/>
                </a:cubicBezTo>
                <a:lnTo>
                  <a:pt x="214726" y="156250"/>
                </a:lnTo>
                <a:lnTo>
                  <a:pt x="209684" y="135799"/>
                </a:lnTo>
                <a:cubicBezTo>
                  <a:pt x="209324" y="134723"/>
                  <a:pt x="209684" y="133288"/>
                  <a:pt x="210044" y="132212"/>
                </a:cubicBezTo>
                <a:lnTo>
                  <a:pt x="222648" y="115708"/>
                </a:lnTo>
                <a:lnTo>
                  <a:pt x="210044" y="98845"/>
                </a:lnTo>
                <a:cubicBezTo>
                  <a:pt x="209684" y="97768"/>
                  <a:pt x="209324" y="96333"/>
                  <a:pt x="209684" y="95257"/>
                </a:cubicBezTo>
                <a:lnTo>
                  <a:pt x="214726" y="75165"/>
                </a:lnTo>
                <a:lnTo>
                  <a:pt x="196719" y="64401"/>
                </a:lnTo>
                <a:cubicBezTo>
                  <a:pt x="195639" y="63684"/>
                  <a:pt x="194559" y="62607"/>
                  <a:pt x="194559" y="61531"/>
                </a:cubicBezTo>
                <a:lnTo>
                  <a:pt x="191678" y="40721"/>
                </a:lnTo>
                <a:lnTo>
                  <a:pt x="170790" y="37851"/>
                </a:lnTo>
                <a:cubicBezTo>
                  <a:pt x="169710" y="37492"/>
                  <a:pt x="168629" y="36775"/>
                  <a:pt x="167909" y="35698"/>
                </a:cubicBezTo>
                <a:lnTo>
                  <a:pt x="157105" y="17759"/>
                </a:lnTo>
                <a:lnTo>
                  <a:pt x="136938" y="22782"/>
                </a:lnTo>
                <a:cubicBezTo>
                  <a:pt x="135498" y="23141"/>
                  <a:pt x="134417" y="22782"/>
                  <a:pt x="133337" y="22065"/>
                </a:cubicBezTo>
                <a:lnTo>
                  <a:pt x="116411" y="9866"/>
                </a:lnTo>
                <a:close/>
                <a:moveTo>
                  <a:pt x="113530" y="538"/>
                </a:moveTo>
                <a:cubicBezTo>
                  <a:pt x="115331" y="-180"/>
                  <a:pt x="117492" y="-180"/>
                  <a:pt x="118932" y="538"/>
                </a:cubicBezTo>
                <a:lnTo>
                  <a:pt x="136938" y="13813"/>
                </a:lnTo>
                <a:lnTo>
                  <a:pt x="158186" y="8431"/>
                </a:lnTo>
                <a:cubicBezTo>
                  <a:pt x="159986" y="8072"/>
                  <a:pt x="161787" y="8790"/>
                  <a:pt x="162867" y="10225"/>
                </a:cubicBezTo>
                <a:lnTo>
                  <a:pt x="174392" y="29240"/>
                </a:lnTo>
                <a:lnTo>
                  <a:pt x="195999" y="32469"/>
                </a:lnTo>
                <a:cubicBezTo>
                  <a:pt x="197800" y="32828"/>
                  <a:pt x="199240" y="34263"/>
                  <a:pt x="199960" y="36416"/>
                </a:cubicBezTo>
                <a:lnTo>
                  <a:pt x="202842" y="57943"/>
                </a:lnTo>
                <a:lnTo>
                  <a:pt x="221928" y="69066"/>
                </a:lnTo>
                <a:cubicBezTo>
                  <a:pt x="223369" y="70142"/>
                  <a:pt x="224449" y="72295"/>
                  <a:pt x="224089" y="74088"/>
                </a:cubicBezTo>
                <a:lnTo>
                  <a:pt x="218687" y="95257"/>
                </a:lnTo>
                <a:lnTo>
                  <a:pt x="231652" y="112837"/>
                </a:lnTo>
                <a:cubicBezTo>
                  <a:pt x="232732" y="114631"/>
                  <a:pt x="232732" y="116784"/>
                  <a:pt x="231652" y="118219"/>
                </a:cubicBezTo>
                <a:lnTo>
                  <a:pt x="218687" y="135799"/>
                </a:lnTo>
                <a:lnTo>
                  <a:pt x="224089" y="157327"/>
                </a:lnTo>
                <a:cubicBezTo>
                  <a:pt x="224449" y="159121"/>
                  <a:pt x="223369" y="160914"/>
                  <a:pt x="221928" y="161991"/>
                </a:cubicBezTo>
                <a:lnTo>
                  <a:pt x="202842" y="173113"/>
                </a:lnTo>
                <a:lnTo>
                  <a:pt x="199960" y="194999"/>
                </a:lnTo>
                <a:cubicBezTo>
                  <a:pt x="199240" y="196793"/>
                  <a:pt x="197800" y="198587"/>
                  <a:pt x="195999" y="198587"/>
                </a:cubicBezTo>
                <a:lnTo>
                  <a:pt x="174392" y="201816"/>
                </a:lnTo>
                <a:lnTo>
                  <a:pt x="162867" y="220831"/>
                </a:lnTo>
                <a:cubicBezTo>
                  <a:pt x="161787" y="222267"/>
                  <a:pt x="159986" y="222984"/>
                  <a:pt x="158186" y="222625"/>
                </a:cubicBezTo>
                <a:lnTo>
                  <a:pt x="136938" y="217602"/>
                </a:lnTo>
                <a:lnTo>
                  <a:pt x="118932" y="230519"/>
                </a:lnTo>
                <a:cubicBezTo>
                  <a:pt x="118212" y="231236"/>
                  <a:pt x="117131" y="231236"/>
                  <a:pt x="116411" y="231236"/>
                </a:cubicBezTo>
                <a:cubicBezTo>
                  <a:pt x="115331" y="231236"/>
                  <a:pt x="114610" y="231236"/>
                  <a:pt x="113530" y="230519"/>
                </a:cubicBezTo>
                <a:lnTo>
                  <a:pt x="95884" y="217602"/>
                </a:lnTo>
                <a:lnTo>
                  <a:pt x="74636" y="222625"/>
                </a:lnTo>
                <a:cubicBezTo>
                  <a:pt x="72836" y="222984"/>
                  <a:pt x="70675" y="222267"/>
                  <a:pt x="69595" y="220831"/>
                </a:cubicBezTo>
                <a:lnTo>
                  <a:pt x="58431" y="201816"/>
                </a:lnTo>
                <a:lnTo>
                  <a:pt x="36823" y="198587"/>
                </a:lnTo>
                <a:cubicBezTo>
                  <a:pt x="35022" y="198587"/>
                  <a:pt x="33222" y="196793"/>
                  <a:pt x="32862" y="194999"/>
                </a:cubicBezTo>
                <a:lnTo>
                  <a:pt x="29620" y="173113"/>
                </a:lnTo>
                <a:lnTo>
                  <a:pt x="10534" y="161991"/>
                </a:lnTo>
                <a:cubicBezTo>
                  <a:pt x="9093" y="160914"/>
                  <a:pt x="8373" y="159121"/>
                  <a:pt x="8733" y="157327"/>
                </a:cubicBezTo>
                <a:lnTo>
                  <a:pt x="14135" y="135799"/>
                </a:lnTo>
                <a:lnTo>
                  <a:pt x="810" y="118219"/>
                </a:lnTo>
                <a:cubicBezTo>
                  <a:pt x="-270" y="116784"/>
                  <a:pt x="-270" y="114631"/>
                  <a:pt x="810" y="112837"/>
                </a:cubicBezTo>
                <a:lnTo>
                  <a:pt x="14135" y="95257"/>
                </a:lnTo>
                <a:lnTo>
                  <a:pt x="8733" y="74088"/>
                </a:lnTo>
                <a:cubicBezTo>
                  <a:pt x="8373" y="72295"/>
                  <a:pt x="9093" y="70142"/>
                  <a:pt x="10534" y="69066"/>
                </a:cubicBezTo>
                <a:lnTo>
                  <a:pt x="29620" y="57943"/>
                </a:lnTo>
                <a:lnTo>
                  <a:pt x="32862" y="36416"/>
                </a:lnTo>
                <a:cubicBezTo>
                  <a:pt x="33222" y="34263"/>
                  <a:pt x="35022" y="32828"/>
                  <a:pt x="36823" y="32469"/>
                </a:cubicBezTo>
                <a:lnTo>
                  <a:pt x="58431" y="29240"/>
                </a:lnTo>
                <a:lnTo>
                  <a:pt x="69595" y="10225"/>
                </a:lnTo>
                <a:cubicBezTo>
                  <a:pt x="70675" y="8790"/>
                  <a:pt x="72836" y="8072"/>
                  <a:pt x="74636" y="8431"/>
                </a:cubicBezTo>
                <a:lnTo>
                  <a:pt x="95884" y="13813"/>
                </a:lnTo>
                <a:lnTo>
                  <a:pt x="113530" y="5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944">
            <a:extLst>
              <a:ext uri="{FF2B5EF4-FFF2-40B4-BE49-F238E27FC236}">
                <a16:creationId xmlns:a16="http://schemas.microsoft.com/office/drawing/2014/main" id="{392DB1F7-0B30-4444-AD05-09F40B5B9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2633" y="5208501"/>
            <a:ext cx="348120" cy="291837"/>
          </a:xfrm>
          <a:custGeom>
            <a:avLst/>
            <a:gdLst>
              <a:gd name="T0" fmla="*/ 2873064 w 291740"/>
              <a:gd name="T1" fmla="*/ 2652346 h 244094"/>
              <a:gd name="T2" fmla="*/ 331277 w 291740"/>
              <a:gd name="T3" fmla="*/ 2652346 h 244094"/>
              <a:gd name="T4" fmla="*/ 2558958 w 291740"/>
              <a:gd name="T5" fmla="*/ 2118299 h 244094"/>
              <a:gd name="T6" fmla="*/ 2508753 w 291740"/>
              <a:gd name="T7" fmla="*/ 2074338 h 244094"/>
              <a:gd name="T8" fmla="*/ 2245261 w 291740"/>
              <a:gd name="T9" fmla="*/ 2158571 h 244094"/>
              <a:gd name="T10" fmla="*/ 1996464 w 291740"/>
              <a:gd name="T11" fmla="*/ 2074338 h 244094"/>
              <a:gd name="T12" fmla="*/ 1952865 w 291740"/>
              <a:gd name="T13" fmla="*/ 2118299 h 244094"/>
              <a:gd name="T14" fmla="*/ 1791937 w 291740"/>
              <a:gd name="T15" fmla="*/ 2118299 h 244094"/>
              <a:gd name="T16" fmla="*/ 1743634 w 291740"/>
              <a:gd name="T17" fmla="*/ 2074338 h 244094"/>
              <a:gd name="T18" fmla="*/ 1479990 w 291740"/>
              <a:gd name="T19" fmla="*/ 2158571 h 244094"/>
              <a:gd name="T20" fmla="*/ 1216528 w 291740"/>
              <a:gd name="T21" fmla="*/ 2074338 h 244094"/>
              <a:gd name="T22" fmla="*/ 1168242 w 291740"/>
              <a:gd name="T23" fmla="*/ 2118299 h 244094"/>
              <a:gd name="T24" fmla="*/ 1024733 w 291740"/>
              <a:gd name="T25" fmla="*/ 2118299 h 244094"/>
              <a:gd name="T26" fmla="*/ 972421 w 291740"/>
              <a:gd name="T27" fmla="*/ 2074338 h 244094"/>
              <a:gd name="T28" fmla="*/ 714888 w 291740"/>
              <a:gd name="T29" fmla="*/ 2158571 h 244094"/>
              <a:gd name="T30" fmla="*/ 2545716 w 291740"/>
              <a:gd name="T31" fmla="*/ 1810647 h 244094"/>
              <a:gd name="T32" fmla="*/ 2493401 w 291740"/>
              <a:gd name="T33" fmla="*/ 1861275 h 244094"/>
              <a:gd name="T34" fmla="*/ 2332285 w 291740"/>
              <a:gd name="T35" fmla="*/ 1861275 h 244094"/>
              <a:gd name="T36" fmla="*/ 2282068 w 291740"/>
              <a:gd name="T37" fmla="*/ 1810647 h 244094"/>
              <a:gd name="T38" fmla="*/ 2020524 w 291740"/>
              <a:gd name="T39" fmla="*/ 1911901 h 244094"/>
              <a:gd name="T40" fmla="*/ 1739612 w 291740"/>
              <a:gd name="T41" fmla="*/ 1810647 h 244094"/>
              <a:gd name="T42" fmla="*/ 1691326 w 291740"/>
              <a:gd name="T43" fmla="*/ 1861275 h 244094"/>
              <a:gd name="T44" fmla="*/ 1530214 w 291740"/>
              <a:gd name="T45" fmla="*/ 1861275 h 244094"/>
              <a:gd name="T46" fmla="*/ 1479990 w 291740"/>
              <a:gd name="T47" fmla="*/ 1810647 h 244094"/>
              <a:gd name="T48" fmla="*/ 1203100 w 291740"/>
              <a:gd name="T49" fmla="*/ 1911901 h 244094"/>
              <a:gd name="T50" fmla="*/ 939485 w 291740"/>
              <a:gd name="T51" fmla="*/ 1810647 h 244094"/>
              <a:gd name="T52" fmla="*/ 889258 w 291740"/>
              <a:gd name="T53" fmla="*/ 1861275 h 244094"/>
              <a:gd name="T54" fmla="*/ 728141 w 291740"/>
              <a:gd name="T55" fmla="*/ 1861275 h 244094"/>
              <a:gd name="T56" fmla="*/ 677922 w 291740"/>
              <a:gd name="T57" fmla="*/ 1810647 h 244094"/>
              <a:gd name="T58" fmla="*/ 2990442 w 291740"/>
              <a:gd name="T59" fmla="*/ 1106339 h 244094"/>
              <a:gd name="T60" fmla="*/ 209949 w 291740"/>
              <a:gd name="T61" fmla="*/ 879503 h 244094"/>
              <a:gd name="T62" fmla="*/ 324800 w 291740"/>
              <a:gd name="T63" fmla="*/ 994900 h 244094"/>
              <a:gd name="T64" fmla="*/ 990216 w 291740"/>
              <a:gd name="T65" fmla="*/ 421852 h 244094"/>
              <a:gd name="T66" fmla="*/ 796139 w 291740"/>
              <a:gd name="T67" fmla="*/ 1456554 h 244094"/>
              <a:gd name="T68" fmla="*/ 538698 w 291740"/>
              <a:gd name="T69" fmla="*/ 2343991 h 244094"/>
              <a:gd name="T70" fmla="*/ 2851812 w 291740"/>
              <a:gd name="T71" fmla="*/ 1150107 h 244094"/>
              <a:gd name="T72" fmla="*/ 2328983 w 291740"/>
              <a:gd name="T73" fmla="*/ 1420740 h 244094"/>
              <a:gd name="T74" fmla="*/ 1639777 w 291740"/>
              <a:gd name="T75" fmla="*/ 1181955 h 244094"/>
              <a:gd name="T76" fmla="*/ 2237882 w 291740"/>
              <a:gd name="T77" fmla="*/ 99486 h 244094"/>
              <a:gd name="T78" fmla="*/ 2352749 w 291740"/>
              <a:gd name="T79" fmla="*/ 214888 h 244094"/>
              <a:gd name="T80" fmla="*/ 851586 w 291740"/>
              <a:gd name="T81" fmla="*/ 214888 h 244094"/>
              <a:gd name="T82" fmla="*/ 962493 w 291740"/>
              <a:gd name="T83" fmla="*/ 99486 h 244094"/>
              <a:gd name="T84" fmla="*/ 1120924 w 291740"/>
              <a:gd name="T85" fmla="*/ 354177 h 244094"/>
              <a:gd name="T86" fmla="*/ 2027950 w 291740"/>
              <a:gd name="T87" fmla="*/ 214888 h 244094"/>
              <a:gd name="T88" fmla="*/ 2309170 w 291740"/>
              <a:gd name="T89" fmla="*/ 409908 h 244094"/>
              <a:gd name="T90" fmla="*/ 2784481 w 291740"/>
              <a:gd name="T91" fmla="*/ 994900 h 244094"/>
              <a:gd name="T92" fmla="*/ 2998367 w 291740"/>
              <a:gd name="T93" fmla="*/ 1205816 h 244094"/>
              <a:gd name="T94" fmla="*/ 499050 w 291740"/>
              <a:gd name="T95" fmla="*/ 2439522 h 244094"/>
              <a:gd name="T96" fmla="*/ 0 w 291740"/>
              <a:gd name="T97" fmla="*/ 994900 h 244094"/>
              <a:gd name="T98" fmla="*/ 407963 w 291740"/>
              <a:gd name="T99" fmla="*/ 1070517 h 244094"/>
              <a:gd name="T100" fmla="*/ 752573 w 291740"/>
              <a:gd name="T101" fmla="*/ 214888 h 2440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1740" h="244094">
                <a:moveTo>
                  <a:pt x="34468" y="234950"/>
                </a:moveTo>
                <a:lnTo>
                  <a:pt x="257274" y="234950"/>
                </a:lnTo>
                <a:cubicBezTo>
                  <a:pt x="259785" y="234950"/>
                  <a:pt x="261579" y="237236"/>
                  <a:pt x="261579" y="239522"/>
                </a:cubicBezTo>
                <a:cubicBezTo>
                  <a:pt x="261579" y="242189"/>
                  <a:pt x="259785" y="244094"/>
                  <a:pt x="257274" y="244094"/>
                </a:cubicBezTo>
                <a:lnTo>
                  <a:pt x="34468" y="244094"/>
                </a:lnTo>
                <a:cubicBezTo>
                  <a:pt x="31957" y="244094"/>
                  <a:pt x="30163" y="242189"/>
                  <a:pt x="30163" y="239522"/>
                </a:cubicBezTo>
                <a:cubicBezTo>
                  <a:pt x="30163" y="237236"/>
                  <a:pt x="31957" y="234950"/>
                  <a:pt x="34468" y="234950"/>
                </a:cubicBezTo>
                <a:close/>
                <a:moveTo>
                  <a:pt x="228410" y="187325"/>
                </a:moveTo>
                <a:cubicBezTo>
                  <a:pt x="231077" y="187325"/>
                  <a:pt x="232982" y="188979"/>
                  <a:pt x="232982" y="191294"/>
                </a:cubicBezTo>
                <a:cubicBezTo>
                  <a:pt x="232982" y="193278"/>
                  <a:pt x="231077" y="194931"/>
                  <a:pt x="228410" y="194931"/>
                </a:cubicBezTo>
                <a:cubicBezTo>
                  <a:pt x="225743" y="194931"/>
                  <a:pt x="223838" y="193278"/>
                  <a:pt x="223838" y="191294"/>
                </a:cubicBezTo>
                <a:cubicBezTo>
                  <a:pt x="223838" y="188979"/>
                  <a:pt x="225743" y="187325"/>
                  <a:pt x="228410" y="187325"/>
                </a:cubicBezTo>
                <a:close/>
                <a:moveTo>
                  <a:pt x="204421" y="187325"/>
                </a:moveTo>
                <a:cubicBezTo>
                  <a:pt x="206986" y="187325"/>
                  <a:pt x="209184" y="188979"/>
                  <a:pt x="209184" y="191294"/>
                </a:cubicBezTo>
                <a:cubicBezTo>
                  <a:pt x="209184" y="193278"/>
                  <a:pt x="206986" y="194931"/>
                  <a:pt x="204421" y="194931"/>
                </a:cubicBezTo>
                <a:cubicBezTo>
                  <a:pt x="201857" y="194931"/>
                  <a:pt x="200025" y="193278"/>
                  <a:pt x="200025" y="191294"/>
                </a:cubicBezTo>
                <a:cubicBezTo>
                  <a:pt x="200025" y="188979"/>
                  <a:pt x="201857" y="187325"/>
                  <a:pt x="204421" y="187325"/>
                </a:cubicBezTo>
                <a:close/>
                <a:moveTo>
                  <a:pt x="181769" y="187325"/>
                </a:moveTo>
                <a:cubicBezTo>
                  <a:pt x="183754" y="187325"/>
                  <a:pt x="185407" y="188979"/>
                  <a:pt x="185407" y="191294"/>
                </a:cubicBezTo>
                <a:cubicBezTo>
                  <a:pt x="185407" y="193278"/>
                  <a:pt x="183754" y="194931"/>
                  <a:pt x="181769" y="194931"/>
                </a:cubicBezTo>
                <a:cubicBezTo>
                  <a:pt x="179454" y="194931"/>
                  <a:pt x="177800" y="193278"/>
                  <a:pt x="177800" y="191294"/>
                </a:cubicBezTo>
                <a:cubicBezTo>
                  <a:pt x="177800" y="188979"/>
                  <a:pt x="179454" y="187325"/>
                  <a:pt x="181769" y="187325"/>
                </a:cubicBezTo>
                <a:close/>
                <a:moveTo>
                  <a:pt x="158750" y="187325"/>
                </a:moveTo>
                <a:cubicBezTo>
                  <a:pt x="161315" y="187325"/>
                  <a:pt x="163147" y="188979"/>
                  <a:pt x="163147" y="191294"/>
                </a:cubicBezTo>
                <a:cubicBezTo>
                  <a:pt x="163147" y="193278"/>
                  <a:pt x="161315" y="194931"/>
                  <a:pt x="158750" y="194931"/>
                </a:cubicBezTo>
                <a:cubicBezTo>
                  <a:pt x="156186" y="194931"/>
                  <a:pt x="153988" y="193278"/>
                  <a:pt x="153988" y="191294"/>
                </a:cubicBezTo>
                <a:cubicBezTo>
                  <a:pt x="153988" y="188979"/>
                  <a:pt x="156186" y="187325"/>
                  <a:pt x="158750" y="187325"/>
                </a:cubicBezTo>
                <a:close/>
                <a:moveTo>
                  <a:pt x="134747" y="187325"/>
                </a:moveTo>
                <a:cubicBezTo>
                  <a:pt x="137033" y="187325"/>
                  <a:pt x="139319" y="188979"/>
                  <a:pt x="139319" y="191294"/>
                </a:cubicBezTo>
                <a:cubicBezTo>
                  <a:pt x="139319" y="193278"/>
                  <a:pt x="137033" y="194931"/>
                  <a:pt x="134747" y="194931"/>
                </a:cubicBezTo>
                <a:cubicBezTo>
                  <a:pt x="132461" y="194931"/>
                  <a:pt x="130175" y="193278"/>
                  <a:pt x="130175" y="191294"/>
                </a:cubicBezTo>
                <a:cubicBezTo>
                  <a:pt x="130175" y="188979"/>
                  <a:pt x="132461" y="187325"/>
                  <a:pt x="134747" y="187325"/>
                </a:cubicBezTo>
                <a:close/>
                <a:moveTo>
                  <a:pt x="110759" y="187325"/>
                </a:moveTo>
                <a:cubicBezTo>
                  <a:pt x="113323" y="187325"/>
                  <a:pt x="115522" y="188979"/>
                  <a:pt x="115522" y="191294"/>
                </a:cubicBezTo>
                <a:cubicBezTo>
                  <a:pt x="115522" y="193278"/>
                  <a:pt x="113323" y="194931"/>
                  <a:pt x="110759" y="194931"/>
                </a:cubicBezTo>
                <a:cubicBezTo>
                  <a:pt x="108195" y="194931"/>
                  <a:pt x="106363" y="193278"/>
                  <a:pt x="106363" y="191294"/>
                </a:cubicBezTo>
                <a:cubicBezTo>
                  <a:pt x="106363" y="188979"/>
                  <a:pt x="108195" y="187325"/>
                  <a:pt x="110759" y="187325"/>
                </a:cubicBezTo>
                <a:close/>
                <a:moveTo>
                  <a:pt x="88534" y="187325"/>
                </a:moveTo>
                <a:cubicBezTo>
                  <a:pt x="91098" y="187325"/>
                  <a:pt x="93297" y="188979"/>
                  <a:pt x="93297" y="191294"/>
                </a:cubicBezTo>
                <a:cubicBezTo>
                  <a:pt x="93297" y="193278"/>
                  <a:pt x="91098" y="194931"/>
                  <a:pt x="88534" y="194931"/>
                </a:cubicBezTo>
                <a:cubicBezTo>
                  <a:pt x="86336" y="194931"/>
                  <a:pt x="84138" y="193278"/>
                  <a:pt x="84138" y="191294"/>
                </a:cubicBezTo>
                <a:cubicBezTo>
                  <a:pt x="84138" y="188979"/>
                  <a:pt x="86336" y="187325"/>
                  <a:pt x="88534" y="187325"/>
                </a:cubicBezTo>
                <a:close/>
                <a:moveTo>
                  <a:pt x="65087" y="187325"/>
                </a:moveTo>
                <a:cubicBezTo>
                  <a:pt x="67652" y="187325"/>
                  <a:pt x="69484" y="188979"/>
                  <a:pt x="69484" y="191294"/>
                </a:cubicBezTo>
                <a:cubicBezTo>
                  <a:pt x="69484" y="193278"/>
                  <a:pt x="67652" y="194931"/>
                  <a:pt x="65087" y="194931"/>
                </a:cubicBezTo>
                <a:cubicBezTo>
                  <a:pt x="62523" y="194931"/>
                  <a:pt x="60325" y="193278"/>
                  <a:pt x="60325" y="191294"/>
                </a:cubicBezTo>
                <a:cubicBezTo>
                  <a:pt x="60325" y="188979"/>
                  <a:pt x="62523" y="187325"/>
                  <a:pt x="65087" y="187325"/>
                </a:cubicBezTo>
                <a:close/>
                <a:moveTo>
                  <a:pt x="231776" y="163512"/>
                </a:moveTo>
                <a:cubicBezTo>
                  <a:pt x="234340" y="163512"/>
                  <a:pt x="236172" y="165798"/>
                  <a:pt x="236172" y="168084"/>
                </a:cubicBezTo>
                <a:cubicBezTo>
                  <a:pt x="236172" y="170751"/>
                  <a:pt x="234340" y="172656"/>
                  <a:pt x="231776" y="172656"/>
                </a:cubicBezTo>
                <a:cubicBezTo>
                  <a:pt x="229211" y="172656"/>
                  <a:pt x="227013" y="170751"/>
                  <a:pt x="227013" y="168084"/>
                </a:cubicBezTo>
                <a:cubicBezTo>
                  <a:pt x="227013" y="165798"/>
                  <a:pt x="229211" y="163512"/>
                  <a:pt x="231776" y="163512"/>
                </a:cubicBezTo>
                <a:close/>
                <a:moveTo>
                  <a:pt x="207772" y="163512"/>
                </a:moveTo>
                <a:cubicBezTo>
                  <a:pt x="210439" y="163512"/>
                  <a:pt x="212344" y="165798"/>
                  <a:pt x="212344" y="168084"/>
                </a:cubicBezTo>
                <a:cubicBezTo>
                  <a:pt x="212344" y="170751"/>
                  <a:pt x="210439" y="172656"/>
                  <a:pt x="207772" y="172656"/>
                </a:cubicBezTo>
                <a:cubicBezTo>
                  <a:pt x="205105" y="172656"/>
                  <a:pt x="203200" y="170751"/>
                  <a:pt x="203200" y="168084"/>
                </a:cubicBezTo>
                <a:cubicBezTo>
                  <a:pt x="203200" y="165798"/>
                  <a:pt x="205105" y="163512"/>
                  <a:pt x="207772" y="163512"/>
                </a:cubicBezTo>
                <a:close/>
                <a:moveTo>
                  <a:pt x="183960" y="163512"/>
                </a:moveTo>
                <a:cubicBezTo>
                  <a:pt x="186627" y="163512"/>
                  <a:pt x="188532" y="165798"/>
                  <a:pt x="188532" y="168084"/>
                </a:cubicBezTo>
                <a:cubicBezTo>
                  <a:pt x="188532" y="170751"/>
                  <a:pt x="186627" y="172656"/>
                  <a:pt x="183960" y="172656"/>
                </a:cubicBezTo>
                <a:cubicBezTo>
                  <a:pt x="181674" y="172656"/>
                  <a:pt x="179388" y="170751"/>
                  <a:pt x="179388" y="168084"/>
                </a:cubicBezTo>
                <a:cubicBezTo>
                  <a:pt x="179388" y="165798"/>
                  <a:pt x="181674" y="163512"/>
                  <a:pt x="183960" y="163512"/>
                </a:cubicBezTo>
                <a:close/>
                <a:moveTo>
                  <a:pt x="158384" y="163512"/>
                </a:moveTo>
                <a:cubicBezTo>
                  <a:pt x="160948" y="163512"/>
                  <a:pt x="163147" y="165798"/>
                  <a:pt x="163147" y="168084"/>
                </a:cubicBezTo>
                <a:cubicBezTo>
                  <a:pt x="163147" y="170751"/>
                  <a:pt x="160948" y="172656"/>
                  <a:pt x="158384" y="172656"/>
                </a:cubicBezTo>
                <a:cubicBezTo>
                  <a:pt x="155820" y="172656"/>
                  <a:pt x="153988" y="170751"/>
                  <a:pt x="153988" y="168084"/>
                </a:cubicBezTo>
                <a:cubicBezTo>
                  <a:pt x="153988" y="165798"/>
                  <a:pt x="155820" y="163512"/>
                  <a:pt x="158384" y="163512"/>
                </a:cubicBezTo>
                <a:close/>
                <a:moveTo>
                  <a:pt x="134747" y="163512"/>
                </a:moveTo>
                <a:cubicBezTo>
                  <a:pt x="137033" y="163512"/>
                  <a:pt x="139319" y="165798"/>
                  <a:pt x="139319" y="168084"/>
                </a:cubicBezTo>
                <a:cubicBezTo>
                  <a:pt x="139319" y="170751"/>
                  <a:pt x="137033" y="172656"/>
                  <a:pt x="134747" y="172656"/>
                </a:cubicBezTo>
                <a:cubicBezTo>
                  <a:pt x="132080" y="172656"/>
                  <a:pt x="130175" y="170751"/>
                  <a:pt x="130175" y="168084"/>
                </a:cubicBezTo>
                <a:cubicBezTo>
                  <a:pt x="130175" y="165798"/>
                  <a:pt x="132080" y="163512"/>
                  <a:pt x="134747" y="163512"/>
                </a:cubicBezTo>
                <a:close/>
                <a:moveTo>
                  <a:pt x="109537" y="163512"/>
                </a:moveTo>
                <a:cubicBezTo>
                  <a:pt x="111735" y="163512"/>
                  <a:pt x="113934" y="165798"/>
                  <a:pt x="113934" y="168084"/>
                </a:cubicBezTo>
                <a:cubicBezTo>
                  <a:pt x="113934" y="170751"/>
                  <a:pt x="111735" y="172656"/>
                  <a:pt x="109537" y="172656"/>
                </a:cubicBezTo>
                <a:cubicBezTo>
                  <a:pt x="106973" y="172656"/>
                  <a:pt x="104775" y="170751"/>
                  <a:pt x="104775" y="168084"/>
                </a:cubicBezTo>
                <a:cubicBezTo>
                  <a:pt x="104775" y="165798"/>
                  <a:pt x="106973" y="163512"/>
                  <a:pt x="109537" y="163512"/>
                </a:cubicBezTo>
                <a:close/>
                <a:moveTo>
                  <a:pt x="85535" y="163512"/>
                </a:moveTo>
                <a:cubicBezTo>
                  <a:pt x="88202" y="163512"/>
                  <a:pt x="90107" y="165798"/>
                  <a:pt x="90107" y="168084"/>
                </a:cubicBezTo>
                <a:cubicBezTo>
                  <a:pt x="90107" y="170751"/>
                  <a:pt x="88202" y="172656"/>
                  <a:pt x="85535" y="172656"/>
                </a:cubicBezTo>
                <a:cubicBezTo>
                  <a:pt x="82868" y="172656"/>
                  <a:pt x="80963" y="170751"/>
                  <a:pt x="80963" y="168084"/>
                </a:cubicBezTo>
                <a:cubicBezTo>
                  <a:pt x="80963" y="165798"/>
                  <a:pt x="82868" y="163512"/>
                  <a:pt x="85535" y="163512"/>
                </a:cubicBezTo>
                <a:close/>
                <a:moveTo>
                  <a:pt x="61722" y="163512"/>
                </a:moveTo>
                <a:cubicBezTo>
                  <a:pt x="64389" y="163512"/>
                  <a:pt x="66294" y="165798"/>
                  <a:pt x="66294" y="168084"/>
                </a:cubicBezTo>
                <a:cubicBezTo>
                  <a:pt x="66294" y="170751"/>
                  <a:pt x="64389" y="172656"/>
                  <a:pt x="61722" y="172656"/>
                </a:cubicBezTo>
                <a:cubicBezTo>
                  <a:pt x="59055" y="172656"/>
                  <a:pt x="57150" y="170751"/>
                  <a:pt x="57150" y="168084"/>
                </a:cubicBezTo>
                <a:cubicBezTo>
                  <a:pt x="57150" y="165798"/>
                  <a:pt x="59055" y="163512"/>
                  <a:pt x="61722" y="163512"/>
                </a:cubicBezTo>
                <a:close/>
                <a:moveTo>
                  <a:pt x="272266" y="79424"/>
                </a:moveTo>
                <a:cubicBezTo>
                  <a:pt x="266857" y="79424"/>
                  <a:pt x="262169" y="84096"/>
                  <a:pt x="262169" y="89846"/>
                </a:cubicBezTo>
                <a:cubicBezTo>
                  <a:pt x="262169" y="95237"/>
                  <a:pt x="266857" y="99909"/>
                  <a:pt x="272266" y="99909"/>
                </a:cubicBezTo>
                <a:cubicBezTo>
                  <a:pt x="278397" y="99909"/>
                  <a:pt x="282724" y="95237"/>
                  <a:pt x="282724" y="89846"/>
                </a:cubicBezTo>
                <a:cubicBezTo>
                  <a:pt x="282724" y="84096"/>
                  <a:pt x="278397" y="79424"/>
                  <a:pt x="272266" y="79424"/>
                </a:cubicBezTo>
                <a:close/>
                <a:moveTo>
                  <a:pt x="19113" y="79424"/>
                </a:moveTo>
                <a:cubicBezTo>
                  <a:pt x="13343" y="79424"/>
                  <a:pt x="8655" y="84096"/>
                  <a:pt x="8655" y="89846"/>
                </a:cubicBezTo>
                <a:cubicBezTo>
                  <a:pt x="8655" y="95237"/>
                  <a:pt x="13343" y="99909"/>
                  <a:pt x="19113" y="99909"/>
                </a:cubicBezTo>
                <a:cubicBezTo>
                  <a:pt x="24882" y="99909"/>
                  <a:pt x="29570" y="95237"/>
                  <a:pt x="29570" y="89846"/>
                </a:cubicBezTo>
                <a:cubicBezTo>
                  <a:pt x="29570" y="84096"/>
                  <a:pt x="24882" y="79424"/>
                  <a:pt x="19113" y="79424"/>
                </a:cubicBezTo>
                <a:close/>
                <a:moveTo>
                  <a:pt x="94482" y="37017"/>
                </a:moveTo>
                <a:cubicBezTo>
                  <a:pt x="93039" y="37735"/>
                  <a:pt x="91597" y="37735"/>
                  <a:pt x="90154" y="38095"/>
                </a:cubicBezTo>
                <a:lnTo>
                  <a:pt x="79336" y="128300"/>
                </a:lnTo>
                <a:cubicBezTo>
                  <a:pt x="79336" y="129738"/>
                  <a:pt x="78614" y="131175"/>
                  <a:pt x="77172" y="131894"/>
                </a:cubicBezTo>
                <a:cubicBezTo>
                  <a:pt x="75369" y="132253"/>
                  <a:pt x="73926" y="132253"/>
                  <a:pt x="72484" y="131535"/>
                </a:cubicBezTo>
                <a:lnTo>
                  <a:pt x="32095" y="103862"/>
                </a:lnTo>
                <a:cubicBezTo>
                  <a:pt x="30652" y="104940"/>
                  <a:pt x="29210" y="106018"/>
                  <a:pt x="27046" y="106737"/>
                </a:cubicBezTo>
                <a:lnTo>
                  <a:pt x="49044" y="211677"/>
                </a:lnTo>
                <a:lnTo>
                  <a:pt x="242335" y="211677"/>
                </a:lnTo>
                <a:lnTo>
                  <a:pt x="264333" y="106737"/>
                </a:lnTo>
                <a:cubicBezTo>
                  <a:pt x="262890" y="106018"/>
                  <a:pt x="261087" y="104940"/>
                  <a:pt x="259645" y="103862"/>
                </a:cubicBezTo>
                <a:lnTo>
                  <a:pt x="219255" y="131535"/>
                </a:lnTo>
                <a:cubicBezTo>
                  <a:pt x="217813" y="132253"/>
                  <a:pt x="216010" y="132613"/>
                  <a:pt x="214567" y="131894"/>
                </a:cubicBezTo>
                <a:cubicBezTo>
                  <a:pt x="213486" y="131175"/>
                  <a:pt x="212404" y="129738"/>
                  <a:pt x="212043" y="128300"/>
                </a:cubicBezTo>
                <a:lnTo>
                  <a:pt x="201585" y="38095"/>
                </a:lnTo>
                <a:cubicBezTo>
                  <a:pt x="200143" y="37735"/>
                  <a:pt x="198700" y="37735"/>
                  <a:pt x="196897" y="37017"/>
                </a:cubicBezTo>
                <a:lnTo>
                  <a:pt x="149295" y="106737"/>
                </a:lnTo>
                <a:cubicBezTo>
                  <a:pt x="147853" y="109253"/>
                  <a:pt x="143886" y="109253"/>
                  <a:pt x="142083" y="106737"/>
                </a:cubicBezTo>
                <a:lnTo>
                  <a:pt x="94482" y="37017"/>
                </a:lnTo>
                <a:close/>
                <a:moveTo>
                  <a:pt x="203749" y="8985"/>
                </a:moveTo>
                <a:cubicBezTo>
                  <a:pt x="197979" y="8985"/>
                  <a:pt x="193652" y="13657"/>
                  <a:pt x="193652" y="19407"/>
                </a:cubicBezTo>
                <a:cubicBezTo>
                  <a:pt x="193652" y="24797"/>
                  <a:pt x="197979" y="29469"/>
                  <a:pt x="203749" y="29469"/>
                </a:cubicBezTo>
                <a:cubicBezTo>
                  <a:pt x="209519" y="29469"/>
                  <a:pt x="214207" y="24797"/>
                  <a:pt x="214207" y="19407"/>
                </a:cubicBezTo>
                <a:cubicBezTo>
                  <a:pt x="214207" y="13657"/>
                  <a:pt x="209519" y="8985"/>
                  <a:pt x="203749" y="8985"/>
                </a:cubicBezTo>
                <a:close/>
                <a:moveTo>
                  <a:pt x="87630" y="8985"/>
                </a:moveTo>
                <a:cubicBezTo>
                  <a:pt x="82221" y="8985"/>
                  <a:pt x="77533" y="13657"/>
                  <a:pt x="77533" y="19407"/>
                </a:cubicBezTo>
                <a:cubicBezTo>
                  <a:pt x="77533" y="24797"/>
                  <a:pt x="82221" y="29469"/>
                  <a:pt x="87630" y="29469"/>
                </a:cubicBezTo>
                <a:cubicBezTo>
                  <a:pt x="93400" y="29469"/>
                  <a:pt x="98088" y="24797"/>
                  <a:pt x="98088" y="19407"/>
                </a:cubicBezTo>
                <a:cubicBezTo>
                  <a:pt x="98088" y="13657"/>
                  <a:pt x="93400" y="8985"/>
                  <a:pt x="87630" y="8985"/>
                </a:cubicBezTo>
                <a:close/>
                <a:moveTo>
                  <a:pt x="87630" y="0"/>
                </a:moveTo>
                <a:cubicBezTo>
                  <a:pt x="98448" y="0"/>
                  <a:pt x="106743" y="8625"/>
                  <a:pt x="106743" y="19407"/>
                </a:cubicBezTo>
                <a:cubicBezTo>
                  <a:pt x="106743" y="24079"/>
                  <a:pt x="104940" y="28391"/>
                  <a:pt x="102055" y="31985"/>
                </a:cubicBezTo>
                <a:lnTo>
                  <a:pt x="145689" y="96674"/>
                </a:lnTo>
                <a:lnTo>
                  <a:pt x="190045" y="31985"/>
                </a:lnTo>
                <a:cubicBezTo>
                  <a:pt x="186800" y="28391"/>
                  <a:pt x="184636" y="24079"/>
                  <a:pt x="184636" y="19407"/>
                </a:cubicBezTo>
                <a:cubicBezTo>
                  <a:pt x="184636" y="8625"/>
                  <a:pt x="193291" y="0"/>
                  <a:pt x="203749" y="0"/>
                </a:cubicBezTo>
                <a:cubicBezTo>
                  <a:pt x="214567" y="0"/>
                  <a:pt x="223222" y="8625"/>
                  <a:pt x="223222" y="19407"/>
                </a:cubicBezTo>
                <a:cubicBezTo>
                  <a:pt x="223222" y="27673"/>
                  <a:pt x="217813" y="34501"/>
                  <a:pt x="210240" y="37017"/>
                </a:cubicBezTo>
                <a:lnTo>
                  <a:pt x="220337" y="120034"/>
                </a:lnTo>
                <a:lnTo>
                  <a:pt x="254596" y="96674"/>
                </a:lnTo>
                <a:cubicBezTo>
                  <a:pt x="253875" y="94518"/>
                  <a:pt x="253514" y="92002"/>
                  <a:pt x="253514" y="89846"/>
                </a:cubicBezTo>
                <a:cubicBezTo>
                  <a:pt x="253514" y="79065"/>
                  <a:pt x="261808" y="70439"/>
                  <a:pt x="272266" y="70439"/>
                </a:cubicBezTo>
                <a:cubicBezTo>
                  <a:pt x="283085" y="70439"/>
                  <a:pt x="291740" y="79065"/>
                  <a:pt x="291740" y="89846"/>
                </a:cubicBezTo>
                <a:cubicBezTo>
                  <a:pt x="291740" y="100268"/>
                  <a:pt x="283085" y="108175"/>
                  <a:pt x="272987" y="108893"/>
                </a:cubicBezTo>
                <a:lnTo>
                  <a:pt x="250269" y="216709"/>
                </a:lnTo>
                <a:cubicBezTo>
                  <a:pt x="249908" y="218865"/>
                  <a:pt x="248105" y="220303"/>
                  <a:pt x="245941" y="220303"/>
                </a:cubicBezTo>
                <a:lnTo>
                  <a:pt x="45438" y="220303"/>
                </a:lnTo>
                <a:cubicBezTo>
                  <a:pt x="43635" y="220303"/>
                  <a:pt x="41831" y="218865"/>
                  <a:pt x="41471" y="216709"/>
                </a:cubicBezTo>
                <a:lnTo>
                  <a:pt x="18752" y="108893"/>
                </a:lnTo>
                <a:cubicBezTo>
                  <a:pt x="8294" y="108175"/>
                  <a:pt x="0" y="100268"/>
                  <a:pt x="0" y="89846"/>
                </a:cubicBezTo>
                <a:cubicBezTo>
                  <a:pt x="0" y="79065"/>
                  <a:pt x="8655" y="70439"/>
                  <a:pt x="19113" y="70439"/>
                </a:cubicBezTo>
                <a:cubicBezTo>
                  <a:pt x="29931" y="70439"/>
                  <a:pt x="38225" y="79065"/>
                  <a:pt x="38225" y="89846"/>
                </a:cubicBezTo>
                <a:cubicBezTo>
                  <a:pt x="38225" y="92002"/>
                  <a:pt x="37865" y="94518"/>
                  <a:pt x="37143" y="96674"/>
                </a:cubicBezTo>
                <a:lnTo>
                  <a:pt x="71763" y="120034"/>
                </a:lnTo>
                <a:lnTo>
                  <a:pt x="81139" y="37017"/>
                </a:lnTo>
                <a:cubicBezTo>
                  <a:pt x="73926" y="34501"/>
                  <a:pt x="68517" y="27673"/>
                  <a:pt x="68517" y="19407"/>
                </a:cubicBezTo>
                <a:cubicBezTo>
                  <a:pt x="68517" y="8625"/>
                  <a:pt x="77172" y="0"/>
                  <a:pt x="876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946">
            <a:extLst>
              <a:ext uri="{FF2B5EF4-FFF2-40B4-BE49-F238E27FC236}">
                <a16:creationId xmlns:a16="http://schemas.microsoft.com/office/drawing/2014/main" id="{D7971AFF-D9A4-A44E-8C6E-ABAE1C1BF9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35745" y="2913628"/>
            <a:ext cx="347077" cy="348120"/>
          </a:xfrm>
          <a:custGeom>
            <a:avLst/>
            <a:gdLst>
              <a:gd name="T0" fmla="*/ 2469061 w 291740"/>
              <a:gd name="T1" fmla="*/ 2717241 h 291739"/>
              <a:gd name="T2" fmla="*/ 2759536 w 291740"/>
              <a:gd name="T3" fmla="*/ 2182492 h 291739"/>
              <a:gd name="T4" fmla="*/ 2469061 w 291740"/>
              <a:gd name="T5" fmla="*/ 2035937 h 291739"/>
              <a:gd name="T6" fmla="*/ 804708 w 291740"/>
              <a:gd name="T7" fmla="*/ 3105420 h 291739"/>
              <a:gd name="T8" fmla="*/ 2374860 w 291740"/>
              <a:gd name="T9" fmla="*/ 2035937 h 291739"/>
              <a:gd name="T10" fmla="*/ 561337 w 291740"/>
              <a:gd name="T11" fmla="*/ 2035937 h 291739"/>
              <a:gd name="T12" fmla="*/ 420028 w 291740"/>
              <a:gd name="T13" fmla="*/ 2717241 h 291739"/>
              <a:gd name="T14" fmla="*/ 706551 w 291740"/>
              <a:gd name="T15" fmla="*/ 2035937 h 291739"/>
              <a:gd name="T16" fmla="*/ 98121 w 291740"/>
              <a:gd name="T17" fmla="*/ 1647782 h 291739"/>
              <a:gd name="T18" fmla="*/ 180571 w 291740"/>
              <a:gd name="T19" fmla="*/ 2717241 h 291739"/>
              <a:gd name="T20" fmla="*/ 321901 w 291740"/>
              <a:gd name="T21" fmla="*/ 2182492 h 291739"/>
              <a:gd name="T22" fmla="*/ 2618228 w 291740"/>
              <a:gd name="T23" fmla="*/ 1940886 h 291739"/>
              <a:gd name="T24" fmla="*/ 2857680 w 291740"/>
              <a:gd name="T25" fmla="*/ 2717241 h 291739"/>
              <a:gd name="T26" fmla="*/ 3081413 w 291740"/>
              <a:gd name="T27" fmla="*/ 2638021 h 291739"/>
              <a:gd name="T28" fmla="*/ 98121 w 291740"/>
              <a:gd name="T29" fmla="*/ 1647782 h 291739"/>
              <a:gd name="T30" fmla="*/ 877149 w 291740"/>
              <a:gd name="T31" fmla="*/ 1342648 h 291739"/>
              <a:gd name="T32" fmla="*/ 777606 w 291740"/>
              <a:gd name="T33" fmla="*/ 1342648 h 291739"/>
              <a:gd name="T34" fmla="*/ 568179 w 291740"/>
              <a:gd name="T35" fmla="*/ 1290336 h 291739"/>
              <a:gd name="T36" fmla="*/ 568179 w 291740"/>
              <a:gd name="T37" fmla="*/ 1390934 h 291739"/>
              <a:gd name="T38" fmla="*/ 568179 w 291740"/>
              <a:gd name="T39" fmla="*/ 1290336 h 291739"/>
              <a:gd name="T40" fmla="*/ 358753 w 291740"/>
              <a:gd name="T41" fmla="*/ 1342648 h 291739"/>
              <a:gd name="T42" fmla="*/ 259198 w 291740"/>
              <a:gd name="T43" fmla="*/ 1342648 h 291739"/>
              <a:gd name="T44" fmla="*/ 180571 w 291740"/>
              <a:gd name="T45" fmla="*/ 1132836 h 291739"/>
              <a:gd name="T46" fmla="*/ 98121 w 291740"/>
              <a:gd name="T47" fmla="*/ 1552706 h 291739"/>
              <a:gd name="T48" fmla="*/ 3081413 w 291740"/>
              <a:gd name="T49" fmla="*/ 1212063 h 291739"/>
              <a:gd name="T50" fmla="*/ 180571 w 291740"/>
              <a:gd name="T51" fmla="*/ 1132836 h 291739"/>
              <a:gd name="T52" fmla="*/ 2469061 w 291740"/>
              <a:gd name="T53" fmla="*/ 1033813 h 291739"/>
              <a:gd name="T54" fmla="*/ 2759536 w 291740"/>
              <a:gd name="T55" fmla="*/ 613954 h 291739"/>
              <a:gd name="T56" fmla="*/ 420028 w 291740"/>
              <a:gd name="T57" fmla="*/ 613954 h 291739"/>
              <a:gd name="T58" fmla="*/ 706551 w 291740"/>
              <a:gd name="T59" fmla="*/ 1033813 h 291739"/>
              <a:gd name="T60" fmla="*/ 420028 w 291740"/>
              <a:gd name="T61" fmla="*/ 613954 h 291739"/>
              <a:gd name="T62" fmla="*/ 804708 w 291740"/>
              <a:gd name="T63" fmla="*/ 1033813 h 291739"/>
              <a:gd name="T64" fmla="*/ 2374860 w 291740"/>
              <a:gd name="T65" fmla="*/ 95082 h 291739"/>
              <a:gd name="T66" fmla="*/ 757587 w 291740"/>
              <a:gd name="T67" fmla="*/ 0 h 291739"/>
              <a:gd name="T68" fmla="*/ 2469061 w 291740"/>
              <a:gd name="T69" fmla="*/ 47507 h 291739"/>
              <a:gd name="T70" fmla="*/ 2806632 w 291740"/>
              <a:gd name="T71" fmla="*/ 518902 h 291739"/>
              <a:gd name="T72" fmla="*/ 2857680 w 291740"/>
              <a:gd name="T73" fmla="*/ 1033813 h 291739"/>
              <a:gd name="T74" fmla="*/ 3175624 w 291740"/>
              <a:gd name="T75" fmla="*/ 1212063 h 291739"/>
              <a:gd name="T76" fmla="*/ 2998981 w 291740"/>
              <a:gd name="T77" fmla="*/ 2812299 h 291739"/>
              <a:gd name="T78" fmla="*/ 2469061 w 291740"/>
              <a:gd name="T79" fmla="*/ 3152941 h 291739"/>
              <a:gd name="T80" fmla="*/ 757587 w 291740"/>
              <a:gd name="T81" fmla="*/ 3204428 h 291739"/>
              <a:gd name="T82" fmla="*/ 706551 w 291740"/>
              <a:gd name="T83" fmla="*/ 2812299 h 291739"/>
              <a:gd name="T84" fmla="*/ 0 w 291740"/>
              <a:gd name="T85" fmla="*/ 2638021 h 291739"/>
              <a:gd name="T86" fmla="*/ 180571 w 291740"/>
              <a:gd name="T87" fmla="*/ 1033813 h 291739"/>
              <a:gd name="T88" fmla="*/ 321901 w 291740"/>
              <a:gd name="T89" fmla="*/ 562470 h 291739"/>
              <a:gd name="T90" fmla="*/ 706551 w 291740"/>
              <a:gd name="T91" fmla="*/ 518902 h 291739"/>
              <a:gd name="T92" fmla="*/ 757587 w 291740"/>
              <a:gd name="T93" fmla="*/ 0 h 2917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1740" h="291739">
                <a:moveTo>
                  <a:pt x="226828" y="185357"/>
                </a:moveTo>
                <a:lnTo>
                  <a:pt x="226828" y="247384"/>
                </a:lnTo>
                <a:lnTo>
                  <a:pt x="253514" y="247384"/>
                </a:lnTo>
                <a:lnTo>
                  <a:pt x="253514" y="198700"/>
                </a:lnTo>
                <a:cubicBezTo>
                  <a:pt x="253514" y="191488"/>
                  <a:pt x="247744" y="185357"/>
                  <a:pt x="240532" y="185357"/>
                </a:cubicBezTo>
                <a:lnTo>
                  <a:pt x="226828" y="185357"/>
                </a:lnTo>
                <a:close/>
                <a:moveTo>
                  <a:pt x="73927" y="185357"/>
                </a:moveTo>
                <a:lnTo>
                  <a:pt x="73927" y="282724"/>
                </a:lnTo>
                <a:lnTo>
                  <a:pt x="218174" y="282724"/>
                </a:lnTo>
                <a:lnTo>
                  <a:pt x="218174" y="185357"/>
                </a:lnTo>
                <a:lnTo>
                  <a:pt x="73927" y="185357"/>
                </a:lnTo>
                <a:close/>
                <a:moveTo>
                  <a:pt x="51568" y="185357"/>
                </a:moveTo>
                <a:cubicBezTo>
                  <a:pt x="44356" y="185357"/>
                  <a:pt x="38586" y="191488"/>
                  <a:pt x="38586" y="198700"/>
                </a:cubicBezTo>
                <a:lnTo>
                  <a:pt x="38586" y="247384"/>
                </a:lnTo>
                <a:lnTo>
                  <a:pt x="64911" y="247384"/>
                </a:lnTo>
                <a:lnTo>
                  <a:pt x="64911" y="185357"/>
                </a:lnTo>
                <a:lnTo>
                  <a:pt x="51568" y="185357"/>
                </a:lnTo>
                <a:close/>
                <a:moveTo>
                  <a:pt x="9015" y="150017"/>
                </a:moveTo>
                <a:lnTo>
                  <a:pt x="9015" y="240171"/>
                </a:lnTo>
                <a:cubicBezTo>
                  <a:pt x="9015" y="244138"/>
                  <a:pt x="12261" y="247384"/>
                  <a:pt x="16588" y="247384"/>
                </a:cubicBezTo>
                <a:lnTo>
                  <a:pt x="29571" y="247384"/>
                </a:lnTo>
                <a:lnTo>
                  <a:pt x="29571" y="198700"/>
                </a:lnTo>
                <a:cubicBezTo>
                  <a:pt x="29571" y="186439"/>
                  <a:pt x="39668" y="176703"/>
                  <a:pt x="51568" y="176703"/>
                </a:cubicBezTo>
                <a:lnTo>
                  <a:pt x="240532" y="176703"/>
                </a:lnTo>
                <a:cubicBezTo>
                  <a:pt x="252432" y="176703"/>
                  <a:pt x="262530" y="186439"/>
                  <a:pt x="262530" y="198700"/>
                </a:cubicBezTo>
                <a:lnTo>
                  <a:pt x="262530" y="247384"/>
                </a:lnTo>
                <a:lnTo>
                  <a:pt x="275512" y="247384"/>
                </a:lnTo>
                <a:cubicBezTo>
                  <a:pt x="279839" y="247384"/>
                  <a:pt x="283085" y="244138"/>
                  <a:pt x="283085" y="240171"/>
                </a:cubicBezTo>
                <a:lnTo>
                  <a:pt x="283085" y="150017"/>
                </a:lnTo>
                <a:lnTo>
                  <a:pt x="9015" y="150017"/>
                </a:lnTo>
                <a:close/>
                <a:moveTo>
                  <a:pt x="76010" y="117475"/>
                </a:moveTo>
                <a:cubicBezTo>
                  <a:pt x="78296" y="117475"/>
                  <a:pt x="80582" y="119673"/>
                  <a:pt x="80582" y="122238"/>
                </a:cubicBezTo>
                <a:cubicBezTo>
                  <a:pt x="80582" y="124802"/>
                  <a:pt x="78296" y="126634"/>
                  <a:pt x="76010" y="126634"/>
                </a:cubicBezTo>
                <a:cubicBezTo>
                  <a:pt x="73343" y="126634"/>
                  <a:pt x="71438" y="124802"/>
                  <a:pt x="71438" y="122238"/>
                </a:cubicBezTo>
                <a:cubicBezTo>
                  <a:pt x="71438" y="119673"/>
                  <a:pt x="73343" y="117475"/>
                  <a:pt x="76010" y="117475"/>
                </a:cubicBezTo>
                <a:close/>
                <a:moveTo>
                  <a:pt x="52197" y="117475"/>
                </a:moveTo>
                <a:cubicBezTo>
                  <a:pt x="54864" y="117475"/>
                  <a:pt x="56769" y="119673"/>
                  <a:pt x="56769" y="122238"/>
                </a:cubicBezTo>
                <a:cubicBezTo>
                  <a:pt x="56769" y="124802"/>
                  <a:pt x="54864" y="126634"/>
                  <a:pt x="52197" y="126634"/>
                </a:cubicBezTo>
                <a:cubicBezTo>
                  <a:pt x="49911" y="126634"/>
                  <a:pt x="47625" y="124802"/>
                  <a:pt x="47625" y="122238"/>
                </a:cubicBezTo>
                <a:cubicBezTo>
                  <a:pt x="47625" y="119673"/>
                  <a:pt x="49911" y="117475"/>
                  <a:pt x="52197" y="117475"/>
                </a:cubicBezTo>
                <a:close/>
                <a:moveTo>
                  <a:pt x="28385" y="117475"/>
                </a:moveTo>
                <a:cubicBezTo>
                  <a:pt x="31052" y="117475"/>
                  <a:pt x="32957" y="119673"/>
                  <a:pt x="32957" y="122238"/>
                </a:cubicBezTo>
                <a:cubicBezTo>
                  <a:pt x="32957" y="124802"/>
                  <a:pt x="31052" y="126634"/>
                  <a:pt x="28385" y="126634"/>
                </a:cubicBezTo>
                <a:cubicBezTo>
                  <a:pt x="25718" y="126634"/>
                  <a:pt x="23813" y="124802"/>
                  <a:pt x="23813" y="122238"/>
                </a:cubicBezTo>
                <a:cubicBezTo>
                  <a:pt x="23813" y="119673"/>
                  <a:pt x="25718" y="117475"/>
                  <a:pt x="28385" y="117475"/>
                </a:cubicBezTo>
                <a:close/>
                <a:moveTo>
                  <a:pt x="16588" y="103136"/>
                </a:moveTo>
                <a:cubicBezTo>
                  <a:pt x="12261" y="103136"/>
                  <a:pt x="9015" y="106382"/>
                  <a:pt x="9015" y="110349"/>
                </a:cubicBezTo>
                <a:lnTo>
                  <a:pt x="9015" y="141362"/>
                </a:lnTo>
                <a:lnTo>
                  <a:pt x="283085" y="141362"/>
                </a:lnTo>
                <a:lnTo>
                  <a:pt x="283085" y="110349"/>
                </a:lnTo>
                <a:cubicBezTo>
                  <a:pt x="283085" y="106382"/>
                  <a:pt x="279839" y="103136"/>
                  <a:pt x="275512" y="103136"/>
                </a:cubicBezTo>
                <a:lnTo>
                  <a:pt x="16588" y="103136"/>
                </a:lnTo>
                <a:close/>
                <a:moveTo>
                  <a:pt x="226828" y="55896"/>
                </a:moveTo>
                <a:lnTo>
                  <a:pt x="226828" y="94121"/>
                </a:lnTo>
                <a:lnTo>
                  <a:pt x="253514" y="94121"/>
                </a:lnTo>
                <a:lnTo>
                  <a:pt x="253514" y="55896"/>
                </a:lnTo>
                <a:lnTo>
                  <a:pt x="226828" y="55896"/>
                </a:lnTo>
                <a:close/>
                <a:moveTo>
                  <a:pt x="38586" y="55896"/>
                </a:moveTo>
                <a:lnTo>
                  <a:pt x="38586" y="94121"/>
                </a:lnTo>
                <a:lnTo>
                  <a:pt x="64911" y="94121"/>
                </a:lnTo>
                <a:lnTo>
                  <a:pt x="64911" y="55896"/>
                </a:lnTo>
                <a:lnTo>
                  <a:pt x="38586" y="55896"/>
                </a:lnTo>
                <a:close/>
                <a:moveTo>
                  <a:pt x="73927" y="8655"/>
                </a:moveTo>
                <a:lnTo>
                  <a:pt x="73927" y="94121"/>
                </a:lnTo>
                <a:lnTo>
                  <a:pt x="218174" y="94121"/>
                </a:lnTo>
                <a:lnTo>
                  <a:pt x="218174" y="8655"/>
                </a:lnTo>
                <a:lnTo>
                  <a:pt x="73927" y="8655"/>
                </a:lnTo>
                <a:close/>
                <a:moveTo>
                  <a:pt x="69599" y="0"/>
                </a:moveTo>
                <a:lnTo>
                  <a:pt x="222501" y="0"/>
                </a:lnTo>
                <a:cubicBezTo>
                  <a:pt x="225025" y="0"/>
                  <a:pt x="226828" y="1803"/>
                  <a:pt x="226828" y="4327"/>
                </a:cubicBezTo>
                <a:lnTo>
                  <a:pt x="226828" y="47241"/>
                </a:lnTo>
                <a:lnTo>
                  <a:pt x="257841" y="47241"/>
                </a:lnTo>
                <a:cubicBezTo>
                  <a:pt x="260366" y="47241"/>
                  <a:pt x="262530" y="49044"/>
                  <a:pt x="262530" y="51208"/>
                </a:cubicBezTo>
                <a:lnTo>
                  <a:pt x="262530" y="94121"/>
                </a:lnTo>
                <a:lnTo>
                  <a:pt x="275512" y="94121"/>
                </a:lnTo>
                <a:cubicBezTo>
                  <a:pt x="284527" y="94121"/>
                  <a:pt x="291740" y="101333"/>
                  <a:pt x="291740" y="110349"/>
                </a:cubicBezTo>
                <a:lnTo>
                  <a:pt x="291740" y="240171"/>
                </a:lnTo>
                <a:cubicBezTo>
                  <a:pt x="291740" y="248826"/>
                  <a:pt x="284527" y="256038"/>
                  <a:pt x="275512" y="256038"/>
                </a:cubicBezTo>
                <a:lnTo>
                  <a:pt x="226828" y="256038"/>
                </a:lnTo>
                <a:lnTo>
                  <a:pt x="226828" y="287051"/>
                </a:lnTo>
                <a:cubicBezTo>
                  <a:pt x="226828" y="289576"/>
                  <a:pt x="225025" y="291739"/>
                  <a:pt x="222501" y="291739"/>
                </a:cubicBezTo>
                <a:lnTo>
                  <a:pt x="69599" y="291739"/>
                </a:lnTo>
                <a:cubicBezTo>
                  <a:pt x="66714" y="291739"/>
                  <a:pt x="64911" y="289576"/>
                  <a:pt x="64911" y="287051"/>
                </a:cubicBezTo>
                <a:lnTo>
                  <a:pt x="64911" y="256038"/>
                </a:lnTo>
                <a:lnTo>
                  <a:pt x="16588" y="256038"/>
                </a:lnTo>
                <a:cubicBezTo>
                  <a:pt x="7212" y="256038"/>
                  <a:pt x="0" y="248826"/>
                  <a:pt x="0" y="240171"/>
                </a:cubicBezTo>
                <a:lnTo>
                  <a:pt x="0" y="110349"/>
                </a:lnTo>
                <a:cubicBezTo>
                  <a:pt x="0" y="101333"/>
                  <a:pt x="7212" y="94121"/>
                  <a:pt x="16588" y="94121"/>
                </a:cubicBezTo>
                <a:lnTo>
                  <a:pt x="29571" y="94121"/>
                </a:lnTo>
                <a:lnTo>
                  <a:pt x="29571" y="51208"/>
                </a:lnTo>
                <a:cubicBezTo>
                  <a:pt x="29571" y="49044"/>
                  <a:pt x="31734" y="47241"/>
                  <a:pt x="33898" y="47241"/>
                </a:cubicBezTo>
                <a:lnTo>
                  <a:pt x="64911" y="47241"/>
                </a:lnTo>
                <a:lnTo>
                  <a:pt x="64911" y="4327"/>
                </a:lnTo>
                <a:cubicBezTo>
                  <a:pt x="64911" y="1803"/>
                  <a:pt x="66714" y="0"/>
                  <a:pt x="695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F53C17D6-C53C-4740-B37A-E14D3F4B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691" y="6474843"/>
            <a:ext cx="538648" cy="276541"/>
          </a:xfrm>
        </p:spPr>
        <p:txBody>
          <a:bodyPr/>
          <a:lstStyle/>
          <a:p>
            <a:pPr algn="ctr"/>
            <a:fld id="{4FA2009F-744D-4914-9C38-413CE7F03583}" type="slidenum">
              <a:rPr lang="ru-RU" sz="105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65" y="2564938"/>
            <a:ext cx="2256929" cy="15375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5" t="35515" r="19784" b="12848"/>
          <a:stretch/>
        </p:blipFill>
        <p:spPr>
          <a:xfrm>
            <a:off x="512086" y="1599742"/>
            <a:ext cx="4593011" cy="36087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376" y="1971009"/>
            <a:ext cx="4876799" cy="27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318EB2-3EEA-3546-B76A-3DF2AD4BA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03"/>
            <a:ext cx="12192000" cy="68580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3BC88D5-9EAB-0A45-A0C4-8D0E2B740D14}"/>
              </a:ext>
            </a:extLst>
          </p:cNvPr>
          <p:cNvGrpSpPr>
            <a:grpSpLocks/>
          </p:cNvGrpSpPr>
          <p:nvPr/>
        </p:nvGrpSpPr>
        <p:grpSpPr>
          <a:xfrm>
            <a:off x="479565" y="305327"/>
            <a:ext cx="5698255" cy="575376"/>
            <a:chOff x="479565" y="305327"/>
            <a:chExt cx="5698255" cy="575376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31943552-B5DB-9045-B2B1-68107048A5F4}"/>
                </a:ext>
              </a:extLst>
            </p:cNvPr>
            <p:cNvSpPr/>
            <p:nvPr/>
          </p:nvSpPr>
          <p:spPr>
            <a:xfrm>
              <a:off x="479565" y="314283"/>
              <a:ext cx="65042" cy="566420"/>
            </a:xfrm>
            <a:custGeom>
              <a:avLst/>
              <a:gdLst/>
              <a:ahLst/>
              <a:cxnLst/>
              <a:rect l="l" t="t" r="r" b="b"/>
              <a:pathLst>
                <a:path w="111125" h="566419">
                  <a:moveTo>
                    <a:pt x="111099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111099" y="566242"/>
                  </a:lnTo>
                  <a:lnTo>
                    <a:pt x="111099" y="0"/>
                  </a:lnTo>
                  <a:close/>
                </a:path>
              </a:pathLst>
            </a:custGeom>
            <a:solidFill>
              <a:srgbClr val="305F97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67DD9464-6184-CE4C-AD1E-48AB5E77FF93}"/>
                </a:ext>
              </a:extLst>
            </p:cNvPr>
            <p:cNvSpPr txBox="1"/>
            <p:nvPr/>
          </p:nvSpPr>
          <p:spPr>
            <a:xfrm>
              <a:off x="664115" y="305327"/>
              <a:ext cx="5513705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ru-RU" b="1" spc="-2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МАТЧАСТЬ: ЧТО ТАКОЕ ЦЕНТР СТУДЕНЧЕСКОЙ НАУКИ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Freeform 932">
            <a:extLst>
              <a:ext uri="{FF2B5EF4-FFF2-40B4-BE49-F238E27FC236}">
                <a16:creationId xmlns:a16="http://schemas.microsoft.com/office/drawing/2014/main" id="{9575A478-E863-FA49-97DE-4477FEF996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67174" y="5952480"/>
            <a:ext cx="347077" cy="348120"/>
          </a:xfrm>
          <a:custGeom>
            <a:avLst/>
            <a:gdLst>
              <a:gd name="T0" fmla="*/ 1815354 w 291035"/>
              <a:gd name="T1" fmla="*/ 2604568 h 291380"/>
              <a:gd name="T2" fmla="*/ 1713203 w 291035"/>
              <a:gd name="T3" fmla="*/ 2604568 h 291380"/>
              <a:gd name="T4" fmla="*/ 2265533 w 291035"/>
              <a:gd name="T5" fmla="*/ 2316933 h 291380"/>
              <a:gd name="T6" fmla="*/ 2559449 w 291035"/>
              <a:gd name="T7" fmla="*/ 2610120 h 291380"/>
              <a:gd name="T8" fmla="*/ 2265533 w 291035"/>
              <a:gd name="T9" fmla="*/ 2316933 h 291380"/>
              <a:gd name="T10" fmla="*/ 689932 w 291035"/>
              <a:gd name="T11" fmla="*/ 2610120 h 291380"/>
              <a:gd name="T12" fmla="*/ 979888 w 291035"/>
              <a:gd name="T13" fmla="*/ 2316933 h 291380"/>
              <a:gd name="T14" fmla="*/ 1412063 w 291035"/>
              <a:gd name="T15" fmla="*/ 2062633 h 291380"/>
              <a:gd name="T16" fmla="*/ 1837316 w 291035"/>
              <a:gd name="T17" fmla="*/ 3140014 h 291380"/>
              <a:gd name="T18" fmla="*/ 1412063 w 291035"/>
              <a:gd name="T19" fmla="*/ 2062633 h 291380"/>
              <a:gd name="T20" fmla="*/ 2265533 w 291035"/>
              <a:gd name="T21" fmla="*/ 2216540 h 291380"/>
              <a:gd name="T22" fmla="*/ 2559449 w 291035"/>
              <a:gd name="T23" fmla="*/ 2055886 h 291380"/>
              <a:gd name="T24" fmla="*/ 689932 w 291035"/>
              <a:gd name="T25" fmla="*/ 2055886 h 291380"/>
              <a:gd name="T26" fmla="*/ 979888 w 291035"/>
              <a:gd name="T27" fmla="*/ 2216540 h 291380"/>
              <a:gd name="T28" fmla="*/ 689932 w 291035"/>
              <a:gd name="T29" fmla="*/ 2055886 h 291380"/>
              <a:gd name="T30" fmla="*/ 2607120 w 291035"/>
              <a:gd name="T31" fmla="*/ 1955485 h 291380"/>
              <a:gd name="T32" fmla="*/ 2654775 w 291035"/>
              <a:gd name="T33" fmla="*/ 2610120 h 291380"/>
              <a:gd name="T34" fmla="*/ 2718324 w 291035"/>
              <a:gd name="T35" fmla="*/ 2662353 h 291380"/>
              <a:gd name="T36" fmla="*/ 2154329 w 291035"/>
              <a:gd name="T37" fmla="*/ 2710538 h 291380"/>
              <a:gd name="T38" fmla="*/ 2154329 w 291035"/>
              <a:gd name="T39" fmla="*/ 2610120 h 291380"/>
              <a:gd name="T40" fmla="*/ 2170208 w 291035"/>
              <a:gd name="T41" fmla="*/ 2003669 h 291380"/>
              <a:gd name="T42" fmla="*/ 642282 w 291035"/>
              <a:gd name="T43" fmla="*/ 1955485 h 291380"/>
              <a:gd name="T44" fmla="*/ 1079182 w 291035"/>
              <a:gd name="T45" fmla="*/ 2003669 h 291380"/>
              <a:gd name="T46" fmla="*/ 1095077 w 291035"/>
              <a:gd name="T47" fmla="*/ 2610120 h 291380"/>
              <a:gd name="T48" fmla="*/ 1095077 w 291035"/>
              <a:gd name="T49" fmla="*/ 2710538 h 291380"/>
              <a:gd name="T50" fmla="*/ 527093 w 291035"/>
              <a:gd name="T51" fmla="*/ 2662353 h 291380"/>
              <a:gd name="T52" fmla="*/ 590642 w 291035"/>
              <a:gd name="T53" fmla="*/ 2610120 h 291380"/>
              <a:gd name="T54" fmla="*/ 642282 w 291035"/>
              <a:gd name="T55" fmla="*/ 1955485 h 291380"/>
              <a:gd name="T56" fmla="*/ 361032 w 291035"/>
              <a:gd name="T57" fmla="*/ 3140014 h 291380"/>
              <a:gd name="T58" fmla="*/ 1311781 w 291035"/>
              <a:gd name="T59" fmla="*/ 2062633 h 291380"/>
              <a:gd name="T60" fmla="*/ 1247589 w 291035"/>
              <a:gd name="T61" fmla="*/ 2010566 h 291380"/>
              <a:gd name="T62" fmla="*/ 1953651 w 291035"/>
              <a:gd name="T63" fmla="*/ 1962499 h 291380"/>
              <a:gd name="T64" fmla="*/ 1953651 w 291035"/>
              <a:gd name="T65" fmla="*/ 2062633 h 291380"/>
              <a:gd name="T66" fmla="*/ 1937599 w 291035"/>
              <a:gd name="T67" fmla="*/ 3140014 h 291380"/>
              <a:gd name="T68" fmla="*/ 2884323 w 291035"/>
              <a:gd name="T69" fmla="*/ 1602055 h 291380"/>
              <a:gd name="T70" fmla="*/ 1633550 w 291035"/>
              <a:gd name="T71" fmla="*/ 695694 h 291380"/>
              <a:gd name="T72" fmla="*/ 1418940 w 291035"/>
              <a:gd name="T73" fmla="*/ 1181184 h 291380"/>
              <a:gd name="T74" fmla="*/ 1848151 w 291035"/>
              <a:gd name="T75" fmla="*/ 906589 h 291380"/>
              <a:gd name="T76" fmla="*/ 1633550 w 291035"/>
              <a:gd name="T77" fmla="*/ 596186 h 291380"/>
              <a:gd name="T78" fmla="*/ 1949381 w 291035"/>
              <a:gd name="T79" fmla="*/ 1181184 h 291380"/>
              <a:gd name="T80" fmla="*/ 2010121 w 291035"/>
              <a:gd name="T81" fmla="*/ 1228944 h 291380"/>
              <a:gd name="T82" fmla="*/ 1301513 w 291035"/>
              <a:gd name="T83" fmla="*/ 1280680 h 291380"/>
              <a:gd name="T84" fmla="*/ 1301513 w 291035"/>
              <a:gd name="T85" fmla="*/ 1181184 h 291380"/>
              <a:gd name="T86" fmla="*/ 1317719 w 291035"/>
              <a:gd name="T87" fmla="*/ 906589 h 291380"/>
              <a:gd name="T88" fmla="*/ 1624691 w 291035"/>
              <a:gd name="T89" fmla="*/ 116152 h 291380"/>
              <a:gd name="T90" fmla="*/ 3072873 w 291035"/>
              <a:gd name="T91" fmla="*/ 1505921 h 291380"/>
              <a:gd name="T92" fmla="*/ 641857 w 291035"/>
              <a:gd name="T93" fmla="*/ 96120 h 291380"/>
              <a:gd name="T94" fmla="*/ 938703 w 291035"/>
              <a:gd name="T95" fmla="*/ 636829 h 291380"/>
              <a:gd name="T96" fmla="*/ 641857 w 291035"/>
              <a:gd name="T97" fmla="*/ 96120 h 291380"/>
              <a:gd name="T98" fmla="*/ 1087136 w 291035"/>
              <a:gd name="T99" fmla="*/ 0 h 291380"/>
              <a:gd name="T100" fmla="*/ 1087136 w 291035"/>
              <a:gd name="T101" fmla="*/ 96120 h 291380"/>
              <a:gd name="T102" fmla="*/ 1034998 w 291035"/>
              <a:gd name="T103" fmla="*/ 544703 h 291380"/>
              <a:gd name="T104" fmla="*/ 1656811 w 291035"/>
              <a:gd name="T105" fmla="*/ 12039 h 291380"/>
              <a:gd name="T106" fmla="*/ 3241363 w 291035"/>
              <a:gd name="T107" fmla="*/ 1574005 h 291380"/>
              <a:gd name="T108" fmla="*/ 2984620 w 291035"/>
              <a:gd name="T109" fmla="*/ 1602055 h 291380"/>
              <a:gd name="T110" fmla="*/ 3197241 w 291035"/>
              <a:gd name="T111" fmla="*/ 3140014 h 291380"/>
              <a:gd name="T112" fmla="*/ 3197241 w 291035"/>
              <a:gd name="T113" fmla="*/ 3240141 h 291380"/>
              <a:gd name="T114" fmla="*/ 0 w 291035"/>
              <a:gd name="T115" fmla="*/ 3192074 h 291380"/>
              <a:gd name="T116" fmla="*/ 264761 w 291035"/>
              <a:gd name="T117" fmla="*/ 3140014 h 291380"/>
              <a:gd name="T118" fmla="*/ 52125 w 291035"/>
              <a:gd name="T119" fmla="*/ 1602055 h 291380"/>
              <a:gd name="T120" fmla="*/ 16024 w 291035"/>
              <a:gd name="T121" fmla="*/ 1517941 h 291380"/>
              <a:gd name="T122" fmla="*/ 545575 w 291035"/>
              <a:gd name="T123" fmla="*/ 96120 h 291380"/>
              <a:gd name="T124" fmla="*/ 445290 w 291035"/>
              <a:gd name="T125" fmla="*/ 48077 h 2913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1035" h="291380">
                <a:moveTo>
                  <a:pt x="158024" y="229827"/>
                </a:moveTo>
                <a:cubicBezTo>
                  <a:pt x="160955" y="229827"/>
                  <a:pt x="162787" y="232025"/>
                  <a:pt x="162787" y="234223"/>
                </a:cubicBezTo>
                <a:cubicBezTo>
                  <a:pt x="162787" y="236788"/>
                  <a:pt x="160955" y="238986"/>
                  <a:pt x="158024" y="238986"/>
                </a:cubicBezTo>
                <a:cubicBezTo>
                  <a:pt x="155826" y="238986"/>
                  <a:pt x="153628" y="236788"/>
                  <a:pt x="153628" y="234223"/>
                </a:cubicBezTo>
                <a:cubicBezTo>
                  <a:pt x="153628" y="232025"/>
                  <a:pt x="155826" y="229827"/>
                  <a:pt x="158024" y="229827"/>
                </a:cubicBezTo>
                <a:close/>
                <a:moveTo>
                  <a:pt x="203156" y="208358"/>
                </a:moveTo>
                <a:lnTo>
                  <a:pt x="203156" y="234724"/>
                </a:lnTo>
                <a:lnTo>
                  <a:pt x="229512" y="234724"/>
                </a:lnTo>
                <a:lnTo>
                  <a:pt x="229512" y="208358"/>
                </a:lnTo>
                <a:lnTo>
                  <a:pt x="203156" y="208358"/>
                </a:lnTo>
                <a:close/>
                <a:moveTo>
                  <a:pt x="61868" y="208358"/>
                </a:moveTo>
                <a:lnTo>
                  <a:pt x="61868" y="234724"/>
                </a:lnTo>
                <a:lnTo>
                  <a:pt x="87869" y="234724"/>
                </a:lnTo>
                <a:lnTo>
                  <a:pt x="87869" y="208358"/>
                </a:lnTo>
                <a:lnTo>
                  <a:pt x="61868" y="208358"/>
                </a:lnTo>
                <a:close/>
                <a:moveTo>
                  <a:pt x="126624" y="185489"/>
                </a:moveTo>
                <a:lnTo>
                  <a:pt x="126624" y="282376"/>
                </a:lnTo>
                <a:lnTo>
                  <a:pt x="164756" y="282376"/>
                </a:lnTo>
                <a:lnTo>
                  <a:pt x="164756" y="185489"/>
                </a:lnTo>
                <a:lnTo>
                  <a:pt x="126624" y="185489"/>
                </a:lnTo>
                <a:close/>
                <a:moveTo>
                  <a:pt x="203156" y="184882"/>
                </a:moveTo>
                <a:lnTo>
                  <a:pt x="203156" y="199329"/>
                </a:lnTo>
                <a:lnTo>
                  <a:pt x="229512" y="199329"/>
                </a:lnTo>
                <a:lnTo>
                  <a:pt x="229512" y="184882"/>
                </a:lnTo>
                <a:lnTo>
                  <a:pt x="203156" y="184882"/>
                </a:lnTo>
                <a:close/>
                <a:moveTo>
                  <a:pt x="61868" y="184882"/>
                </a:moveTo>
                <a:lnTo>
                  <a:pt x="61868" y="199329"/>
                </a:lnTo>
                <a:lnTo>
                  <a:pt x="87869" y="199329"/>
                </a:lnTo>
                <a:lnTo>
                  <a:pt x="87869" y="184882"/>
                </a:lnTo>
                <a:lnTo>
                  <a:pt x="61868" y="184882"/>
                </a:lnTo>
                <a:close/>
                <a:moveTo>
                  <a:pt x="198882" y="175852"/>
                </a:moveTo>
                <a:lnTo>
                  <a:pt x="233786" y="175852"/>
                </a:lnTo>
                <a:cubicBezTo>
                  <a:pt x="236279" y="175852"/>
                  <a:pt x="238060" y="177658"/>
                  <a:pt x="238060" y="180186"/>
                </a:cubicBezTo>
                <a:lnTo>
                  <a:pt x="238060" y="234724"/>
                </a:lnTo>
                <a:lnTo>
                  <a:pt x="239841" y="234724"/>
                </a:lnTo>
                <a:cubicBezTo>
                  <a:pt x="241978" y="234724"/>
                  <a:pt x="243759" y="236891"/>
                  <a:pt x="243759" y="239420"/>
                </a:cubicBezTo>
                <a:cubicBezTo>
                  <a:pt x="243759" y="241948"/>
                  <a:pt x="241978" y="243754"/>
                  <a:pt x="239841" y="243754"/>
                </a:cubicBezTo>
                <a:lnTo>
                  <a:pt x="193183" y="243754"/>
                </a:lnTo>
                <a:cubicBezTo>
                  <a:pt x="190690" y="243754"/>
                  <a:pt x="188553" y="241948"/>
                  <a:pt x="188553" y="239420"/>
                </a:cubicBezTo>
                <a:cubicBezTo>
                  <a:pt x="188553" y="236891"/>
                  <a:pt x="190690" y="234724"/>
                  <a:pt x="193183" y="234724"/>
                </a:cubicBezTo>
                <a:lnTo>
                  <a:pt x="194608" y="234724"/>
                </a:lnTo>
                <a:lnTo>
                  <a:pt x="194608" y="180186"/>
                </a:lnTo>
                <a:cubicBezTo>
                  <a:pt x="194608" y="177658"/>
                  <a:pt x="196389" y="175852"/>
                  <a:pt x="198882" y="175852"/>
                </a:cubicBezTo>
                <a:close/>
                <a:moveTo>
                  <a:pt x="57594" y="175852"/>
                </a:moveTo>
                <a:lnTo>
                  <a:pt x="92499" y="175852"/>
                </a:lnTo>
                <a:cubicBezTo>
                  <a:pt x="94992" y="175852"/>
                  <a:pt x="96773" y="177658"/>
                  <a:pt x="96773" y="180186"/>
                </a:cubicBezTo>
                <a:lnTo>
                  <a:pt x="96773" y="234724"/>
                </a:lnTo>
                <a:lnTo>
                  <a:pt x="98198" y="234724"/>
                </a:lnTo>
                <a:cubicBezTo>
                  <a:pt x="100691" y="234724"/>
                  <a:pt x="102472" y="236891"/>
                  <a:pt x="102472" y="239420"/>
                </a:cubicBezTo>
                <a:cubicBezTo>
                  <a:pt x="102472" y="241948"/>
                  <a:pt x="100691" y="243754"/>
                  <a:pt x="98198" y="243754"/>
                </a:cubicBezTo>
                <a:lnTo>
                  <a:pt x="51539" y="243754"/>
                </a:lnTo>
                <a:cubicBezTo>
                  <a:pt x="49402" y="243754"/>
                  <a:pt x="47265" y="241948"/>
                  <a:pt x="47265" y="239420"/>
                </a:cubicBezTo>
                <a:cubicBezTo>
                  <a:pt x="47265" y="236891"/>
                  <a:pt x="49402" y="234724"/>
                  <a:pt x="51539" y="234724"/>
                </a:cubicBezTo>
                <a:lnTo>
                  <a:pt x="52964" y="234724"/>
                </a:lnTo>
                <a:lnTo>
                  <a:pt x="52964" y="180186"/>
                </a:lnTo>
                <a:cubicBezTo>
                  <a:pt x="52964" y="177658"/>
                  <a:pt x="55101" y="175852"/>
                  <a:pt x="57594" y="175852"/>
                </a:cubicBezTo>
                <a:close/>
                <a:moveTo>
                  <a:pt x="32375" y="144069"/>
                </a:moveTo>
                <a:lnTo>
                  <a:pt x="32375" y="282376"/>
                </a:lnTo>
                <a:lnTo>
                  <a:pt x="117631" y="282376"/>
                </a:lnTo>
                <a:lnTo>
                  <a:pt x="117631" y="185489"/>
                </a:lnTo>
                <a:lnTo>
                  <a:pt x="116192" y="185489"/>
                </a:lnTo>
                <a:cubicBezTo>
                  <a:pt x="113674" y="185489"/>
                  <a:pt x="111875" y="183688"/>
                  <a:pt x="111875" y="180807"/>
                </a:cubicBezTo>
                <a:cubicBezTo>
                  <a:pt x="111875" y="178286"/>
                  <a:pt x="113674" y="176485"/>
                  <a:pt x="116192" y="176485"/>
                </a:cubicBezTo>
                <a:lnTo>
                  <a:pt x="175188" y="176485"/>
                </a:lnTo>
                <a:cubicBezTo>
                  <a:pt x="177346" y="176485"/>
                  <a:pt x="179145" y="178286"/>
                  <a:pt x="179145" y="180807"/>
                </a:cubicBezTo>
                <a:cubicBezTo>
                  <a:pt x="179145" y="183688"/>
                  <a:pt x="177346" y="185489"/>
                  <a:pt x="175188" y="185489"/>
                </a:cubicBezTo>
                <a:lnTo>
                  <a:pt x="173749" y="185489"/>
                </a:lnTo>
                <a:lnTo>
                  <a:pt x="173749" y="282376"/>
                </a:lnTo>
                <a:lnTo>
                  <a:pt x="258645" y="282376"/>
                </a:lnTo>
                <a:lnTo>
                  <a:pt x="258645" y="144069"/>
                </a:lnTo>
                <a:lnTo>
                  <a:pt x="32375" y="144069"/>
                </a:lnTo>
                <a:close/>
                <a:moveTo>
                  <a:pt x="146484" y="62562"/>
                </a:moveTo>
                <a:cubicBezTo>
                  <a:pt x="135954" y="62562"/>
                  <a:pt x="127240" y="70793"/>
                  <a:pt x="127240" y="81529"/>
                </a:cubicBezTo>
                <a:lnTo>
                  <a:pt x="127240" y="106222"/>
                </a:lnTo>
                <a:lnTo>
                  <a:pt x="165728" y="106222"/>
                </a:lnTo>
                <a:lnTo>
                  <a:pt x="165728" y="81529"/>
                </a:lnTo>
                <a:cubicBezTo>
                  <a:pt x="165728" y="70793"/>
                  <a:pt x="157014" y="62562"/>
                  <a:pt x="146484" y="62562"/>
                </a:cubicBezTo>
                <a:close/>
                <a:moveTo>
                  <a:pt x="146484" y="53615"/>
                </a:moveTo>
                <a:cubicBezTo>
                  <a:pt x="161734" y="53615"/>
                  <a:pt x="174806" y="66141"/>
                  <a:pt x="174806" y="81529"/>
                </a:cubicBezTo>
                <a:lnTo>
                  <a:pt x="174806" y="106222"/>
                </a:lnTo>
                <a:lnTo>
                  <a:pt x="176258" y="106222"/>
                </a:lnTo>
                <a:cubicBezTo>
                  <a:pt x="178437" y="106222"/>
                  <a:pt x="180252" y="108370"/>
                  <a:pt x="180252" y="110517"/>
                </a:cubicBezTo>
                <a:cubicBezTo>
                  <a:pt x="180252" y="113022"/>
                  <a:pt x="178437" y="115169"/>
                  <a:pt x="176258" y="115169"/>
                </a:cubicBezTo>
                <a:lnTo>
                  <a:pt x="116710" y="115169"/>
                </a:lnTo>
                <a:cubicBezTo>
                  <a:pt x="114169" y="115169"/>
                  <a:pt x="112353" y="113022"/>
                  <a:pt x="112353" y="110517"/>
                </a:cubicBezTo>
                <a:cubicBezTo>
                  <a:pt x="112353" y="108370"/>
                  <a:pt x="114169" y="106222"/>
                  <a:pt x="116710" y="106222"/>
                </a:cubicBezTo>
                <a:lnTo>
                  <a:pt x="118163" y="106222"/>
                </a:lnTo>
                <a:lnTo>
                  <a:pt x="118163" y="81529"/>
                </a:lnTo>
                <a:cubicBezTo>
                  <a:pt x="118163" y="66141"/>
                  <a:pt x="130871" y="53615"/>
                  <a:pt x="146484" y="53615"/>
                </a:cubicBezTo>
                <a:close/>
                <a:moveTo>
                  <a:pt x="145690" y="10445"/>
                </a:moveTo>
                <a:lnTo>
                  <a:pt x="15468" y="135425"/>
                </a:lnTo>
                <a:lnTo>
                  <a:pt x="275552" y="135425"/>
                </a:lnTo>
                <a:lnTo>
                  <a:pt x="145690" y="10445"/>
                </a:lnTo>
                <a:close/>
                <a:moveTo>
                  <a:pt x="57556" y="8644"/>
                </a:moveTo>
                <a:lnTo>
                  <a:pt x="57556" y="82840"/>
                </a:lnTo>
                <a:lnTo>
                  <a:pt x="84176" y="57268"/>
                </a:lnTo>
                <a:lnTo>
                  <a:pt x="84176" y="8644"/>
                </a:lnTo>
                <a:lnTo>
                  <a:pt x="57556" y="8644"/>
                </a:lnTo>
                <a:close/>
                <a:moveTo>
                  <a:pt x="44246" y="0"/>
                </a:moveTo>
                <a:lnTo>
                  <a:pt x="97486" y="0"/>
                </a:lnTo>
                <a:cubicBezTo>
                  <a:pt x="99645" y="0"/>
                  <a:pt x="101803" y="1801"/>
                  <a:pt x="101803" y="4322"/>
                </a:cubicBezTo>
                <a:cubicBezTo>
                  <a:pt x="101803" y="6843"/>
                  <a:pt x="99645" y="8644"/>
                  <a:pt x="97486" y="8644"/>
                </a:cubicBezTo>
                <a:lnTo>
                  <a:pt x="92810" y="8644"/>
                </a:lnTo>
                <a:lnTo>
                  <a:pt x="92810" y="48984"/>
                </a:lnTo>
                <a:lnTo>
                  <a:pt x="142453" y="1081"/>
                </a:lnTo>
                <a:cubicBezTo>
                  <a:pt x="144251" y="-360"/>
                  <a:pt x="147129" y="-360"/>
                  <a:pt x="148568" y="1081"/>
                </a:cubicBezTo>
                <a:lnTo>
                  <a:pt x="289941" y="136506"/>
                </a:lnTo>
                <a:cubicBezTo>
                  <a:pt x="291021" y="137946"/>
                  <a:pt x="291380" y="139747"/>
                  <a:pt x="290661" y="141548"/>
                </a:cubicBezTo>
                <a:cubicBezTo>
                  <a:pt x="289941" y="142989"/>
                  <a:pt x="288503" y="144069"/>
                  <a:pt x="286704" y="144069"/>
                </a:cubicBezTo>
                <a:lnTo>
                  <a:pt x="267638" y="144069"/>
                </a:lnTo>
                <a:lnTo>
                  <a:pt x="267638" y="282376"/>
                </a:lnTo>
                <a:lnTo>
                  <a:pt x="286704" y="282376"/>
                </a:lnTo>
                <a:cubicBezTo>
                  <a:pt x="289222" y="282376"/>
                  <a:pt x="291021" y="284537"/>
                  <a:pt x="291021" y="287058"/>
                </a:cubicBezTo>
                <a:cubicBezTo>
                  <a:pt x="291021" y="289219"/>
                  <a:pt x="289222" y="291380"/>
                  <a:pt x="286704" y="291380"/>
                </a:cubicBezTo>
                <a:lnTo>
                  <a:pt x="4676" y="291380"/>
                </a:lnTo>
                <a:cubicBezTo>
                  <a:pt x="2158" y="291380"/>
                  <a:pt x="0" y="289219"/>
                  <a:pt x="0" y="287058"/>
                </a:cubicBezTo>
                <a:cubicBezTo>
                  <a:pt x="0" y="284537"/>
                  <a:pt x="2158" y="282376"/>
                  <a:pt x="4676" y="282376"/>
                </a:cubicBezTo>
                <a:lnTo>
                  <a:pt x="23742" y="282376"/>
                </a:lnTo>
                <a:lnTo>
                  <a:pt x="23742" y="144069"/>
                </a:lnTo>
                <a:lnTo>
                  <a:pt x="4676" y="144069"/>
                </a:lnTo>
                <a:cubicBezTo>
                  <a:pt x="2877" y="144069"/>
                  <a:pt x="1079" y="142989"/>
                  <a:pt x="359" y="141548"/>
                </a:cubicBezTo>
                <a:cubicBezTo>
                  <a:pt x="-360" y="139747"/>
                  <a:pt x="0" y="137946"/>
                  <a:pt x="1439" y="136506"/>
                </a:cubicBezTo>
                <a:lnTo>
                  <a:pt x="48923" y="91124"/>
                </a:lnTo>
                <a:lnTo>
                  <a:pt x="48923" y="8644"/>
                </a:lnTo>
                <a:lnTo>
                  <a:pt x="44246" y="8644"/>
                </a:lnTo>
                <a:cubicBezTo>
                  <a:pt x="42088" y="8644"/>
                  <a:pt x="39930" y="6843"/>
                  <a:pt x="39930" y="4322"/>
                </a:cubicBezTo>
                <a:cubicBezTo>
                  <a:pt x="39930" y="1801"/>
                  <a:pt x="42088" y="0"/>
                  <a:pt x="44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hape 46250">
            <a:extLst>
              <a:ext uri="{FF2B5EF4-FFF2-40B4-BE49-F238E27FC236}">
                <a16:creationId xmlns:a16="http://schemas.microsoft.com/office/drawing/2014/main" id="{28986044-CF00-8542-8EBD-68858FF87E10}"/>
              </a:ext>
            </a:extLst>
          </p:cNvPr>
          <p:cNvSpPr/>
          <p:nvPr/>
        </p:nvSpPr>
        <p:spPr>
          <a:xfrm>
            <a:off x="7412316" y="817335"/>
            <a:ext cx="3546094" cy="6118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rgbClr val="084D8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47">
            <a:extLst>
              <a:ext uri="{FF2B5EF4-FFF2-40B4-BE49-F238E27FC236}">
                <a16:creationId xmlns:a16="http://schemas.microsoft.com/office/drawing/2014/main" id="{A2360779-7A18-0549-A285-0A1DA3350FE1}"/>
              </a:ext>
            </a:extLst>
          </p:cNvPr>
          <p:cNvSpPr/>
          <p:nvPr/>
        </p:nvSpPr>
        <p:spPr>
          <a:xfrm>
            <a:off x="479566" y="4565270"/>
            <a:ext cx="8394577" cy="970263"/>
          </a:xfrm>
          <a:custGeom>
            <a:avLst/>
            <a:gdLst>
              <a:gd name="connsiteX0" fmla="*/ 0 w 16789154"/>
              <a:gd name="connsiteY0" fmla="*/ 0 h 1940525"/>
              <a:gd name="connsiteX1" fmla="*/ 3159006 w 16789154"/>
              <a:gd name="connsiteY1" fmla="*/ 0 h 1940525"/>
              <a:gd name="connsiteX2" fmla="*/ 3159006 w 16789154"/>
              <a:gd name="connsiteY2" fmla="*/ 1 h 1940525"/>
              <a:gd name="connsiteX3" fmla="*/ 16789154 w 16789154"/>
              <a:gd name="connsiteY3" fmla="*/ 1 h 1940525"/>
              <a:gd name="connsiteX4" fmla="*/ 15380704 w 16789154"/>
              <a:gd name="connsiteY4" fmla="*/ 1940525 h 1940525"/>
              <a:gd name="connsiteX5" fmla="*/ 3159006 w 16789154"/>
              <a:gd name="connsiteY5" fmla="*/ 1940525 h 1940525"/>
              <a:gd name="connsiteX6" fmla="*/ 3159006 w 16789154"/>
              <a:gd name="connsiteY6" fmla="*/ 1940522 h 1940525"/>
              <a:gd name="connsiteX7" fmla="*/ 0 w 16789154"/>
              <a:gd name="connsiteY7" fmla="*/ 1940522 h 1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9154" h="1940525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6789154" y="1"/>
                </a:lnTo>
                <a:lnTo>
                  <a:pt x="15380704" y="1940525"/>
                </a:lnTo>
                <a:lnTo>
                  <a:pt x="3159006" y="1940525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48">
            <a:extLst>
              <a:ext uri="{FF2B5EF4-FFF2-40B4-BE49-F238E27FC236}">
                <a16:creationId xmlns:a16="http://schemas.microsoft.com/office/drawing/2014/main" id="{1D4D5B2B-9931-9348-8E90-1AB97D6219A5}"/>
              </a:ext>
            </a:extLst>
          </p:cNvPr>
          <p:cNvSpPr/>
          <p:nvPr/>
        </p:nvSpPr>
        <p:spPr>
          <a:xfrm>
            <a:off x="479565" y="5739016"/>
            <a:ext cx="7542566" cy="970262"/>
          </a:xfrm>
          <a:custGeom>
            <a:avLst/>
            <a:gdLst>
              <a:gd name="connsiteX0" fmla="*/ 0 w 15085132"/>
              <a:gd name="connsiteY0" fmla="*/ 0 h 1940524"/>
              <a:gd name="connsiteX1" fmla="*/ 3159005 w 15085132"/>
              <a:gd name="connsiteY1" fmla="*/ 0 h 1940524"/>
              <a:gd name="connsiteX2" fmla="*/ 3159005 w 15085132"/>
              <a:gd name="connsiteY2" fmla="*/ 2 h 1940524"/>
              <a:gd name="connsiteX3" fmla="*/ 15085132 w 15085132"/>
              <a:gd name="connsiteY3" fmla="*/ 2 h 1940524"/>
              <a:gd name="connsiteX4" fmla="*/ 13676634 w 15085132"/>
              <a:gd name="connsiteY4" fmla="*/ 1940524 h 1940524"/>
              <a:gd name="connsiteX5" fmla="*/ 3159005 w 15085132"/>
              <a:gd name="connsiteY5" fmla="*/ 1940524 h 1940524"/>
              <a:gd name="connsiteX6" fmla="*/ 3159005 w 15085132"/>
              <a:gd name="connsiteY6" fmla="*/ 1940522 h 1940524"/>
              <a:gd name="connsiteX7" fmla="*/ 0 w 15085132"/>
              <a:gd name="connsiteY7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5132" h="1940524">
                <a:moveTo>
                  <a:pt x="0" y="0"/>
                </a:moveTo>
                <a:lnTo>
                  <a:pt x="3159005" y="0"/>
                </a:lnTo>
                <a:lnTo>
                  <a:pt x="3159005" y="2"/>
                </a:lnTo>
                <a:lnTo>
                  <a:pt x="15085132" y="2"/>
                </a:lnTo>
                <a:lnTo>
                  <a:pt x="13676634" y="1940524"/>
                </a:lnTo>
                <a:lnTo>
                  <a:pt x="3159005" y="1940524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46">
            <a:extLst>
              <a:ext uri="{FF2B5EF4-FFF2-40B4-BE49-F238E27FC236}">
                <a16:creationId xmlns:a16="http://schemas.microsoft.com/office/drawing/2014/main" id="{CE29197E-D60E-FA4A-B6B2-D2278B8FCE15}"/>
              </a:ext>
            </a:extLst>
          </p:cNvPr>
          <p:cNvSpPr/>
          <p:nvPr/>
        </p:nvSpPr>
        <p:spPr>
          <a:xfrm>
            <a:off x="479566" y="3391524"/>
            <a:ext cx="8894193" cy="970262"/>
          </a:xfrm>
          <a:custGeom>
            <a:avLst/>
            <a:gdLst>
              <a:gd name="connsiteX0" fmla="*/ 0 w 17788386"/>
              <a:gd name="connsiteY0" fmla="*/ 0 h 1940523"/>
              <a:gd name="connsiteX1" fmla="*/ 3159006 w 17788386"/>
              <a:gd name="connsiteY1" fmla="*/ 0 h 1940523"/>
              <a:gd name="connsiteX2" fmla="*/ 3159006 w 17788386"/>
              <a:gd name="connsiteY2" fmla="*/ 1 h 1940523"/>
              <a:gd name="connsiteX3" fmla="*/ 17084006 w 17788386"/>
              <a:gd name="connsiteY3" fmla="*/ 1 h 1940523"/>
              <a:gd name="connsiteX4" fmla="*/ 17788386 w 17788386"/>
              <a:gd name="connsiteY4" fmla="*/ 970262 h 1940523"/>
              <a:gd name="connsiteX5" fmla="*/ 17084006 w 17788386"/>
              <a:gd name="connsiteY5" fmla="*/ 1940523 h 1940523"/>
              <a:gd name="connsiteX6" fmla="*/ 3159006 w 17788386"/>
              <a:gd name="connsiteY6" fmla="*/ 1940523 h 1940523"/>
              <a:gd name="connsiteX7" fmla="*/ 3159006 w 17788386"/>
              <a:gd name="connsiteY7" fmla="*/ 1940522 h 1940523"/>
              <a:gd name="connsiteX8" fmla="*/ 0 w 17788386"/>
              <a:gd name="connsiteY8" fmla="*/ 1940522 h 19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8386" h="1940523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7084006" y="1"/>
                </a:lnTo>
                <a:lnTo>
                  <a:pt x="17788386" y="970262"/>
                </a:lnTo>
                <a:lnTo>
                  <a:pt x="17084006" y="1940523"/>
                </a:lnTo>
                <a:lnTo>
                  <a:pt x="3159006" y="1940523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45">
            <a:extLst>
              <a:ext uri="{FF2B5EF4-FFF2-40B4-BE49-F238E27FC236}">
                <a16:creationId xmlns:a16="http://schemas.microsoft.com/office/drawing/2014/main" id="{C476FF41-B28E-9C4A-BCD1-1D8BBE3ACCE6}"/>
              </a:ext>
            </a:extLst>
          </p:cNvPr>
          <p:cNvSpPr/>
          <p:nvPr/>
        </p:nvSpPr>
        <p:spPr>
          <a:xfrm>
            <a:off x="479566" y="2217777"/>
            <a:ext cx="8394577" cy="970262"/>
          </a:xfrm>
          <a:custGeom>
            <a:avLst/>
            <a:gdLst>
              <a:gd name="connsiteX0" fmla="*/ 0 w 16789154"/>
              <a:gd name="connsiteY0" fmla="*/ 0 h 1940524"/>
              <a:gd name="connsiteX1" fmla="*/ 3159006 w 16789154"/>
              <a:gd name="connsiteY1" fmla="*/ 0 h 1940524"/>
              <a:gd name="connsiteX2" fmla="*/ 15380704 w 16789154"/>
              <a:gd name="connsiteY2" fmla="*/ 0 h 1940524"/>
              <a:gd name="connsiteX3" fmla="*/ 16789154 w 16789154"/>
              <a:gd name="connsiteY3" fmla="*/ 1940524 h 1940524"/>
              <a:gd name="connsiteX4" fmla="*/ 3159006 w 16789154"/>
              <a:gd name="connsiteY4" fmla="*/ 1940524 h 1940524"/>
              <a:gd name="connsiteX5" fmla="*/ 3159006 w 16789154"/>
              <a:gd name="connsiteY5" fmla="*/ 1940522 h 1940524"/>
              <a:gd name="connsiteX6" fmla="*/ 0 w 16789154"/>
              <a:gd name="connsiteY6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9154" h="1940524">
                <a:moveTo>
                  <a:pt x="0" y="0"/>
                </a:moveTo>
                <a:lnTo>
                  <a:pt x="3159006" y="0"/>
                </a:lnTo>
                <a:lnTo>
                  <a:pt x="15380704" y="0"/>
                </a:lnTo>
                <a:lnTo>
                  <a:pt x="16789154" y="1940524"/>
                </a:lnTo>
                <a:lnTo>
                  <a:pt x="3159006" y="1940524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eform 69">
            <a:extLst>
              <a:ext uri="{FF2B5EF4-FFF2-40B4-BE49-F238E27FC236}">
                <a16:creationId xmlns:a16="http://schemas.microsoft.com/office/drawing/2014/main" id="{A29D9E0D-AF1D-5748-8BD1-7DD650001812}"/>
              </a:ext>
            </a:extLst>
          </p:cNvPr>
          <p:cNvSpPr/>
          <p:nvPr/>
        </p:nvSpPr>
        <p:spPr>
          <a:xfrm>
            <a:off x="479565" y="1044031"/>
            <a:ext cx="7542566" cy="970261"/>
          </a:xfrm>
          <a:custGeom>
            <a:avLst/>
            <a:gdLst>
              <a:gd name="connsiteX0" fmla="*/ 0 w 15085132"/>
              <a:gd name="connsiteY0" fmla="*/ 0 h 1940522"/>
              <a:gd name="connsiteX1" fmla="*/ 3159005 w 15085132"/>
              <a:gd name="connsiteY1" fmla="*/ 0 h 1940522"/>
              <a:gd name="connsiteX2" fmla="*/ 13676634 w 15085132"/>
              <a:gd name="connsiteY2" fmla="*/ 0 h 1940522"/>
              <a:gd name="connsiteX3" fmla="*/ 15085132 w 15085132"/>
              <a:gd name="connsiteY3" fmla="*/ 1940522 h 1940522"/>
              <a:gd name="connsiteX4" fmla="*/ 3159005 w 15085132"/>
              <a:gd name="connsiteY4" fmla="*/ 1940522 h 1940522"/>
              <a:gd name="connsiteX5" fmla="*/ 0 w 15085132"/>
              <a:gd name="connsiteY5" fmla="*/ 1940522 h 19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5132" h="1940522">
                <a:moveTo>
                  <a:pt x="0" y="0"/>
                </a:moveTo>
                <a:lnTo>
                  <a:pt x="3159005" y="0"/>
                </a:lnTo>
                <a:lnTo>
                  <a:pt x="13676634" y="0"/>
                </a:lnTo>
                <a:lnTo>
                  <a:pt x="15085132" y="1940522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354D20C9-5850-BA4A-BA56-0AB6A1C25740}"/>
              </a:ext>
            </a:extLst>
          </p:cNvPr>
          <p:cNvSpPr txBox="1">
            <a:spLocks/>
          </p:cNvSpPr>
          <p:nvPr/>
        </p:nvSpPr>
        <p:spPr>
          <a:xfrm>
            <a:off x="898124" y="1580725"/>
            <a:ext cx="5660659" cy="22108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Проректор по образовательной деятельности – Ирина Федоровна </a:t>
            </a:r>
            <a:r>
              <a:rPr lang="ru-RU" sz="1050" dirty="0" err="1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Фильченкова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9F9088E-0C38-4A45-92E5-F50E4AC2C948}"/>
              </a:ext>
            </a:extLst>
          </p:cNvPr>
          <p:cNvSpPr txBox="1"/>
          <p:nvPr/>
        </p:nvSpPr>
        <p:spPr>
          <a:xfrm>
            <a:off x="807811" y="1137943"/>
            <a:ext cx="3523119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ОБРАЗОВАТЕЛЬНЫЙ БЛОК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A3910B7C-41C5-B341-A24D-2311331C70B9}"/>
              </a:ext>
            </a:extLst>
          </p:cNvPr>
          <p:cNvSpPr txBox="1">
            <a:spLocks/>
          </p:cNvSpPr>
          <p:nvPr/>
        </p:nvSpPr>
        <p:spPr>
          <a:xfrm>
            <a:off x="898124" y="2757137"/>
            <a:ext cx="6201508" cy="22108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Проректор по научной работе – Максим Викторович Дёмин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1CC65FD-166B-8D48-BF13-177B07A5C198}"/>
              </a:ext>
            </a:extLst>
          </p:cNvPr>
          <p:cNvSpPr txBox="1"/>
          <p:nvPr/>
        </p:nvSpPr>
        <p:spPr>
          <a:xfrm>
            <a:off x="837186" y="2300516"/>
            <a:ext cx="2583781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НАУЧНЫЙ БЛОК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4FBD8E4-961E-034D-B87E-2AEE84CC952D}"/>
              </a:ext>
            </a:extLst>
          </p:cNvPr>
          <p:cNvSpPr txBox="1">
            <a:spLocks/>
          </p:cNvSpPr>
          <p:nvPr/>
        </p:nvSpPr>
        <p:spPr>
          <a:xfrm>
            <a:off x="898124" y="3919242"/>
            <a:ext cx="7090578" cy="22108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Проректор по молодёжной политике и международной деятельности – Ольга Михайловна Ким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2429A72-82C9-3B4C-A8E9-BFECC5042EB8}"/>
              </a:ext>
            </a:extLst>
          </p:cNvPr>
          <p:cNvSpPr txBox="1"/>
          <p:nvPr/>
        </p:nvSpPr>
        <p:spPr>
          <a:xfrm>
            <a:off x="807811" y="3496962"/>
            <a:ext cx="7978741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БЛОК ПО МОЛОДЁЖНОЙ ПОЛИТИКЕ И МЕЖДУНАРОДНОЙ ДЕЯТЕЛЬНОСТИ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7A73F881-FEEC-CE43-B86D-9B931B7750F0}"/>
              </a:ext>
            </a:extLst>
          </p:cNvPr>
          <p:cNvSpPr txBox="1">
            <a:spLocks/>
          </p:cNvSpPr>
          <p:nvPr/>
        </p:nvSpPr>
        <p:spPr>
          <a:xfrm>
            <a:off x="898124" y="5103783"/>
            <a:ext cx="6201508" cy="22108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Проректор по имущественному комплексу – Ольга Леонидовна Усманова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AF79564-7E8A-0E45-94A0-F3503B85E1EB}"/>
              </a:ext>
            </a:extLst>
          </p:cNvPr>
          <p:cNvSpPr txBox="1"/>
          <p:nvPr/>
        </p:nvSpPr>
        <p:spPr>
          <a:xfrm>
            <a:off x="807811" y="4652977"/>
            <a:ext cx="3207235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БЛОК ИНФРАСТРУКТУРЫ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7A90B6F9-E569-D745-87A8-F361866A8864}"/>
              </a:ext>
            </a:extLst>
          </p:cNvPr>
          <p:cNvSpPr txBox="1">
            <a:spLocks/>
          </p:cNvSpPr>
          <p:nvPr/>
        </p:nvSpPr>
        <p:spPr>
          <a:xfrm>
            <a:off x="898124" y="6276684"/>
            <a:ext cx="5660659" cy="22108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Проректор по экономике и развитию – Елена Васильевна Мялкина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EF65993-982B-B34A-B124-C89C3345BDD0}"/>
              </a:ext>
            </a:extLst>
          </p:cNvPr>
          <p:cNvSpPr txBox="1"/>
          <p:nvPr/>
        </p:nvSpPr>
        <p:spPr>
          <a:xfrm>
            <a:off x="807811" y="5831645"/>
            <a:ext cx="2613156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ФИНАНСОВЫЙ БЛОК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15E67B2-2331-EE41-8ECE-71794B55AC34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557084B5-7EF8-2E42-AB5C-452DEFCA9F9A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619699AD-73BE-A243-AF01-28AB95A47394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FFED71D2-92A1-8B48-9A6E-83800C8E4D86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4A5FB542-1734-3445-8F3A-0E68750FF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sp>
        <p:nvSpPr>
          <p:cNvPr id="53" name="Номер слайда 3">
            <a:extLst>
              <a:ext uri="{FF2B5EF4-FFF2-40B4-BE49-F238E27FC236}">
                <a16:creationId xmlns:a16="http://schemas.microsoft.com/office/drawing/2014/main" id="{9D557305-F51C-064C-9ACA-8E47CAF4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691" y="6474843"/>
            <a:ext cx="538648" cy="276541"/>
          </a:xfrm>
        </p:spPr>
        <p:txBody>
          <a:bodyPr/>
          <a:lstStyle/>
          <a:p>
            <a:pPr algn="ctr"/>
            <a:fld id="{4FA2009F-744D-4914-9C38-413CE7F03583}" type="slidenum">
              <a:rPr lang="ru-RU" sz="105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8642009" flipH="1">
            <a:off x="7404003" y="1129528"/>
            <a:ext cx="2469848" cy="1484633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МЫ ЗДЕСЬ</a:t>
            </a:r>
          </a:p>
        </p:txBody>
      </p:sp>
    </p:spTree>
    <p:extLst>
      <p:ext uri="{BB962C8B-B14F-4D97-AF65-F5344CB8AC3E}">
        <p14:creationId xmlns:p14="http://schemas.microsoft.com/office/powerpoint/2010/main" val="26069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3C50A1-CCA3-8442-A233-9BB93614F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D4729F3-724E-D447-8620-495468366117}"/>
              </a:ext>
            </a:extLst>
          </p:cNvPr>
          <p:cNvGrpSpPr>
            <a:grpSpLocks/>
          </p:cNvGrpSpPr>
          <p:nvPr/>
        </p:nvGrpSpPr>
        <p:grpSpPr>
          <a:xfrm>
            <a:off x="479565" y="314283"/>
            <a:ext cx="5698255" cy="566420"/>
            <a:chOff x="479565" y="314283"/>
            <a:chExt cx="5698255" cy="566420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4EC25025-20DD-5447-A7BE-5D9518B864A0}"/>
                </a:ext>
              </a:extLst>
            </p:cNvPr>
            <p:cNvSpPr/>
            <p:nvPr/>
          </p:nvSpPr>
          <p:spPr>
            <a:xfrm>
              <a:off x="479565" y="314283"/>
              <a:ext cx="65042" cy="566420"/>
            </a:xfrm>
            <a:custGeom>
              <a:avLst/>
              <a:gdLst/>
              <a:ahLst/>
              <a:cxnLst/>
              <a:rect l="l" t="t" r="r" b="b"/>
              <a:pathLst>
                <a:path w="111125" h="566419">
                  <a:moveTo>
                    <a:pt x="111099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111099" y="566242"/>
                  </a:lnTo>
                  <a:lnTo>
                    <a:pt x="111099" y="0"/>
                  </a:lnTo>
                  <a:close/>
                </a:path>
              </a:pathLst>
            </a:custGeom>
            <a:solidFill>
              <a:srgbClr val="305F97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8FF91328-0247-1942-A9E8-C9F5AA0D8A35}"/>
                </a:ext>
              </a:extLst>
            </p:cNvPr>
            <p:cNvSpPr txBox="1"/>
            <p:nvPr/>
          </p:nvSpPr>
          <p:spPr>
            <a:xfrm>
              <a:off x="664115" y="421707"/>
              <a:ext cx="551370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ru-RU" b="1" spc="-2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ФУНКЦИОНАЛ ЦЕНТРА СТУДЕНЧЕСКОЙ НАУКИ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Shape 31688">
            <a:extLst>
              <a:ext uri="{FF2B5EF4-FFF2-40B4-BE49-F238E27FC236}">
                <a16:creationId xmlns:a16="http://schemas.microsoft.com/office/drawing/2014/main" id="{2452F9C5-8E06-3C4D-9A44-3892197BF252}"/>
              </a:ext>
            </a:extLst>
          </p:cNvPr>
          <p:cNvSpPr/>
          <p:nvPr/>
        </p:nvSpPr>
        <p:spPr>
          <a:xfrm flipH="1">
            <a:off x="876956" y="3090081"/>
            <a:ext cx="5339423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31689">
            <a:extLst>
              <a:ext uri="{FF2B5EF4-FFF2-40B4-BE49-F238E27FC236}">
                <a16:creationId xmlns:a16="http://schemas.microsoft.com/office/drawing/2014/main" id="{AFCF4EF1-3107-474F-B8AE-7E1089929A64}"/>
              </a:ext>
            </a:extLst>
          </p:cNvPr>
          <p:cNvSpPr/>
          <p:nvPr/>
        </p:nvSpPr>
        <p:spPr>
          <a:xfrm flipH="1">
            <a:off x="876956" y="4093533"/>
            <a:ext cx="5542378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31690">
            <a:extLst>
              <a:ext uri="{FF2B5EF4-FFF2-40B4-BE49-F238E27FC236}">
                <a16:creationId xmlns:a16="http://schemas.microsoft.com/office/drawing/2014/main" id="{58D00EE1-EC5C-D346-BBCC-276AC17AD0D1}"/>
              </a:ext>
            </a:extLst>
          </p:cNvPr>
          <p:cNvSpPr/>
          <p:nvPr/>
        </p:nvSpPr>
        <p:spPr>
          <a:xfrm flipH="1">
            <a:off x="876957" y="4886141"/>
            <a:ext cx="5838344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31691">
            <a:extLst>
              <a:ext uri="{FF2B5EF4-FFF2-40B4-BE49-F238E27FC236}">
                <a16:creationId xmlns:a16="http://schemas.microsoft.com/office/drawing/2014/main" id="{6456032F-ED02-D045-BA5D-DBA5D99B8961}"/>
              </a:ext>
            </a:extLst>
          </p:cNvPr>
          <p:cNvSpPr/>
          <p:nvPr/>
        </p:nvSpPr>
        <p:spPr>
          <a:xfrm flipH="1">
            <a:off x="876956" y="5457753"/>
            <a:ext cx="6181686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31692">
            <a:extLst>
              <a:ext uri="{FF2B5EF4-FFF2-40B4-BE49-F238E27FC236}">
                <a16:creationId xmlns:a16="http://schemas.microsoft.com/office/drawing/2014/main" id="{98EDD26D-434C-2247-93E3-CCA4FFFCE335}"/>
              </a:ext>
            </a:extLst>
          </p:cNvPr>
          <p:cNvSpPr/>
          <p:nvPr/>
        </p:nvSpPr>
        <p:spPr>
          <a:xfrm flipH="1">
            <a:off x="876957" y="6130298"/>
            <a:ext cx="6298185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31711">
            <a:extLst>
              <a:ext uri="{FF2B5EF4-FFF2-40B4-BE49-F238E27FC236}">
                <a16:creationId xmlns:a16="http://schemas.microsoft.com/office/drawing/2014/main" id="{DD719222-B174-9F4C-B0B1-4615F8A7DF10}"/>
              </a:ext>
            </a:extLst>
          </p:cNvPr>
          <p:cNvSpPr/>
          <p:nvPr/>
        </p:nvSpPr>
        <p:spPr>
          <a:xfrm>
            <a:off x="6270920" y="879367"/>
            <a:ext cx="4361312" cy="2236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lnTo>
                  <a:pt x="0" y="21600"/>
                </a:lnTo>
                <a:lnTo>
                  <a:pt x="5400" y="21600"/>
                </a:lnTo>
                <a:lnTo>
                  <a:pt x="10799" y="10800"/>
                </a:lnTo>
                <a:lnTo>
                  <a:pt x="16200" y="21600"/>
                </a:lnTo>
                <a:lnTo>
                  <a:pt x="21600" y="21600"/>
                </a:lnTo>
                <a:lnTo>
                  <a:pt x="10799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31714">
            <a:extLst>
              <a:ext uri="{FF2B5EF4-FFF2-40B4-BE49-F238E27FC236}">
                <a16:creationId xmlns:a16="http://schemas.microsoft.com/office/drawing/2014/main" id="{D51B2444-FBB5-6540-AE41-99EDF6874327}"/>
              </a:ext>
            </a:extLst>
          </p:cNvPr>
          <p:cNvSpPr/>
          <p:nvPr/>
        </p:nvSpPr>
        <p:spPr>
          <a:xfrm>
            <a:off x="6470276" y="2097095"/>
            <a:ext cx="3962602" cy="2031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lnTo>
                  <a:pt x="0" y="21600"/>
                </a:lnTo>
                <a:lnTo>
                  <a:pt x="5400" y="21600"/>
                </a:lnTo>
                <a:lnTo>
                  <a:pt x="10799" y="10800"/>
                </a:lnTo>
                <a:lnTo>
                  <a:pt x="16200" y="21600"/>
                </a:lnTo>
                <a:lnTo>
                  <a:pt x="21600" y="21600"/>
                </a:lnTo>
                <a:lnTo>
                  <a:pt x="10799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31717">
            <a:extLst>
              <a:ext uri="{FF2B5EF4-FFF2-40B4-BE49-F238E27FC236}">
                <a16:creationId xmlns:a16="http://schemas.microsoft.com/office/drawing/2014/main" id="{4A3B5829-2A3E-0D4C-9C8B-7B2643D480C4}"/>
              </a:ext>
            </a:extLst>
          </p:cNvPr>
          <p:cNvSpPr/>
          <p:nvPr/>
        </p:nvSpPr>
        <p:spPr>
          <a:xfrm>
            <a:off x="6779255" y="3203200"/>
            <a:ext cx="3344643" cy="1715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lnTo>
                  <a:pt x="0" y="21600"/>
                </a:lnTo>
                <a:lnTo>
                  <a:pt x="5400" y="21600"/>
                </a:lnTo>
                <a:lnTo>
                  <a:pt x="10799" y="10800"/>
                </a:lnTo>
                <a:lnTo>
                  <a:pt x="16200" y="21600"/>
                </a:lnTo>
                <a:lnTo>
                  <a:pt x="21600" y="21600"/>
                </a:lnTo>
                <a:lnTo>
                  <a:pt x="10799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31720">
            <a:extLst>
              <a:ext uri="{FF2B5EF4-FFF2-40B4-BE49-F238E27FC236}">
                <a16:creationId xmlns:a16="http://schemas.microsoft.com/office/drawing/2014/main" id="{B8EC79E3-1C24-D746-AB4F-622BC518AB42}"/>
              </a:ext>
            </a:extLst>
          </p:cNvPr>
          <p:cNvSpPr/>
          <p:nvPr/>
        </p:nvSpPr>
        <p:spPr>
          <a:xfrm>
            <a:off x="7134548" y="4148262"/>
            <a:ext cx="2634018" cy="1350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lnTo>
                  <a:pt x="0" y="21600"/>
                </a:lnTo>
                <a:lnTo>
                  <a:pt x="5400" y="21600"/>
                </a:lnTo>
                <a:lnTo>
                  <a:pt x="10799" y="10800"/>
                </a:lnTo>
                <a:lnTo>
                  <a:pt x="16200" y="21600"/>
                </a:lnTo>
                <a:lnTo>
                  <a:pt x="21600" y="21600"/>
                </a:lnTo>
                <a:lnTo>
                  <a:pt x="10799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31723">
            <a:extLst>
              <a:ext uri="{FF2B5EF4-FFF2-40B4-BE49-F238E27FC236}">
                <a16:creationId xmlns:a16="http://schemas.microsoft.com/office/drawing/2014/main" id="{AD23FC1A-B05C-714D-84F7-CA99DA505F03}"/>
              </a:ext>
            </a:extLst>
          </p:cNvPr>
          <p:cNvSpPr/>
          <p:nvPr/>
        </p:nvSpPr>
        <p:spPr>
          <a:xfrm>
            <a:off x="7231878" y="4904785"/>
            <a:ext cx="2439398" cy="1250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lnTo>
                  <a:pt x="0" y="21600"/>
                </a:lnTo>
                <a:lnTo>
                  <a:pt x="5400" y="21600"/>
                </a:lnTo>
                <a:lnTo>
                  <a:pt x="10799" y="10800"/>
                </a:lnTo>
                <a:lnTo>
                  <a:pt x="16200" y="21600"/>
                </a:lnTo>
                <a:lnTo>
                  <a:pt x="21600" y="21600"/>
                </a:lnTo>
                <a:lnTo>
                  <a:pt x="10799" y="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76DF61-DC67-394D-BA64-9E22E8A3A023}"/>
              </a:ext>
            </a:extLst>
          </p:cNvPr>
          <p:cNvSpPr txBox="1"/>
          <p:nvPr/>
        </p:nvSpPr>
        <p:spPr>
          <a:xfrm>
            <a:off x="980288" y="2523435"/>
            <a:ext cx="611066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C2216A81-4CC9-6F44-8B99-D018B035CEFE}"/>
              </a:ext>
            </a:extLst>
          </p:cNvPr>
          <p:cNvSpPr txBox="1">
            <a:spLocks/>
          </p:cNvSpPr>
          <p:nvPr/>
        </p:nvSpPr>
        <p:spPr>
          <a:xfrm>
            <a:off x="1768293" y="2684840"/>
            <a:ext cx="4647441" cy="22551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АКАДЕМИЧЕСКАЯ МОБИЛЬНОСТЬ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868EC1-04DA-DD41-BCE4-BDCF601E3373}"/>
              </a:ext>
            </a:extLst>
          </p:cNvPr>
          <p:cNvSpPr txBox="1"/>
          <p:nvPr/>
        </p:nvSpPr>
        <p:spPr>
          <a:xfrm>
            <a:off x="980288" y="3529206"/>
            <a:ext cx="611066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47BD8495-4255-1949-9CF1-2F4E33E81AC5}"/>
              </a:ext>
            </a:extLst>
          </p:cNvPr>
          <p:cNvSpPr txBox="1">
            <a:spLocks/>
          </p:cNvSpPr>
          <p:nvPr/>
        </p:nvSpPr>
        <p:spPr>
          <a:xfrm>
            <a:off x="1768293" y="3684103"/>
            <a:ext cx="4701983" cy="23852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ПОВЫШЕННАЯ «ЧУДО» СТИПЕНДИЯ В НОМИНАЦИИ «НИД»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15B24D-D4E1-5247-8407-E79F192BF235}"/>
              </a:ext>
            </a:extLst>
          </p:cNvPr>
          <p:cNvSpPr txBox="1"/>
          <p:nvPr/>
        </p:nvSpPr>
        <p:spPr>
          <a:xfrm>
            <a:off x="980288" y="4323025"/>
            <a:ext cx="611066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157983E3-4A1F-0041-A8B0-BB9C95738CA3}"/>
              </a:ext>
            </a:extLst>
          </p:cNvPr>
          <p:cNvSpPr txBox="1">
            <a:spLocks/>
          </p:cNvSpPr>
          <p:nvPr/>
        </p:nvSpPr>
        <p:spPr>
          <a:xfrm>
            <a:off x="1768293" y="4484431"/>
            <a:ext cx="4647441" cy="22551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ОРГАНИЗАЦИЯ НАУЧНЫХ МЕРОПРИЯТИЙ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BE5709-BB3F-3C4F-8572-CC8FF87DB65F}"/>
              </a:ext>
            </a:extLst>
          </p:cNvPr>
          <p:cNvSpPr txBox="1"/>
          <p:nvPr/>
        </p:nvSpPr>
        <p:spPr>
          <a:xfrm>
            <a:off x="980288" y="4893425"/>
            <a:ext cx="611066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5F06889C-6135-FB4E-883F-477098CF6A72}"/>
              </a:ext>
            </a:extLst>
          </p:cNvPr>
          <p:cNvSpPr txBox="1">
            <a:spLocks/>
          </p:cNvSpPr>
          <p:nvPr/>
        </p:nvSpPr>
        <p:spPr>
          <a:xfrm>
            <a:off x="1768293" y="5048323"/>
            <a:ext cx="4752448" cy="23852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ОРГАНИЗАЦИОННОЕ СОПРОВОЖДЕНИЕ ВНЕШНИХ ГРАНТОВ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889511-013B-C342-BC7C-662CC0C36FB2}"/>
              </a:ext>
            </a:extLst>
          </p:cNvPr>
          <p:cNvSpPr txBox="1"/>
          <p:nvPr/>
        </p:nvSpPr>
        <p:spPr>
          <a:xfrm>
            <a:off x="980288" y="5554661"/>
            <a:ext cx="611066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98A1180-7F3F-DF43-BD95-AC904BEAF0BA}"/>
              </a:ext>
            </a:extLst>
          </p:cNvPr>
          <p:cNvSpPr txBox="1">
            <a:spLocks/>
          </p:cNvSpPr>
          <p:nvPr/>
        </p:nvSpPr>
        <p:spPr>
          <a:xfrm>
            <a:off x="1768293" y="5613379"/>
            <a:ext cx="5746412" cy="43088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КОНСУЛЬТИРОВАНИЕ, ИНФОРМИРОВАНИЕ, СВЯЗЬ СТУДЕНТА С МИРОМ НАУКИ КАК ВНУТРИ УНИВЕРСИТЕТА, ТАК И ЗА ЕГО ПРЕДЕЛАМИ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4ADBC7-DE26-2A42-8CD6-E1ED447AB9C7}"/>
              </a:ext>
            </a:extLst>
          </p:cNvPr>
          <p:cNvSpPr txBox="1"/>
          <p:nvPr/>
        </p:nvSpPr>
        <p:spPr>
          <a:xfrm rot="18900000">
            <a:off x="7268850" y="4777763"/>
            <a:ext cx="26897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05. КОНСУЛЬТИРОВАНИЕ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759FE8-CC15-AB41-92D6-49AA8D542915}"/>
              </a:ext>
            </a:extLst>
          </p:cNvPr>
          <p:cNvSpPr txBox="1"/>
          <p:nvPr/>
        </p:nvSpPr>
        <p:spPr>
          <a:xfrm rot="18900000">
            <a:off x="7295124" y="4557537"/>
            <a:ext cx="160176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 ВНЕШНИЕ ГРАНТЫ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F7CB42-DB52-6E48-A978-5912CD9595CD}"/>
              </a:ext>
            </a:extLst>
          </p:cNvPr>
          <p:cNvSpPr txBox="1"/>
          <p:nvPr/>
        </p:nvSpPr>
        <p:spPr>
          <a:xfrm rot="18900000">
            <a:off x="7050573" y="3748167"/>
            <a:ext cx="185098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 ОРГАНИЗАЦИЯ НАУЧНЫХ МЕРОПРИЯТИЙ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8E902C-0B7F-F745-A2F3-BCAC0768E8B1}"/>
              </a:ext>
            </a:extLst>
          </p:cNvPr>
          <p:cNvSpPr txBox="1"/>
          <p:nvPr/>
        </p:nvSpPr>
        <p:spPr>
          <a:xfrm rot="18900000">
            <a:off x="6986870" y="2897591"/>
            <a:ext cx="17973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ЧУДО-СТИПЕНДИЯ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BFE5C5-3E90-AA4F-9589-D7D055668E60}"/>
              </a:ext>
            </a:extLst>
          </p:cNvPr>
          <p:cNvSpPr txBox="1"/>
          <p:nvPr/>
        </p:nvSpPr>
        <p:spPr>
          <a:xfrm rot="18900000">
            <a:off x="6694173" y="1712127"/>
            <a:ext cx="21402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АКАДЕМИЧЕСКАЯ МОБИЛЬНОСТЬ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06022B-1880-0F4A-BB83-241CECF7DCFE}"/>
              </a:ext>
            </a:extLst>
          </p:cNvPr>
          <p:cNvSpPr txBox="1"/>
          <p:nvPr/>
        </p:nvSpPr>
        <p:spPr>
          <a:xfrm>
            <a:off x="419756" y="1206056"/>
            <a:ext cx="139333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ЗАКРЕПИМ: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8CFC5B9A-905F-254E-8B48-BCA2CDECE3C3}"/>
              </a:ext>
            </a:extLst>
          </p:cNvPr>
          <p:cNvSpPr txBox="1">
            <a:spLocks/>
          </p:cNvSpPr>
          <p:nvPr/>
        </p:nvSpPr>
        <p:spPr>
          <a:xfrm>
            <a:off x="464912" y="1551894"/>
            <a:ext cx="5562601" cy="116185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ts val="15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Центр студенческой науки – это сервис, который обеспечивает функционал студентов в научно-исследовательской работе</a:t>
            </a:r>
          </a:p>
          <a:p>
            <a:pPr marL="171450" indent="-171450" algn="just">
              <a:lnSpc>
                <a:spcPts val="15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Центр студенческой науки взаимодействует со студентами «на равных» в рамках обозначенного функционала</a:t>
            </a:r>
          </a:p>
          <a:p>
            <a:pPr algn="just">
              <a:lnSpc>
                <a:spcPts val="1500"/>
              </a:lnSpc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1466E4A-349F-1049-9D17-6FBF5C5787BB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584F1EBA-6FE3-6D4B-BFCD-3F18009913A8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E3FCD1E0-41EB-6C48-8E7A-8F6E82EB16CB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A45D7AA6-0C38-1244-8A20-3073457FC992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732757D-0524-494C-A64D-C192FE0CF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sp>
        <p:nvSpPr>
          <p:cNvPr id="50" name="Номер слайда 3">
            <a:extLst>
              <a:ext uri="{FF2B5EF4-FFF2-40B4-BE49-F238E27FC236}">
                <a16:creationId xmlns:a16="http://schemas.microsoft.com/office/drawing/2014/main" id="{1A321CBD-E851-DF49-8DE7-739CB8CD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691" y="6474843"/>
            <a:ext cx="538648" cy="276541"/>
          </a:xfrm>
        </p:spPr>
        <p:txBody>
          <a:bodyPr/>
          <a:lstStyle/>
          <a:p>
            <a:pPr algn="ctr"/>
            <a:fld id="{4FA2009F-744D-4914-9C38-413CE7F03583}" type="slidenum">
              <a:rPr lang="ru-RU" sz="105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06CDBE-B6B9-9C45-A0EA-BE462B9E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19155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11172B5-35B9-2541-B22F-5C1C9B33ADDE}"/>
              </a:ext>
            </a:extLst>
          </p:cNvPr>
          <p:cNvGrpSpPr>
            <a:grpSpLocks/>
          </p:cNvGrpSpPr>
          <p:nvPr/>
        </p:nvGrpSpPr>
        <p:grpSpPr>
          <a:xfrm>
            <a:off x="479565" y="314283"/>
            <a:ext cx="6070908" cy="566420"/>
            <a:chOff x="479565" y="314283"/>
            <a:chExt cx="6070908" cy="566420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A931EEFF-EA72-E64E-900D-6D30CB235AB5}"/>
                </a:ext>
              </a:extLst>
            </p:cNvPr>
            <p:cNvSpPr/>
            <p:nvPr/>
          </p:nvSpPr>
          <p:spPr>
            <a:xfrm>
              <a:off x="479565" y="314283"/>
              <a:ext cx="65042" cy="566420"/>
            </a:xfrm>
            <a:custGeom>
              <a:avLst/>
              <a:gdLst/>
              <a:ahLst/>
              <a:cxnLst/>
              <a:rect l="l" t="t" r="r" b="b"/>
              <a:pathLst>
                <a:path w="111125" h="566419">
                  <a:moveTo>
                    <a:pt x="111099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111099" y="566242"/>
                  </a:lnTo>
                  <a:lnTo>
                    <a:pt x="111099" y="0"/>
                  </a:lnTo>
                  <a:close/>
                </a:path>
              </a:pathLst>
            </a:custGeom>
            <a:solidFill>
              <a:srgbClr val="305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236E600C-C0BD-6F4F-8D0A-0A8E4E077908}"/>
                </a:ext>
              </a:extLst>
            </p:cNvPr>
            <p:cNvSpPr txBox="1"/>
            <p:nvPr/>
          </p:nvSpPr>
          <p:spPr>
            <a:xfrm>
              <a:off x="672472" y="422836"/>
              <a:ext cx="5878001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ru-RU" b="1" spc="-20" dirty="0">
                  <a:solidFill>
                    <a:srgbClr val="231F20"/>
                  </a:solidFill>
                  <a:latin typeface="Geometria-Medium"/>
                  <a:cs typeface="Geometria-Medium"/>
                </a:rPr>
                <a:t>ЧТО ТАКОЕ АСПИРАНТУРА И ЧТО В НЕЙ ДЕЛАТЬ?</a:t>
              </a:r>
              <a:endParaRPr sz="1800" b="1" dirty="0">
                <a:latin typeface="Geometria-Medium"/>
                <a:cs typeface="Geometria-Medium"/>
              </a:endParaRPr>
            </a:p>
          </p:txBody>
        </p:sp>
      </p:grpSp>
      <p:sp>
        <p:nvSpPr>
          <p:cNvPr id="60" name="Freeform 926">
            <a:extLst>
              <a:ext uri="{FF2B5EF4-FFF2-40B4-BE49-F238E27FC236}">
                <a16:creationId xmlns:a16="http://schemas.microsoft.com/office/drawing/2014/main" id="{5FA932DE-172B-D44C-8BF8-12C128646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084" y="1907161"/>
            <a:ext cx="514779" cy="514779"/>
          </a:xfrm>
          <a:custGeom>
            <a:avLst/>
            <a:gdLst>
              <a:gd name="T0" fmla="*/ 2003694 w 296503"/>
              <a:gd name="T1" fmla="*/ 1832388 h 296502"/>
              <a:gd name="T2" fmla="*/ 716340 w 296503"/>
              <a:gd name="T3" fmla="*/ 1832388 h 296502"/>
              <a:gd name="T4" fmla="*/ 1792869 w 296503"/>
              <a:gd name="T5" fmla="*/ 2632308 h 296502"/>
              <a:gd name="T6" fmla="*/ 1761647 w 296503"/>
              <a:gd name="T7" fmla="*/ 1934355 h 296502"/>
              <a:gd name="T8" fmla="*/ 1309759 w 296503"/>
              <a:gd name="T9" fmla="*/ 1765729 h 296502"/>
              <a:gd name="T10" fmla="*/ 1454202 w 296503"/>
              <a:gd name="T11" fmla="*/ 2632308 h 296502"/>
              <a:gd name="T12" fmla="*/ 1831921 w 296503"/>
              <a:gd name="T13" fmla="*/ 712916 h 296502"/>
              <a:gd name="T14" fmla="*/ 1407353 w 296503"/>
              <a:gd name="T15" fmla="*/ 712916 h 296502"/>
              <a:gd name="T16" fmla="*/ 1792869 w 296503"/>
              <a:gd name="T17" fmla="*/ 607044 h 296502"/>
              <a:gd name="T18" fmla="*/ 1929508 w 296503"/>
              <a:gd name="T19" fmla="*/ 1477536 h 296502"/>
              <a:gd name="T20" fmla="*/ 1792869 w 296503"/>
              <a:gd name="T21" fmla="*/ 607044 h 296502"/>
              <a:gd name="T22" fmla="*/ 1477622 w 296503"/>
              <a:gd name="T23" fmla="*/ 1308917 h 296502"/>
              <a:gd name="T24" fmla="*/ 610925 w 296503"/>
              <a:gd name="T25" fmla="*/ 1446161 h 296502"/>
              <a:gd name="T26" fmla="*/ 1432671 w 296503"/>
              <a:gd name="T27" fmla="*/ 386184 h 296502"/>
              <a:gd name="T28" fmla="*/ 964299 w 296503"/>
              <a:gd name="T29" fmla="*/ 240396 h 296502"/>
              <a:gd name="T30" fmla="*/ 842289 w 296503"/>
              <a:gd name="T31" fmla="*/ 646275 h 296502"/>
              <a:gd name="T32" fmla="*/ 362084 w 296503"/>
              <a:gd name="T33" fmla="*/ 756638 h 296502"/>
              <a:gd name="T34" fmla="*/ 460473 w 296503"/>
              <a:gd name="T35" fmla="*/ 1166470 h 296502"/>
              <a:gd name="T36" fmla="*/ 98402 w 296503"/>
              <a:gd name="T37" fmla="*/ 1737883 h 296502"/>
              <a:gd name="T38" fmla="*/ 436901 w 296503"/>
              <a:gd name="T39" fmla="*/ 2135906 h 296502"/>
              <a:gd name="T40" fmla="*/ 401470 w 296503"/>
              <a:gd name="T41" fmla="*/ 2494508 h 296502"/>
              <a:gd name="T42" fmla="*/ 747814 w 296503"/>
              <a:gd name="T43" fmla="*/ 2841306 h 296502"/>
              <a:gd name="T44" fmla="*/ 1109935 w 296503"/>
              <a:gd name="T45" fmla="*/ 2801901 h 296502"/>
              <a:gd name="T46" fmla="*/ 1475957 w 296503"/>
              <a:gd name="T47" fmla="*/ 3113225 h 296502"/>
              <a:gd name="T48" fmla="*/ 1810507 w 296503"/>
              <a:gd name="T49" fmla="*/ 2857075 h 296502"/>
              <a:gd name="T50" fmla="*/ 2278887 w 296503"/>
              <a:gd name="T51" fmla="*/ 2998932 h 296502"/>
              <a:gd name="T52" fmla="*/ 2593757 w 296503"/>
              <a:gd name="T53" fmla="*/ 2399927 h 296502"/>
              <a:gd name="T54" fmla="*/ 2999144 w 296503"/>
              <a:gd name="T55" fmla="*/ 2281719 h 296502"/>
              <a:gd name="T56" fmla="*/ 2900755 w 296503"/>
              <a:gd name="T57" fmla="*/ 1765466 h 296502"/>
              <a:gd name="T58" fmla="*/ 2900755 w 296503"/>
              <a:gd name="T59" fmla="*/ 1473853 h 296502"/>
              <a:gd name="T60" fmla="*/ 2999144 w 296503"/>
              <a:gd name="T61" fmla="*/ 961550 h 296502"/>
              <a:gd name="T62" fmla="*/ 2593757 w 296503"/>
              <a:gd name="T63" fmla="*/ 839402 h 296502"/>
              <a:gd name="T64" fmla="*/ 2278887 w 296503"/>
              <a:gd name="T65" fmla="*/ 240396 h 296502"/>
              <a:gd name="T66" fmla="*/ 1810507 w 296503"/>
              <a:gd name="T67" fmla="*/ 386184 h 296502"/>
              <a:gd name="T68" fmla="*/ 1503519 w 296503"/>
              <a:gd name="T69" fmla="*/ 0 h 296502"/>
              <a:gd name="T70" fmla="*/ 2152928 w 296503"/>
              <a:gd name="T71" fmla="*/ 204932 h 296502"/>
              <a:gd name="T72" fmla="*/ 2491427 w 296503"/>
              <a:gd name="T73" fmla="*/ 599009 h 296502"/>
              <a:gd name="T74" fmla="*/ 3081802 w 296503"/>
              <a:gd name="T75" fmla="*/ 914254 h 296502"/>
              <a:gd name="T76" fmla="*/ 3239232 w 296503"/>
              <a:gd name="T77" fmla="*/ 1501447 h 296502"/>
              <a:gd name="T78" fmla="*/ 3038512 w 296503"/>
              <a:gd name="T79" fmla="*/ 2151673 h 296502"/>
              <a:gd name="T80" fmla="*/ 2644910 w 296503"/>
              <a:gd name="T81" fmla="*/ 2494508 h 296502"/>
              <a:gd name="T82" fmla="*/ 2231649 w 296503"/>
              <a:gd name="T83" fmla="*/ 3097458 h 296502"/>
              <a:gd name="T84" fmla="*/ 1735730 w 296503"/>
              <a:gd name="T85" fmla="*/ 3239316 h 296502"/>
              <a:gd name="T86" fmla="*/ 1086305 w 296503"/>
              <a:gd name="T87" fmla="*/ 3038344 h 296502"/>
              <a:gd name="T88" fmla="*/ 661243 w 296503"/>
              <a:gd name="T89" fmla="*/ 2790074 h 296502"/>
              <a:gd name="T90" fmla="*/ 157452 w 296503"/>
              <a:gd name="T91" fmla="*/ 2329022 h 296502"/>
              <a:gd name="T92" fmla="*/ 129869 w 296503"/>
              <a:gd name="T93" fmla="*/ 1867927 h 296502"/>
              <a:gd name="T94" fmla="*/ 354220 w 296503"/>
              <a:gd name="T95" fmla="*/ 1170410 h 296502"/>
              <a:gd name="T96" fmla="*/ 354220 w 296503"/>
              <a:gd name="T97" fmla="*/ 650241 h 296502"/>
              <a:gd name="T98" fmla="*/ 649412 w 296503"/>
              <a:gd name="T99" fmla="*/ 350721 h 296502"/>
              <a:gd name="T100" fmla="*/ 1168961 w 296503"/>
              <a:gd name="T101" fmla="*/ 350721 h 296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6503" h="296502">
                <a:moveTo>
                  <a:pt x="183408" y="167723"/>
                </a:moveTo>
                <a:cubicBezTo>
                  <a:pt x="179834" y="174542"/>
                  <a:pt x="174117" y="179926"/>
                  <a:pt x="167684" y="183515"/>
                </a:cubicBezTo>
                <a:lnTo>
                  <a:pt x="167684" y="231250"/>
                </a:lnTo>
                <a:cubicBezTo>
                  <a:pt x="198774" y="223713"/>
                  <a:pt x="223432" y="199307"/>
                  <a:pt x="230579" y="167723"/>
                </a:cubicBezTo>
                <a:lnTo>
                  <a:pt x="183408" y="167723"/>
                </a:lnTo>
                <a:close/>
                <a:moveTo>
                  <a:pt x="65569" y="167723"/>
                </a:moveTo>
                <a:cubicBezTo>
                  <a:pt x="73074" y="199307"/>
                  <a:pt x="97374" y="223713"/>
                  <a:pt x="128822" y="231250"/>
                </a:cubicBezTo>
                <a:lnTo>
                  <a:pt x="128822" y="183515"/>
                </a:lnTo>
                <a:cubicBezTo>
                  <a:pt x="122032" y="179926"/>
                  <a:pt x="116672" y="174542"/>
                  <a:pt x="112741" y="167723"/>
                </a:cubicBezTo>
                <a:lnTo>
                  <a:pt x="65569" y="167723"/>
                </a:lnTo>
                <a:close/>
                <a:moveTo>
                  <a:pt x="180549" y="158750"/>
                </a:moveTo>
                <a:lnTo>
                  <a:pt x="236297" y="158750"/>
                </a:lnTo>
                <a:cubicBezTo>
                  <a:pt x="237369" y="158750"/>
                  <a:pt x="238441" y="159468"/>
                  <a:pt x="239513" y="160545"/>
                </a:cubicBezTo>
                <a:cubicBezTo>
                  <a:pt x="240228" y="161621"/>
                  <a:pt x="240943" y="162698"/>
                  <a:pt x="240586" y="164134"/>
                </a:cubicBezTo>
                <a:cubicBezTo>
                  <a:pt x="233796" y="203614"/>
                  <a:pt x="203063" y="234122"/>
                  <a:pt x="164111" y="240941"/>
                </a:cubicBezTo>
                <a:cubicBezTo>
                  <a:pt x="163753" y="240941"/>
                  <a:pt x="163396" y="240941"/>
                  <a:pt x="163039" y="240941"/>
                </a:cubicBezTo>
                <a:cubicBezTo>
                  <a:pt x="161966" y="240941"/>
                  <a:pt x="160894" y="240582"/>
                  <a:pt x="160537" y="239864"/>
                </a:cubicBezTo>
                <a:cubicBezTo>
                  <a:pt x="159465" y="239147"/>
                  <a:pt x="158750" y="237711"/>
                  <a:pt x="158750" y="236634"/>
                </a:cubicBezTo>
                <a:lnTo>
                  <a:pt x="158750" y="181003"/>
                </a:lnTo>
                <a:cubicBezTo>
                  <a:pt x="158750" y="179208"/>
                  <a:pt x="159822" y="177414"/>
                  <a:pt x="161252" y="177055"/>
                </a:cubicBezTo>
                <a:cubicBezTo>
                  <a:pt x="168042" y="173824"/>
                  <a:pt x="173402" y="168082"/>
                  <a:pt x="176618" y="161621"/>
                </a:cubicBezTo>
                <a:cubicBezTo>
                  <a:pt x="177333" y="159827"/>
                  <a:pt x="178762" y="158750"/>
                  <a:pt x="180549" y="158750"/>
                </a:cubicBezTo>
                <a:close/>
                <a:moveTo>
                  <a:pt x="60209" y="158750"/>
                </a:moveTo>
                <a:lnTo>
                  <a:pt x="115600" y="158750"/>
                </a:lnTo>
                <a:cubicBezTo>
                  <a:pt x="117386" y="158750"/>
                  <a:pt x="118816" y="159827"/>
                  <a:pt x="119888" y="161621"/>
                </a:cubicBezTo>
                <a:cubicBezTo>
                  <a:pt x="122747" y="168082"/>
                  <a:pt x="128107" y="173824"/>
                  <a:pt x="135254" y="177055"/>
                </a:cubicBezTo>
                <a:cubicBezTo>
                  <a:pt x="136684" y="177414"/>
                  <a:pt x="137756" y="179208"/>
                  <a:pt x="137756" y="181003"/>
                </a:cubicBezTo>
                <a:lnTo>
                  <a:pt x="137756" y="236634"/>
                </a:lnTo>
                <a:cubicBezTo>
                  <a:pt x="137756" y="237711"/>
                  <a:pt x="137041" y="239147"/>
                  <a:pt x="135969" y="239864"/>
                </a:cubicBezTo>
                <a:cubicBezTo>
                  <a:pt x="135254" y="240582"/>
                  <a:pt x="134182" y="240941"/>
                  <a:pt x="133110" y="240941"/>
                </a:cubicBezTo>
                <a:cubicBezTo>
                  <a:pt x="133110" y="240941"/>
                  <a:pt x="132753" y="240941"/>
                  <a:pt x="132395" y="240941"/>
                </a:cubicBezTo>
                <a:cubicBezTo>
                  <a:pt x="93086" y="234122"/>
                  <a:pt x="62710" y="203614"/>
                  <a:pt x="55921" y="164134"/>
                </a:cubicBezTo>
                <a:cubicBezTo>
                  <a:pt x="55563" y="162698"/>
                  <a:pt x="55921" y="161621"/>
                  <a:pt x="56635" y="160545"/>
                </a:cubicBezTo>
                <a:cubicBezTo>
                  <a:pt x="57707" y="159468"/>
                  <a:pt x="59137" y="158750"/>
                  <a:pt x="60209" y="158750"/>
                </a:cubicBezTo>
                <a:close/>
                <a:moveTo>
                  <a:pt x="167684" y="65254"/>
                </a:moveTo>
                <a:lnTo>
                  <a:pt x="167684" y="112989"/>
                </a:lnTo>
                <a:cubicBezTo>
                  <a:pt x="174117" y="116578"/>
                  <a:pt x="179834" y="122321"/>
                  <a:pt x="183408" y="128781"/>
                </a:cubicBezTo>
                <a:lnTo>
                  <a:pt x="230579" y="128781"/>
                </a:lnTo>
                <a:cubicBezTo>
                  <a:pt x="223432" y="97556"/>
                  <a:pt x="198774" y="72791"/>
                  <a:pt x="167684" y="65254"/>
                </a:cubicBezTo>
                <a:close/>
                <a:moveTo>
                  <a:pt x="128822" y="65254"/>
                </a:moveTo>
                <a:cubicBezTo>
                  <a:pt x="97374" y="72791"/>
                  <a:pt x="73074" y="97556"/>
                  <a:pt x="65569" y="128781"/>
                </a:cubicBezTo>
                <a:lnTo>
                  <a:pt x="112741" y="128781"/>
                </a:lnTo>
                <a:cubicBezTo>
                  <a:pt x="116672" y="122321"/>
                  <a:pt x="122032" y="116578"/>
                  <a:pt x="128822" y="112989"/>
                </a:cubicBezTo>
                <a:lnTo>
                  <a:pt x="128822" y="65254"/>
                </a:lnTo>
                <a:close/>
                <a:moveTo>
                  <a:pt x="164111" y="55563"/>
                </a:moveTo>
                <a:cubicBezTo>
                  <a:pt x="203063" y="62382"/>
                  <a:pt x="233796" y="93249"/>
                  <a:pt x="240586" y="132370"/>
                </a:cubicBezTo>
                <a:cubicBezTo>
                  <a:pt x="240943" y="133806"/>
                  <a:pt x="240228" y="135242"/>
                  <a:pt x="239513" y="136318"/>
                </a:cubicBezTo>
                <a:cubicBezTo>
                  <a:pt x="238441" y="137036"/>
                  <a:pt x="237369" y="137754"/>
                  <a:pt x="236297" y="137754"/>
                </a:cubicBezTo>
                <a:lnTo>
                  <a:pt x="180549" y="137754"/>
                </a:lnTo>
                <a:cubicBezTo>
                  <a:pt x="178762" y="137754"/>
                  <a:pt x="177333" y="136677"/>
                  <a:pt x="176618" y="135242"/>
                </a:cubicBezTo>
                <a:cubicBezTo>
                  <a:pt x="173402" y="128422"/>
                  <a:pt x="168042" y="123039"/>
                  <a:pt x="161252" y="119808"/>
                </a:cubicBezTo>
                <a:cubicBezTo>
                  <a:pt x="159822" y="119091"/>
                  <a:pt x="158750" y="117296"/>
                  <a:pt x="158750" y="115501"/>
                </a:cubicBezTo>
                <a:lnTo>
                  <a:pt x="158750" y="60229"/>
                </a:lnTo>
                <a:cubicBezTo>
                  <a:pt x="158750" y="58793"/>
                  <a:pt x="159465" y="57358"/>
                  <a:pt x="160537" y="56640"/>
                </a:cubicBezTo>
                <a:cubicBezTo>
                  <a:pt x="161252" y="55563"/>
                  <a:pt x="162681" y="55563"/>
                  <a:pt x="164111" y="55563"/>
                </a:cubicBezTo>
                <a:close/>
                <a:moveTo>
                  <a:pt x="132395" y="55563"/>
                </a:moveTo>
                <a:cubicBezTo>
                  <a:pt x="133468" y="55563"/>
                  <a:pt x="135254" y="55563"/>
                  <a:pt x="135969" y="56640"/>
                </a:cubicBezTo>
                <a:cubicBezTo>
                  <a:pt x="137041" y="57358"/>
                  <a:pt x="137756" y="58793"/>
                  <a:pt x="137756" y="60229"/>
                </a:cubicBezTo>
                <a:lnTo>
                  <a:pt x="137756" y="115501"/>
                </a:lnTo>
                <a:cubicBezTo>
                  <a:pt x="137756" y="117296"/>
                  <a:pt x="136684" y="119091"/>
                  <a:pt x="135254" y="119808"/>
                </a:cubicBezTo>
                <a:cubicBezTo>
                  <a:pt x="128107" y="123039"/>
                  <a:pt x="122747" y="128422"/>
                  <a:pt x="119888" y="135242"/>
                </a:cubicBezTo>
                <a:cubicBezTo>
                  <a:pt x="118816" y="136677"/>
                  <a:pt x="117386" y="137754"/>
                  <a:pt x="115600" y="137754"/>
                </a:cubicBezTo>
                <a:lnTo>
                  <a:pt x="60209" y="137754"/>
                </a:lnTo>
                <a:cubicBezTo>
                  <a:pt x="59137" y="137754"/>
                  <a:pt x="57707" y="137036"/>
                  <a:pt x="56635" y="136318"/>
                </a:cubicBezTo>
                <a:cubicBezTo>
                  <a:pt x="55921" y="135242"/>
                  <a:pt x="55563" y="133806"/>
                  <a:pt x="55921" y="132370"/>
                </a:cubicBezTo>
                <a:cubicBezTo>
                  <a:pt x="62710" y="93249"/>
                  <a:pt x="93086" y="62382"/>
                  <a:pt x="132395" y="55563"/>
                </a:cubicBezTo>
                <a:close/>
                <a:moveTo>
                  <a:pt x="137624" y="9018"/>
                </a:moveTo>
                <a:cubicBezTo>
                  <a:pt x="136183" y="9018"/>
                  <a:pt x="135102" y="10100"/>
                  <a:pt x="135102" y="11543"/>
                </a:cubicBezTo>
                <a:lnTo>
                  <a:pt x="135102" y="31021"/>
                </a:lnTo>
                <a:cubicBezTo>
                  <a:pt x="135102" y="33185"/>
                  <a:pt x="133300" y="34989"/>
                  <a:pt x="131139" y="35349"/>
                </a:cubicBezTo>
                <a:cubicBezTo>
                  <a:pt x="122853" y="36792"/>
                  <a:pt x="114927" y="38956"/>
                  <a:pt x="107001" y="41842"/>
                </a:cubicBezTo>
                <a:cubicBezTo>
                  <a:pt x="104839" y="42564"/>
                  <a:pt x="102677" y="41842"/>
                  <a:pt x="101597" y="40039"/>
                </a:cubicBezTo>
                <a:lnTo>
                  <a:pt x="91869" y="23085"/>
                </a:lnTo>
                <a:cubicBezTo>
                  <a:pt x="91509" y="22364"/>
                  <a:pt x="90788" y="22003"/>
                  <a:pt x="90068" y="22003"/>
                </a:cubicBezTo>
                <a:cubicBezTo>
                  <a:pt x="89347" y="21642"/>
                  <a:pt x="88627" y="22003"/>
                  <a:pt x="88267" y="22003"/>
                </a:cubicBezTo>
                <a:lnTo>
                  <a:pt x="69532" y="32824"/>
                </a:lnTo>
                <a:cubicBezTo>
                  <a:pt x="68812" y="33185"/>
                  <a:pt x="68091" y="33907"/>
                  <a:pt x="68091" y="34628"/>
                </a:cubicBezTo>
                <a:cubicBezTo>
                  <a:pt x="68091" y="35349"/>
                  <a:pt x="68091" y="36071"/>
                  <a:pt x="68452" y="36792"/>
                </a:cubicBezTo>
                <a:lnTo>
                  <a:pt x="77819" y="53385"/>
                </a:lnTo>
                <a:cubicBezTo>
                  <a:pt x="79260" y="55188"/>
                  <a:pt x="78900" y="57713"/>
                  <a:pt x="77098" y="59156"/>
                </a:cubicBezTo>
                <a:cubicBezTo>
                  <a:pt x="70613" y="64567"/>
                  <a:pt x="64489" y="70338"/>
                  <a:pt x="59445" y="76831"/>
                </a:cubicBezTo>
                <a:cubicBezTo>
                  <a:pt x="58004" y="78634"/>
                  <a:pt x="55481" y="78995"/>
                  <a:pt x="53680" y="77913"/>
                </a:cubicBezTo>
                <a:lnTo>
                  <a:pt x="36747" y="68174"/>
                </a:lnTo>
                <a:cubicBezTo>
                  <a:pt x="36387" y="67813"/>
                  <a:pt x="35306" y="67813"/>
                  <a:pt x="34946" y="68174"/>
                </a:cubicBezTo>
                <a:cubicBezTo>
                  <a:pt x="33865" y="68174"/>
                  <a:pt x="33505" y="68535"/>
                  <a:pt x="33145" y="69256"/>
                </a:cubicBezTo>
                <a:lnTo>
                  <a:pt x="22337" y="88013"/>
                </a:lnTo>
                <a:cubicBezTo>
                  <a:pt x="21976" y="88734"/>
                  <a:pt x="21976" y="89456"/>
                  <a:pt x="22337" y="89816"/>
                </a:cubicBezTo>
                <a:cubicBezTo>
                  <a:pt x="22337" y="90899"/>
                  <a:pt x="22697" y="91259"/>
                  <a:pt x="23417" y="91620"/>
                </a:cubicBezTo>
                <a:lnTo>
                  <a:pt x="39990" y="101359"/>
                </a:lnTo>
                <a:cubicBezTo>
                  <a:pt x="42151" y="102441"/>
                  <a:pt x="42872" y="104605"/>
                  <a:pt x="42151" y="106770"/>
                </a:cubicBezTo>
                <a:cubicBezTo>
                  <a:pt x="38909" y="114705"/>
                  <a:pt x="36747" y="122641"/>
                  <a:pt x="35306" y="130937"/>
                </a:cubicBezTo>
                <a:cubicBezTo>
                  <a:pt x="35306" y="133101"/>
                  <a:pt x="33505" y="134905"/>
                  <a:pt x="30983" y="134905"/>
                </a:cubicBezTo>
                <a:lnTo>
                  <a:pt x="11889" y="134905"/>
                </a:lnTo>
                <a:cubicBezTo>
                  <a:pt x="10448" y="134905"/>
                  <a:pt x="9007" y="135987"/>
                  <a:pt x="9007" y="137430"/>
                </a:cubicBezTo>
                <a:lnTo>
                  <a:pt x="9007" y="159072"/>
                </a:lnTo>
                <a:cubicBezTo>
                  <a:pt x="9007" y="160515"/>
                  <a:pt x="10448" y="161597"/>
                  <a:pt x="11889" y="161597"/>
                </a:cubicBezTo>
                <a:lnTo>
                  <a:pt x="30983" y="161597"/>
                </a:lnTo>
                <a:cubicBezTo>
                  <a:pt x="33505" y="161597"/>
                  <a:pt x="35306" y="163401"/>
                  <a:pt x="35306" y="165565"/>
                </a:cubicBezTo>
                <a:cubicBezTo>
                  <a:pt x="36747" y="173861"/>
                  <a:pt x="38909" y="181797"/>
                  <a:pt x="42151" y="189733"/>
                </a:cubicBezTo>
                <a:cubicBezTo>
                  <a:pt x="42872" y="191897"/>
                  <a:pt x="42151" y="194061"/>
                  <a:pt x="39990" y="195504"/>
                </a:cubicBezTo>
                <a:lnTo>
                  <a:pt x="23417" y="204882"/>
                </a:lnTo>
                <a:cubicBezTo>
                  <a:pt x="22697" y="205243"/>
                  <a:pt x="22337" y="205965"/>
                  <a:pt x="22337" y="206686"/>
                </a:cubicBezTo>
                <a:cubicBezTo>
                  <a:pt x="21976" y="207407"/>
                  <a:pt x="21976" y="208129"/>
                  <a:pt x="22337" y="208850"/>
                </a:cubicBezTo>
                <a:lnTo>
                  <a:pt x="33145" y="227246"/>
                </a:lnTo>
                <a:cubicBezTo>
                  <a:pt x="33865" y="228689"/>
                  <a:pt x="35306" y="229050"/>
                  <a:pt x="36747" y="228328"/>
                </a:cubicBezTo>
                <a:lnTo>
                  <a:pt x="53680" y="218589"/>
                </a:lnTo>
                <a:cubicBezTo>
                  <a:pt x="55481" y="217507"/>
                  <a:pt x="58004" y="218229"/>
                  <a:pt x="59445" y="219671"/>
                </a:cubicBezTo>
                <a:cubicBezTo>
                  <a:pt x="64489" y="226164"/>
                  <a:pt x="70613" y="232296"/>
                  <a:pt x="77098" y="237346"/>
                </a:cubicBezTo>
                <a:cubicBezTo>
                  <a:pt x="78900" y="238789"/>
                  <a:pt x="79260" y="240953"/>
                  <a:pt x="77819" y="243478"/>
                </a:cubicBezTo>
                <a:lnTo>
                  <a:pt x="68452" y="260071"/>
                </a:lnTo>
                <a:cubicBezTo>
                  <a:pt x="68091" y="260792"/>
                  <a:pt x="68091" y="261514"/>
                  <a:pt x="68091" y="261874"/>
                </a:cubicBezTo>
                <a:cubicBezTo>
                  <a:pt x="68091" y="262596"/>
                  <a:pt x="68812" y="263317"/>
                  <a:pt x="69532" y="263678"/>
                </a:cubicBezTo>
                <a:lnTo>
                  <a:pt x="88267" y="274499"/>
                </a:lnTo>
                <a:cubicBezTo>
                  <a:pt x="89347" y="275221"/>
                  <a:pt x="90788" y="274860"/>
                  <a:pt x="91869" y="273417"/>
                </a:cubicBezTo>
                <a:lnTo>
                  <a:pt x="101597" y="256464"/>
                </a:lnTo>
                <a:cubicBezTo>
                  <a:pt x="102317" y="255382"/>
                  <a:pt x="103758" y="254660"/>
                  <a:pt x="105199" y="254660"/>
                </a:cubicBezTo>
                <a:cubicBezTo>
                  <a:pt x="105920" y="254660"/>
                  <a:pt x="106280" y="254660"/>
                  <a:pt x="107001" y="254660"/>
                </a:cubicBezTo>
                <a:cubicBezTo>
                  <a:pt x="114927" y="257907"/>
                  <a:pt x="122853" y="260071"/>
                  <a:pt x="131139" y="261514"/>
                </a:cubicBezTo>
                <a:cubicBezTo>
                  <a:pt x="133300" y="261514"/>
                  <a:pt x="135102" y="263317"/>
                  <a:pt x="135102" y="265842"/>
                </a:cubicBezTo>
                <a:lnTo>
                  <a:pt x="135102" y="284960"/>
                </a:lnTo>
                <a:cubicBezTo>
                  <a:pt x="135102" y="286403"/>
                  <a:pt x="136183" y="287845"/>
                  <a:pt x="137624" y="287845"/>
                </a:cubicBezTo>
                <a:lnTo>
                  <a:pt x="158880" y="287845"/>
                </a:lnTo>
                <a:cubicBezTo>
                  <a:pt x="160681" y="287845"/>
                  <a:pt x="161762" y="286403"/>
                  <a:pt x="161762" y="284960"/>
                </a:cubicBezTo>
                <a:lnTo>
                  <a:pt x="161762" y="265842"/>
                </a:lnTo>
                <a:cubicBezTo>
                  <a:pt x="161762" y="263317"/>
                  <a:pt x="163563" y="261514"/>
                  <a:pt x="165725" y="261514"/>
                </a:cubicBezTo>
                <a:cubicBezTo>
                  <a:pt x="173651" y="260071"/>
                  <a:pt x="181937" y="257907"/>
                  <a:pt x="189863" y="254660"/>
                </a:cubicBezTo>
                <a:cubicBezTo>
                  <a:pt x="191664" y="253939"/>
                  <a:pt x="194186" y="254660"/>
                  <a:pt x="195267" y="256464"/>
                </a:cubicBezTo>
                <a:lnTo>
                  <a:pt x="204994" y="273417"/>
                </a:lnTo>
                <a:cubicBezTo>
                  <a:pt x="205355" y="274138"/>
                  <a:pt x="205715" y="274499"/>
                  <a:pt x="206435" y="274499"/>
                </a:cubicBezTo>
                <a:cubicBezTo>
                  <a:pt x="207156" y="274860"/>
                  <a:pt x="207876" y="274860"/>
                  <a:pt x="208597" y="274499"/>
                </a:cubicBezTo>
                <a:lnTo>
                  <a:pt x="227331" y="263678"/>
                </a:lnTo>
                <a:cubicBezTo>
                  <a:pt x="228772" y="262956"/>
                  <a:pt x="229132" y="261514"/>
                  <a:pt x="228052" y="260071"/>
                </a:cubicBezTo>
                <a:lnTo>
                  <a:pt x="218685" y="243478"/>
                </a:lnTo>
                <a:cubicBezTo>
                  <a:pt x="217243" y="240953"/>
                  <a:pt x="217964" y="238789"/>
                  <a:pt x="219765" y="237346"/>
                </a:cubicBezTo>
                <a:cubicBezTo>
                  <a:pt x="226250" y="232296"/>
                  <a:pt x="232015" y="226164"/>
                  <a:pt x="237419" y="219671"/>
                </a:cubicBezTo>
                <a:cubicBezTo>
                  <a:pt x="238860" y="218229"/>
                  <a:pt x="241021" y="217507"/>
                  <a:pt x="242823" y="218589"/>
                </a:cubicBezTo>
                <a:lnTo>
                  <a:pt x="260116" y="228328"/>
                </a:lnTo>
                <a:cubicBezTo>
                  <a:pt x="260476" y="228689"/>
                  <a:pt x="261196" y="229050"/>
                  <a:pt x="261917" y="228689"/>
                </a:cubicBezTo>
                <a:cubicBezTo>
                  <a:pt x="262638" y="228328"/>
                  <a:pt x="262998" y="227968"/>
                  <a:pt x="263718" y="227246"/>
                </a:cubicBezTo>
                <a:lnTo>
                  <a:pt x="274526" y="208850"/>
                </a:lnTo>
                <a:cubicBezTo>
                  <a:pt x="274887" y="207407"/>
                  <a:pt x="274526" y="205965"/>
                  <a:pt x="273446" y="204882"/>
                </a:cubicBezTo>
                <a:lnTo>
                  <a:pt x="256513" y="195504"/>
                </a:lnTo>
                <a:cubicBezTo>
                  <a:pt x="254712" y="194061"/>
                  <a:pt x="253631" y="191897"/>
                  <a:pt x="254712" y="189733"/>
                </a:cubicBezTo>
                <a:cubicBezTo>
                  <a:pt x="257594" y="181797"/>
                  <a:pt x="260116" y="173861"/>
                  <a:pt x="261196" y="165565"/>
                </a:cubicBezTo>
                <a:cubicBezTo>
                  <a:pt x="261557" y="163401"/>
                  <a:pt x="263358" y="161597"/>
                  <a:pt x="265520" y="161597"/>
                </a:cubicBezTo>
                <a:lnTo>
                  <a:pt x="284974" y="161597"/>
                </a:lnTo>
                <a:cubicBezTo>
                  <a:pt x="286415" y="161597"/>
                  <a:pt x="287856" y="160515"/>
                  <a:pt x="287856" y="159072"/>
                </a:cubicBezTo>
                <a:lnTo>
                  <a:pt x="287856" y="137430"/>
                </a:lnTo>
                <a:cubicBezTo>
                  <a:pt x="287856" y="135987"/>
                  <a:pt x="286415" y="134905"/>
                  <a:pt x="284974" y="134905"/>
                </a:cubicBezTo>
                <a:lnTo>
                  <a:pt x="265520" y="134905"/>
                </a:lnTo>
                <a:cubicBezTo>
                  <a:pt x="263358" y="134905"/>
                  <a:pt x="261557" y="133101"/>
                  <a:pt x="261196" y="130937"/>
                </a:cubicBezTo>
                <a:cubicBezTo>
                  <a:pt x="260116" y="122641"/>
                  <a:pt x="257594" y="114705"/>
                  <a:pt x="254712" y="106770"/>
                </a:cubicBezTo>
                <a:cubicBezTo>
                  <a:pt x="253631" y="104605"/>
                  <a:pt x="254712" y="102441"/>
                  <a:pt x="256513" y="101359"/>
                </a:cubicBezTo>
                <a:lnTo>
                  <a:pt x="273446" y="91620"/>
                </a:lnTo>
                <a:cubicBezTo>
                  <a:pt x="274526" y="90899"/>
                  <a:pt x="274887" y="89456"/>
                  <a:pt x="274526" y="88013"/>
                </a:cubicBezTo>
                <a:lnTo>
                  <a:pt x="263718" y="69256"/>
                </a:lnTo>
                <a:cubicBezTo>
                  <a:pt x="262998" y="68535"/>
                  <a:pt x="262638" y="68174"/>
                  <a:pt x="261917" y="68174"/>
                </a:cubicBezTo>
                <a:cubicBezTo>
                  <a:pt x="261196" y="67813"/>
                  <a:pt x="260476" y="67813"/>
                  <a:pt x="260116" y="68174"/>
                </a:cubicBezTo>
                <a:lnTo>
                  <a:pt x="242823" y="77913"/>
                </a:lnTo>
                <a:cubicBezTo>
                  <a:pt x="241021" y="78995"/>
                  <a:pt x="238860" y="78634"/>
                  <a:pt x="237419" y="76831"/>
                </a:cubicBezTo>
                <a:cubicBezTo>
                  <a:pt x="232015" y="70338"/>
                  <a:pt x="226250" y="64567"/>
                  <a:pt x="219765" y="59156"/>
                </a:cubicBezTo>
                <a:cubicBezTo>
                  <a:pt x="217964" y="57713"/>
                  <a:pt x="217243" y="55188"/>
                  <a:pt x="218685" y="53385"/>
                </a:cubicBezTo>
                <a:lnTo>
                  <a:pt x="228052" y="36792"/>
                </a:lnTo>
                <a:cubicBezTo>
                  <a:pt x="229132" y="35349"/>
                  <a:pt x="228772" y="33907"/>
                  <a:pt x="227331" y="32824"/>
                </a:cubicBezTo>
                <a:lnTo>
                  <a:pt x="208597" y="22003"/>
                </a:lnTo>
                <a:cubicBezTo>
                  <a:pt x="207876" y="22003"/>
                  <a:pt x="207156" y="21642"/>
                  <a:pt x="206435" y="22003"/>
                </a:cubicBezTo>
                <a:cubicBezTo>
                  <a:pt x="205715" y="22003"/>
                  <a:pt x="205355" y="22364"/>
                  <a:pt x="204994" y="23085"/>
                </a:cubicBezTo>
                <a:lnTo>
                  <a:pt x="195267" y="40039"/>
                </a:lnTo>
                <a:cubicBezTo>
                  <a:pt x="194186" y="41842"/>
                  <a:pt x="191664" y="42564"/>
                  <a:pt x="189863" y="41842"/>
                </a:cubicBezTo>
                <a:cubicBezTo>
                  <a:pt x="181937" y="38956"/>
                  <a:pt x="173651" y="36792"/>
                  <a:pt x="165725" y="35349"/>
                </a:cubicBezTo>
                <a:cubicBezTo>
                  <a:pt x="163563" y="34989"/>
                  <a:pt x="161762" y="33185"/>
                  <a:pt x="161762" y="31021"/>
                </a:cubicBezTo>
                <a:lnTo>
                  <a:pt x="161762" y="11543"/>
                </a:lnTo>
                <a:cubicBezTo>
                  <a:pt x="161762" y="10100"/>
                  <a:pt x="160681" y="9018"/>
                  <a:pt x="158880" y="9018"/>
                </a:cubicBezTo>
                <a:lnTo>
                  <a:pt x="137624" y="9018"/>
                </a:lnTo>
                <a:close/>
                <a:moveTo>
                  <a:pt x="137624" y="0"/>
                </a:moveTo>
                <a:lnTo>
                  <a:pt x="158880" y="0"/>
                </a:lnTo>
                <a:cubicBezTo>
                  <a:pt x="165725" y="0"/>
                  <a:pt x="170769" y="5050"/>
                  <a:pt x="170769" y="11543"/>
                </a:cubicBezTo>
                <a:lnTo>
                  <a:pt x="170769" y="27053"/>
                </a:lnTo>
                <a:cubicBezTo>
                  <a:pt x="176893" y="28135"/>
                  <a:pt x="183378" y="29939"/>
                  <a:pt x="189503" y="32103"/>
                </a:cubicBezTo>
                <a:lnTo>
                  <a:pt x="197068" y="18757"/>
                </a:lnTo>
                <a:cubicBezTo>
                  <a:pt x="198870" y="15871"/>
                  <a:pt x="201392" y="14068"/>
                  <a:pt x="204274" y="13346"/>
                </a:cubicBezTo>
                <a:cubicBezTo>
                  <a:pt x="207156" y="12264"/>
                  <a:pt x="210398" y="12985"/>
                  <a:pt x="213280" y="14428"/>
                </a:cubicBezTo>
                <a:lnTo>
                  <a:pt x="231654" y="25250"/>
                </a:lnTo>
                <a:cubicBezTo>
                  <a:pt x="237419" y="28496"/>
                  <a:pt x="239220" y="35710"/>
                  <a:pt x="235978" y="41121"/>
                </a:cubicBezTo>
                <a:lnTo>
                  <a:pt x="228052" y="54828"/>
                </a:lnTo>
                <a:cubicBezTo>
                  <a:pt x="233095" y="58795"/>
                  <a:pt x="237779" y="63485"/>
                  <a:pt x="242102" y="68174"/>
                </a:cubicBezTo>
                <a:lnTo>
                  <a:pt x="255432" y="60599"/>
                </a:lnTo>
                <a:cubicBezTo>
                  <a:pt x="257954" y="58795"/>
                  <a:pt x="261196" y="58435"/>
                  <a:pt x="264079" y="59517"/>
                </a:cubicBezTo>
                <a:cubicBezTo>
                  <a:pt x="267321" y="59878"/>
                  <a:pt x="269843" y="62042"/>
                  <a:pt x="271284" y="64567"/>
                </a:cubicBezTo>
                <a:lnTo>
                  <a:pt x="282092" y="83684"/>
                </a:lnTo>
                <a:cubicBezTo>
                  <a:pt x="285335" y="89095"/>
                  <a:pt x="283533" y="96309"/>
                  <a:pt x="278129" y="99556"/>
                </a:cubicBezTo>
                <a:lnTo>
                  <a:pt x="264439" y="107130"/>
                </a:lnTo>
                <a:cubicBezTo>
                  <a:pt x="266601" y="113262"/>
                  <a:pt x="268042" y="119394"/>
                  <a:pt x="269483" y="125887"/>
                </a:cubicBezTo>
                <a:lnTo>
                  <a:pt x="284974" y="125887"/>
                </a:lnTo>
                <a:cubicBezTo>
                  <a:pt x="291459" y="125887"/>
                  <a:pt x="296503" y="130937"/>
                  <a:pt x="296503" y="137430"/>
                </a:cubicBezTo>
                <a:lnTo>
                  <a:pt x="296503" y="159072"/>
                </a:lnTo>
                <a:cubicBezTo>
                  <a:pt x="296503" y="165565"/>
                  <a:pt x="291459" y="170976"/>
                  <a:pt x="284974" y="170976"/>
                </a:cubicBezTo>
                <a:lnTo>
                  <a:pt x="269483" y="170976"/>
                </a:lnTo>
                <a:cubicBezTo>
                  <a:pt x="268042" y="177108"/>
                  <a:pt x="266601" y="183240"/>
                  <a:pt x="264439" y="189372"/>
                </a:cubicBezTo>
                <a:lnTo>
                  <a:pt x="278129" y="196947"/>
                </a:lnTo>
                <a:cubicBezTo>
                  <a:pt x="283533" y="200554"/>
                  <a:pt x="285335" y="207768"/>
                  <a:pt x="282092" y="213179"/>
                </a:cubicBezTo>
                <a:lnTo>
                  <a:pt x="271284" y="231936"/>
                </a:lnTo>
                <a:cubicBezTo>
                  <a:pt x="269843" y="234460"/>
                  <a:pt x="267321" y="236625"/>
                  <a:pt x="264079" y="237346"/>
                </a:cubicBezTo>
                <a:cubicBezTo>
                  <a:pt x="261196" y="238068"/>
                  <a:pt x="257954" y="237707"/>
                  <a:pt x="255432" y="236264"/>
                </a:cubicBezTo>
                <a:lnTo>
                  <a:pt x="242102" y="228328"/>
                </a:lnTo>
                <a:cubicBezTo>
                  <a:pt x="237779" y="233378"/>
                  <a:pt x="233095" y="237707"/>
                  <a:pt x="228052" y="242035"/>
                </a:cubicBezTo>
                <a:lnTo>
                  <a:pt x="235978" y="255382"/>
                </a:lnTo>
                <a:cubicBezTo>
                  <a:pt x="239220" y="261153"/>
                  <a:pt x="237419" y="268367"/>
                  <a:pt x="231654" y="271613"/>
                </a:cubicBezTo>
                <a:lnTo>
                  <a:pt x="213280" y="282074"/>
                </a:lnTo>
                <a:cubicBezTo>
                  <a:pt x="210398" y="283878"/>
                  <a:pt x="207156" y="284238"/>
                  <a:pt x="204274" y="283517"/>
                </a:cubicBezTo>
                <a:cubicBezTo>
                  <a:pt x="201392" y="282795"/>
                  <a:pt x="198870" y="280631"/>
                  <a:pt x="197068" y="278106"/>
                </a:cubicBezTo>
                <a:lnTo>
                  <a:pt x="189503" y="264399"/>
                </a:lnTo>
                <a:cubicBezTo>
                  <a:pt x="183378" y="266564"/>
                  <a:pt x="176893" y="268367"/>
                  <a:pt x="170769" y="269449"/>
                </a:cubicBezTo>
                <a:lnTo>
                  <a:pt x="170769" y="284960"/>
                </a:lnTo>
                <a:cubicBezTo>
                  <a:pt x="170769" y="291452"/>
                  <a:pt x="165725" y="296502"/>
                  <a:pt x="158880" y="296502"/>
                </a:cubicBezTo>
                <a:lnTo>
                  <a:pt x="137624" y="296502"/>
                </a:lnTo>
                <a:cubicBezTo>
                  <a:pt x="131139" y="296502"/>
                  <a:pt x="125735" y="291452"/>
                  <a:pt x="125735" y="284960"/>
                </a:cubicBezTo>
                <a:lnTo>
                  <a:pt x="125735" y="269449"/>
                </a:lnTo>
                <a:cubicBezTo>
                  <a:pt x="119610" y="268367"/>
                  <a:pt x="113485" y="266564"/>
                  <a:pt x="107001" y="264399"/>
                </a:cubicBezTo>
                <a:lnTo>
                  <a:pt x="99435" y="278106"/>
                </a:lnTo>
                <a:cubicBezTo>
                  <a:pt x="97994" y="280631"/>
                  <a:pt x="95472" y="282795"/>
                  <a:pt x="92230" y="283517"/>
                </a:cubicBezTo>
                <a:cubicBezTo>
                  <a:pt x="89347" y="284238"/>
                  <a:pt x="86105" y="283878"/>
                  <a:pt x="83583" y="282074"/>
                </a:cubicBezTo>
                <a:lnTo>
                  <a:pt x="64849" y="271613"/>
                </a:lnTo>
                <a:cubicBezTo>
                  <a:pt x="62327" y="269810"/>
                  <a:pt x="60165" y="267285"/>
                  <a:pt x="59445" y="264399"/>
                </a:cubicBezTo>
                <a:cubicBezTo>
                  <a:pt x="58724" y="261514"/>
                  <a:pt x="59085" y="258267"/>
                  <a:pt x="60526" y="255382"/>
                </a:cubicBezTo>
                <a:lnTo>
                  <a:pt x="68452" y="242035"/>
                </a:lnTo>
                <a:cubicBezTo>
                  <a:pt x="63408" y="237707"/>
                  <a:pt x="59085" y="233378"/>
                  <a:pt x="54761" y="228328"/>
                </a:cubicBezTo>
                <a:lnTo>
                  <a:pt x="41431" y="236264"/>
                </a:lnTo>
                <a:cubicBezTo>
                  <a:pt x="35667" y="239510"/>
                  <a:pt x="28821" y="237346"/>
                  <a:pt x="25219" y="231936"/>
                </a:cubicBezTo>
                <a:lnTo>
                  <a:pt x="14411" y="213179"/>
                </a:lnTo>
                <a:cubicBezTo>
                  <a:pt x="12969" y="210654"/>
                  <a:pt x="12609" y="207407"/>
                  <a:pt x="13330" y="204161"/>
                </a:cubicBezTo>
                <a:cubicBezTo>
                  <a:pt x="14411" y="201275"/>
                  <a:pt x="16212" y="198750"/>
                  <a:pt x="19094" y="196947"/>
                </a:cubicBezTo>
                <a:lnTo>
                  <a:pt x="32424" y="189372"/>
                </a:lnTo>
                <a:cubicBezTo>
                  <a:pt x="30262" y="183240"/>
                  <a:pt x="28461" y="177108"/>
                  <a:pt x="27380" y="170976"/>
                </a:cubicBezTo>
                <a:lnTo>
                  <a:pt x="11889" y="170976"/>
                </a:lnTo>
                <a:cubicBezTo>
                  <a:pt x="5404" y="170976"/>
                  <a:pt x="0" y="165565"/>
                  <a:pt x="0" y="159072"/>
                </a:cubicBezTo>
                <a:lnTo>
                  <a:pt x="0" y="137430"/>
                </a:lnTo>
                <a:cubicBezTo>
                  <a:pt x="0" y="130937"/>
                  <a:pt x="5404" y="125887"/>
                  <a:pt x="11889" y="125887"/>
                </a:cubicBezTo>
                <a:lnTo>
                  <a:pt x="27380" y="125887"/>
                </a:lnTo>
                <a:cubicBezTo>
                  <a:pt x="28461" y="119394"/>
                  <a:pt x="30262" y="113262"/>
                  <a:pt x="32424" y="107130"/>
                </a:cubicBezTo>
                <a:lnTo>
                  <a:pt x="19094" y="99556"/>
                </a:lnTo>
                <a:cubicBezTo>
                  <a:pt x="16212" y="98113"/>
                  <a:pt x="14411" y="95227"/>
                  <a:pt x="13330" y="92341"/>
                </a:cubicBezTo>
                <a:cubicBezTo>
                  <a:pt x="12609" y="89456"/>
                  <a:pt x="12969" y="86209"/>
                  <a:pt x="14411" y="83684"/>
                </a:cubicBezTo>
                <a:lnTo>
                  <a:pt x="25219" y="64567"/>
                </a:lnTo>
                <a:cubicBezTo>
                  <a:pt x="27020" y="62042"/>
                  <a:pt x="29542" y="59878"/>
                  <a:pt x="32424" y="59517"/>
                </a:cubicBezTo>
                <a:cubicBezTo>
                  <a:pt x="35306" y="58435"/>
                  <a:pt x="38549" y="58795"/>
                  <a:pt x="41431" y="60599"/>
                </a:cubicBezTo>
                <a:lnTo>
                  <a:pt x="54761" y="68174"/>
                </a:lnTo>
                <a:cubicBezTo>
                  <a:pt x="59085" y="63485"/>
                  <a:pt x="63408" y="58795"/>
                  <a:pt x="68452" y="54828"/>
                </a:cubicBezTo>
                <a:lnTo>
                  <a:pt x="60526" y="41121"/>
                </a:lnTo>
                <a:cubicBezTo>
                  <a:pt x="59085" y="38596"/>
                  <a:pt x="58724" y="35349"/>
                  <a:pt x="59445" y="32103"/>
                </a:cubicBezTo>
                <a:cubicBezTo>
                  <a:pt x="60165" y="29217"/>
                  <a:pt x="62327" y="26692"/>
                  <a:pt x="64849" y="25250"/>
                </a:cubicBezTo>
                <a:lnTo>
                  <a:pt x="83583" y="14428"/>
                </a:lnTo>
                <a:cubicBezTo>
                  <a:pt x="86105" y="12985"/>
                  <a:pt x="89347" y="12264"/>
                  <a:pt x="92230" y="13346"/>
                </a:cubicBezTo>
                <a:cubicBezTo>
                  <a:pt x="95472" y="14068"/>
                  <a:pt x="97994" y="15871"/>
                  <a:pt x="99435" y="18757"/>
                </a:cubicBezTo>
                <a:lnTo>
                  <a:pt x="107001" y="32103"/>
                </a:lnTo>
                <a:cubicBezTo>
                  <a:pt x="113485" y="29939"/>
                  <a:pt x="119610" y="28135"/>
                  <a:pt x="125735" y="27053"/>
                </a:cubicBezTo>
                <a:lnTo>
                  <a:pt x="125735" y="11543"/>
                </a:lnTo>
                <a:cubicBezTo>
                  <a:pt x="125735" y="5050"/>
                  <a:pt x="131139" y="0"/>
                  <a:pt x="1376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3" name="Freeform 944">
            <a:extLst>
              <a:ext uri="{FF2B5EF4-FFF2-40B4-BE49-F238E27FC236}">
                <a16:creationId xmlns:a16="http://schemas.microsoft.com/office/drawing/2014/main" id="{499ADF4A-BD33-FA42-A7F9-5C2E37490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7770" y="5840748"/>
            <a:ext cx="410001" cy="514778"/>
          </a:xfrm>
          <a:custGeom>
            <a:avLst/>
            <a:gdLst>
              <a:gd name="T0" fmla="*/ 873157 w 236178"/>
              <a:gd name="T1" fmla="*/ 2885453 h 296502"/>
              <a:gd name="T2" fmla="*/ 1655872 w 236178"/>
              <a:gd name="T3" fmla="*/ 2885453 h 296502"/>
              <a:gd name="T4" fmla="*/ 2029527 w 236178"/>
              <a:gd name="T5" fmla="*/ 2350830 h 296502"/>
              <a:gd name="T6" fmla="*/ 1163196 w 236178"/>
              <a:gd name="T7" fmla="*/ 849826 h 296502"/>
              <a:gd name="T8" fmla="*/ 1424861 w 236178"/>
              <a:gd name="T9" fmla="*/ 951573 h 296502"/>
              <a:gd name="T10" fmla="*/ 1424861 w 236178"/>
              <a:gd name="T11" fmla="*/ 1632569 h 296502"/>
              <a:gd name="T12" fmla="*/ 1163196 w 236178"/>
              <a:gd name="T13" fmla="*/ 1730421 h 296502"/>
              <a:gd name="T14" fmla="*/ 1242486 w 236178"/>
              <a:gd name="T15" fmla="*/ 1632569 h 296502"/>
              <a:gd name="T16" fmla="*/ 1111640 w 236178"/>
              <a:gd name="T17" fmla="*/ 900687 h 296502"/>
              <a:gd name="T18" fmla="*/ 1136125 w 236178"/>
              <a:gd name="T19" fmla="*/ 568016 h 296502"/>
              <a:gd name="T20" fmla="*/ 845506 w 236178"/>
              <a:gd name="T21" fmla="*/ 701296 h 296502"/>
              <a:gd name="T22" fmla="*/ 637391 w 236178"/>
              <a:gd name="T23" fmla="*/ 948271 h 296502"/>
              <a:gd name="T24" fmla="*/ 558849 w 236178"/>
              <a:gd name="T25" fmla="*/ 1261841 h 296502"/>
              <a:gd name="T26" fmla="*/ 621664 w 236178"/>
              <a:gd name="T27" fmla="*/ 1579352 h 296502"/>
              <a:gd name="T28" fmla="*/ 818022 w 236178"/>
              <a:gd name="T29" fmla="*/ 1838051 h 296502"/>
              <a:gd name="T30" fmla="*/ 1104687 w 236178"/>
              <a:gd name="T31" fmla="*/ 1983078 h 296502"/>
              <a:gd name="T32" fmla="*/ 1285343 w 236178"/>
              <a:gd name="T33" fmla="*/ 2088917 h 296502"/>
              <a:gd name="T34" fmla="*/ 1634838 w 236178"/>
              <a:gd name="T35" fmla="*/ 2010523 h 296502"/>
              <a:gd name="T36" fmla="*/ 1921517 w 236178"/>
              <a:gd name="T37" fmla="*/ 1787100 h 296502"/>
              <a:gd name="T38" fmla="*/ 2078597 w 236178"/>
              <a:gd name="T39" fmla="*/ 1461749 h 296502"/>
              <a:gd name="T40" fmla="*/ 2078597 w 236178"/>
              <a:gd name="T41" fmla="*/ 1101139 h 296502"/>
              <a:gd name="T42" fmla="*/ 1921517 w 236178"/>
              <a:gd name="T43" fmla="*/ 775776 h 296502"/>
              <a:gd name="T44" fmla="*/ 1634838 w 236178"/>
              <a:gd name="T45" fmla="*/ 552359 h 296502"/>
              <a:gd name="T46" fmla="*/ 1285343 w 236178"/>
              <a:gd name="T47" fmla="*/ 470016 h 296502"/>
              <a:gd name="T48" fmla="*/ 1469909 w 236178"/>
              <a:gd name="T49" fmla="*/ 477866 h 296502"/>
              <a:gd name="T50" fmla="*/ 1799779 w 236178"/>
              <a:gd name="T51" fmla="*/ 638584 h 296502"/>
              <a:gd name="T52" fmla="*/ 2027549 w 236178"/>
              <a:gd name="T53" fmla="*/ 924736 h 296502"/>
              <a:gd name="T54" fmla="*/ 2110008 w 236178"/>
              <a:gd name="T55" fmla="*/ 1281443 h 296502"/>
              <a:gd name="T56" fmla="*/ 2027549 w 236178"/>
              <a:gd name="T57" fmla="*/ 1638143 h 296502"/>
              <a:gd name="T58" fmla="*/ 1799779 w 236178"/>
              <a:gd name="T59" fmla="*/ 1924291 h 296502"/>
              <a:gd name="T60" fmla="*/ 1469909 w 236178"/>
              <a:gd name="T61" fmla="*/ 2085003 h 296502"/>
              <a:gd name="T62" fmla="*/ 1253921 w 236178"/>
              <a:gd name="T63" fmla="*/ 2190835 h 296502"/>
              <a:gd name="T64" fmla="*/ 865150 w 236178"/>
              <a:gd name="T65" fmla="*/ 2088917 h 296502"/>
              <a:gd name="T66" fmla="*/ 554909 w 236178"/>
              <a:gd name="T67" fmla="*/ 1826294 h 296502"/>
              <a:gd name="T68" fmla="*/ 389974 w 236178"/>
              <a:gd name="T69" fmla="*/ 1457832 h 296502"/>
              <a:gd name="T70" fmla="*/ 401754 w 236178"/>
              <a:gd name="T71" fmla="*/ 1050173 h 296502"/>
              <a:gd name="T72" fmla="*/ 590253 w 236178"/>
              <a:gd name="T73" fmla="*/ 693453 h 296502"/>
              <a:gd name="T74" fmla="*/ 916196 w 236178"/>
              <a:gd name="T75" fmla="*/ 450429 h 296502"/>
              <a:gd name="T76" fmla="*/ 1285343 w 236178"/>
              <a:gd name="T77" fmla="*/ 364218 h 296502"/>
              <a:gd name="T78" fmla="*/ 1294029 w 236178"/>
              <a:gd name="T79" fmla="*/ 2484469 h 296502"/>
              <a:gd name="T80" fmla="*/ 1294029 w 236178"/>
              <a:gd name="T81" fmla="*/ 0 h 296502"/>
              <a:gd name="T82" fmla="*/ 2127862 w 236178"/>
              <a:gd name="T83" fmla="*/ 3188152 h 296502"/>
              <a:gd name="T84" fmla="*/ 2049194 w 236178"/>
              <a:gd name="T85" fmla="*/ 3227473 h 296502"/>
              <a:gd name="T86" fmla="*/ 1262551 w 236178"/>
              <a:gd name="T87" fmla="*/ 3227473 h 296502"/>
              <a:gd name="T88" fmla="*/ 483783 w 236178"/>
              <a:gd name="T89" fmla="*/ 3231399 h 296502"/>
              <a:gd name="T90" fmla="*/ 456245 w 236178"/>
              <a:gd name="T91" fmla="*/ 2276129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1046" y="215180"/>
                </a:moveTo>
                <a:lnTo>
                  <a:pt x="51046" y="283548"/>
                </a:lnTo>
                <a:lnTo>
                  <a:pt x="79804" y="264117"/>
                </a:lnTo>
                <a:cubicBezTo>
                  <a:pt x="81242" y="263038"/>
                  <a:pt x="83399" y="263038"/>
                  <a:pt x="84837" y="264117"/>
                </a:cubicBezTo>
                <a:lnTo>
                  <a:pt x="118269" y="286427"/>
                </a:lnTo>
                <a:lnTo>
                  <a:pt x="151341" y="264117"/>
                </a:lnTo>
                <a:cubicBezTo>
                  <a:pt x="153138" y="263038"/>
                  <a:pt x="154935" y="263038"/>
                  <a:pt x="156373" y="264117"/>
                </a:cubicBezTo>
                <a:lnTo>
                  <a:pt x="185491" y="283548"/>
                </a:lnTo>
                <a:lnTo>
                  <a:pt x="185491" y="215180"/>
                </a:lnTo>
                <a:cubicBezTo>
                  <a:pt x="166079" y="228494"/>
                  <a:pt x="143073" y="236410"/>
                  <a:pt x="118269" y="236410"/>
                </a:cubicBezTo>
                <a:cubicBezTo>
                  <a:pt x="93105" y="236410"/>
                  <a:pt x="70098" y="228494"/>
                  <a:pt x="51046" y="215180"/>
                </a:cubicBezTo>
                <a:close/>
                <a:moveTo>
                  <a:pt x="106311" y="77787"/>
                </a:moveTo>
                <a:lnTo>
                  <a:pt x="130227" y="77787"/>
                </a:lnTo>
                <a:cubicBezTo>
                  <a:pt x="132401" y="77787"/>
                  <a:pt x="134575" y="79937"/>
                  <a:pt x="134575" y="82444"/>
                </a:cubicBezTo>
                <a:cubicBezTo>
                  <a:pt x="134575" y="84952"/>
                  <a:pt x="132401" y="87101"/>
                  <a:pt x="130227" y="87101"/>
                </a:cubicBezTo>
                <a:lnTo>
                  <a:pt x="122617" y="87101"/>
                </a:lnTo>
                <a:lnTo>
                  <a:pt x="122617" y="149436"/>
                </a:lnTo>
                <a:lnTo>
                  <a:pt x="130227" y="149436"/>
                </a:lnTo>
                <a:cubicBezTo>
                  <a:pt x="132401" y="149436"/>
                  <a:pt x="134575" y="151585"/>
                  <a:pt x="134575" y="153735"/>
                </a:cubicBezTo>
                <a:cubicBezTo>
                  <a:pt x="134575" y="156242"/>
                  <a:pt x="132401" y="158392"/>
                  <a:pt x="130227" y="158392"/>
                </a:cubicBezTo>
                <a:lnTo>
                  <a:pt x="106311" y="158392"/>
                </a:lnTo>
                <a:cubicBezTo>
                  <a:pt x="103774" y="158392"/>
                  <a:pt x="101600" y="156242"/>
                  <a:pt x="101600" y="153735"/>
                </a:cubicBezTo>
                <a:cubicBezTo>
                  <a:pt x="101600" y="151585"/>
                  <a:pt x="103774" y="149436"/>
                  <a:pt x="106311" y="149436"/>
                </a:cubicBezTo>
                <a:lnTo>
                  <a:pt x="113558" y="149436"/>
                </a:lnTo>
                <a:lnTo>
                  <a:pt x="113558" y="87101"/>
                </a:lnTo>
                <a:lnTo>
                  <a:pt x="106311" y="87101"/>
                </a:lnTo>
                <a:cubicBezTo>
                  <a:pt x="103774" y="87101"/>
                  <a:pt x="101600" y="84952"/>
                  <a:pt x="101600" y="82444"/>
                </a:cubicBezTo>
                <a:cubicBezTo>
                  <a:pt x="101600" y="79937"/>
                  <a:pt x="103774" y="77787"/>
                  <a:pt x="106311" y="77787"/>
                </a:cubicBezTo>
                <a:close/>
                <a:moveTo>
                  <a:pt x="117475" y="43024"/>
                </a:moveTo>
                <a:lnTo>
                  <a:pt x="103837" y="51994"/>
                </a:lnTo>
                <a:cubicBezTo>
                  <a:pt x="103119" y="52712"/>
                  <a:pt x="102042" y="53071"/>
                  <a:pt x="100965" y="52712"/>
                </a:cubicBezTo>
                <a:lnTo>
                  <a:pt x="85173" y="50559"/>
                </a:lnTo>
                <a:lnTo>
                  <a:pt x="77276" y="64193"/>
                </a:lnTo>
                <a:cubicBezTo>
                  <a:pt x="76559" y="65270"/>
                  <a:pt x="75841" y="65987"/>
                  <a:pt x="74764" y="66346"/>
                </a:cubicBezTo>
                <a:lnTo>
                  <a:pt x="59331" y="71010"/>
                </a:lnTo>
                <a:lnTo>
                  <a:pt x="58254" y="86798"/>
                </a:lnTo>
                <a:cubicBezTo>
                  <a:pt x="58254" y="88233"/>
                  <a:pt x="57536" y="88950"/>
                  <a:pt x="56818" y="90027"/>
                </a:cubicBezTo>
                <a:lnTo>
                  <a:pt x="45333" y="100791"/>
                </a:lnTo>
                <a:lnTo>
                  <a:pt x="51076" y="115501"/>
                </a:lnTo>
                <a:cubicBezTo>
                  <a:pt x="51435" y="116578"/>
                  <a:pt x="51435" y="117654"/>
                  <a:pt x="51076" y="118730"/>
                </a:cubicBezTo>
                <a:lnTo>
                  <a:pt x="45333" y="133800"/>
                </a:lnTo>
                <a:lnTo>
                  <a:pt x="56818" y="144564"/>
                </a:lnTo>
                <a:cubicBezTo>
                  <a:pt x="57536" y="145281"/>
                  <a:pt x="58254" y="146358"/>
                  <a:pt x="58254" y="147434"/>
                </a:cubicBezTo>
                <a:lnTo>
                  <a:pt x="59331" y="163580"/>
                </a:lnTo>
                <a:lnTo>
                  <a:pt x="74764" y="168244"/>
                </a:lnTo>
                <a:cubicBezTo>
                  <a:pt x="75841" y="168603"/>
                  <a:pt x="76559" y="169320"/>
                  <a:pt x="77276" y="170038"/>
                </a:cubicBezTo>
                <a:lnTo>
                  <a:pt x="85173" y="184031"/>
                </a:lnTo>
                <a:lnTo>
                  <a:pt x="100965" y="181520"/>
                </a:lnTo>
                <a:cubicBezTo>
                  <a:pt x="101324" y="181520"/>
                  <a:pt x="101683" y="181520"/>
                  <a:pt x="101683" y="181520"/>
                </a:cubicBezTo>
                <a:cubicBezTo>
                  <a:pt x="102401" y="181520"/>
                  <a:pt x="103478" y="181878"/>
                  <a:pt x="103837" y="182596"/>
                </a:cubicBezTo>
                <a:lnTo>
                  <a:pt x="117475" y="191207"/>
                </a:lnTo>
                <a:lnTo>
                  <a:pt x="130755" y="182596"/>
                </a:lnTo>
                <a:cubicBezTo>
                  <a:pt x="131473" y="181878"/>
                  <a:pt x="132550" y="181520"/>
                  <a:pt x="133985" y="181520"/>
                </a:cubicBezTo>
                <a:lnTo>
                  <a:pt x="149418" y="184031"/>
                </a:lnTo>
                <a:lnTo>
                  <a:pt x="157673" y="170038"/>
                </a:lnTo>
                <a:cubicBezTo>
                  <a:pt x="158032" y="169320"/>
                  <a:pt x="159109" y="168603"/>
                  <a:pt x="160186" y="168244"/>
                </a:cubicBezTo>
                <a:lnTo>
                  <a:pt x="175619" y="163580"/>
                </a:lnTo>
                <a:lnTo>
                  <a:pt x="176696" y="147434"/>
                </a:lnTo>
                <a:cubicBezTo>
                  <a:pt x="176696" y="146358"/>
                  <a:pt x="177055" y="145281"/>
                  <a:pt x="178131" y="144564"/>
                </a:cubicBezTo>
                <a:lnTo>
                  <a:pt x="189975" y="133800"/>
                </a:lnTo>
                <a:lnTo>
                  <a:pt x="183874" y="118730"/>
                </a:lnTo>
                <a:cubicBezTo>
                  <a:pt x="183515" y="117654"/>
                  <a:pt x="183515" y="116578"/>
                  <a:pt x="183874" y="115501"/>
                </a:cubicBezTo>
                <a:lnTo>
                  <a:pt x="189975" y="100791"/>
                </a:lnTo>
                <a:lnTo>
                  <a:pt x="178131" y="90027"/>
                </a:lnTo>
                <a:cubicBezTo>
                  <a:pt x="177055" y="88950"/>
                  <a:pt x="176696" y="88233"/>
                  <a:pt x="176696" y="86798"/>
                </a:cubicBezTo>
                <a:lnTo>
                  <a:pt x="175619" y="71010"/>
                </a:lnTo>
                <a:lnTo>
                  <a:pt x="160186" y="66346"/>
                </a:lnTo>
                <a:cubicBezTo>
                  <a:pt x="159109" y="65987"/>
                  <a:pt x="158032" y="65270"/>
                  <a:pt x="157673" y="64193"/>
                </a:cubicBezTo>
                <a:lnTo>
                  <a:pt x="149418" y="50559"/>
                </a:lnTo>
                <a:lnTo>
                  <a:pt x="133985" y="52712"/>
                </a:lnTo>
                <a:cubicBezTo>
                  <a:pt x="132550" y="53071"/>
                  <a:pt x="131473" y="52712"/>
                  <a:pt x="130755" y="51994"/>
                </a:cubicBezTo>
                <a:lnTo>
                  <a:pt x="117475" y="43024"/>
                </a:lnTo>
                <a:close/>
                <a:moveTo>
                  <a:pt x="117475" y="33337"/>
                </a:moveTo>
                <a:cubicBezTo>
                  <a:pt x="118193" y="33337"/>
                  <a:pt x="119270" y="33337"/>
                  <a:pt x="119988" y="34055"/>
                </a:cubicBezTo>
                <a:lnTo>
                  <a:pt x="134344" y="43742"/>
                </a:lnTo>
                <a:lnTo>
                  <a:pt x="151213" y="41230"/>
                </a:lnTo>
                <a:cubicBezTo>
                  <a:pt x="153007" y="40872"/>
                  <a:pt x="154802" y="41948"/>
                  <a:pt x="155879" y="43383"/>
                </a:cubicBezTo>
                <a:lnTo>
                  <a:pt x="164493" y="58453"/>
                </a:lnTo>
                <a:lnTo>
                  <a:pt x="181003" y="63476"/>
                </a:lnTo>
                <a:cubicBezTo>
                  <a:pt x="182797" y="63835"/>
                  <a:pt x="183874" y="65629"/>
                  <a:pt x="184233" y="67422"/>
                </a:cubicBezTo>
                <a:lnTo>
                  <a:pt x="185310" y="84645"/>
                </a:lnTo>
                <a:lnTo>
                  <a:pt x="197872" y="96126"/>
                </a:lnTo>
                <a:cubicBezTo>
                  <a:pt x="199307" y="97561"/>
                  <a:pt x="199666" y="99355"/>
                  <a:pt x="198948" y="101149"/>
                </a:cubicBezTo>
                <a:lnTo>
                  <a:pt x="192847" y="117295"/>
                </a:lnTo>
                <a:lnTo>
                  <a:pt x="198948" y="133441"/>
                </a:lnTo>
                <a:cubicBezTo>
                  <a:pt x="199666" y="135235"/>
                  <a:pt x="199307" y="137029"/>
                  <a:pt x="197872" y="138105"/>
                </a:cubicBezTo>
                <a:lnTo>
                  <a:pt x="185310" y="149946"/>
                </a:lnTo>
                <a:lnTo>
                  <a:pt x="184233" y="167168"/>
                </a:lnTo>
                <a:cubicBezTo>
                  <a:pt x="183874" y="168962"/>
                  <a:pt x="182797" y="170397"/>
                  <a:pt x="181003" y="171114"/>
                </a:cubicBezTo>
                <a:lnTo>
                  <a:pt x="164493" y="176138"/>
                </a:lnTo>
                <a:lnTo>
                  <a:pt x="155879" y="191207"/>
                </a:lnTo>
                <a:cubicBezTo>
                  <a:pt x="154802" y="192642"/>
                  <a:pt x="153007" y="193360"/>
                  <a:pt x="151213" y="193360"/>
                </a:cubicBezTo>
                <a:lnTo>
                  <a:pt x="134344" y="190848"/>
                </a:lnTo>
                <a:lnTo>
                  <a:pt x="119988" y="200536"/>
                </a:lnTo>
                <a:cubicBezTo>
                  <a:pt x="119270" y="200894"/>
                  <a:pt x="118193" y="201253"/>
                  <a:pt x="117475" y="201253"/>
                </a:cubicBezTo>
                <a:cubicBezTo>
                  <a:pt x="116757" y="201253"/>
                  <a:pt x="115681" y="200894"/>
                  <a:pt x="114604" y="200536"/>
                </a:cubicBezTo>
                <a:lnTo>
                  <a:pt x="100606" y="190848"/>
                </a:lnTo>
                <a:lnTo>
                  <a:pt x="83737" y="193360"/>
                </a:lnTo>
                <a:cubicBezTo>
                  <a:pt x="81583" y="193360"/>
                  <a:pt x="80148" y="192642"/>
                  <a:pt x="79071" y="191207"/>
                </a:cubicBezTo>
                <a:lnTo>
                  <a:pt x="70457" y="176138"/>
                </a:lnTo>
                <a:lnTo>
                  <a:pt x="53947" y="171114"/>
                </a:lnTo>
                <a:cubicBezTo>
                  <a:pt x="52153" y="170397"/>
                  <a:pt x="51076" y="168962"/>
                  <a:pt x="50717" y="167168"/>
                </a:cubicBezTo>
                <a:lnTo>
                  <a:pt x="49281" y="149946"/>
                </a:lnTo>
                <a:lnTo>
                  <a:pt x="36719" y="138105"/>
                </a:lnTo>
                <a:cubicBezTo>
                  <a:pt x="35643" y="137029"/>
                  <a:pt x="34925" y="135235"/>
                  <a:pt x="35643" y="133441"/>
                </a:cubicBezTo>
                <a:lnTo>
                  <a:pt x="41744" y="117295"/>
                </a:lnTo>
                <a:lnTo>
                  <a:pt x="35643" y="101149"/>
                </a:lnTo>
                <a:cubicBezTo>
                  <a:pt x="34925" y="99355"/>
                  <a:pt x="35643" y="97561"/>
                  <a:pt x="36719" y="96126"/>
                </a:cubicBezTo>
                <a:lnTo>
                  <a:pt x="49281" y="84645"/>
                </a:lnTo>
                <a:lnTo>
                  <a:pt x="50717" y="67422"/>
                </a:lnTo>
                <a:cubicBezTo>
                  <a:pt x="51076" y="65629"/>
                  <a:pt x="52153" y="63835"/>
                  <a:pt x="53947" y="63476"/>
                </a:cubicBezTo>
                <a:lnTo>
                  <a:pt x="70457" y="58453"/>
                </a:lnTo>
                <a:lnTo>
                  <a:pt x="79071" y="43383"/>
                </a:lnTo>
                <a:cubicBezTo>
                  <a:pt x="80148" y="41948"/>
                  <a:pt x="81583" y="40872"/>
                  <a:pt x="83737" y="41230"/>
                </a:cubicBezTo>
                <a:lnTo>
                  <a:pt x="100606" y="43742"/>
                </a:lnTo>
                <a:lnTo>
                  <a:pt x="114604" y="34055"/>
                </a:lnTo>
                <a:cubicBezTo>
                  <a:pt x="115681" y="33337"/>
                  <a:pt x="116757" y="33337"/>
                  <a:pt x="117475" y="33337"/>
                </a:cubicBezTo>
                <a:close/>
                <a:moveTo>
                  <a:pt x="118269" y="9356"/>
                </a:moveTo>
                <a:cubicBezTo>
                  <a:pt x="57876" y="9356"/>
                  <a:pt x="8987" y="58293"/>
                  <a:pt x="8987" y="118385"/>
                </a:cubicBezTo>
                <a:cubicBezTo>
                  <a:pt x="8987" y="178477"/>
                  <a:pt x="57876" y="227414"/>
                  <a:pt x="118269" y="227414"/>
                </a:cubicBezTo>
                <a:cubicBezTo>
                  <a:pt x="178301" y="227414"/>
                  <a:pt x="227191" y="178477"/>
                  <a:pt x="227191" y="118385"/>
                </a:cubicBezTo>
                <a:cubicBezTo>
                  <a:pt x="227191" y="58293"/>
                  <a:pt x="178301" y="9356"/>
                  <a:pt x="118269" y="9356"/>
                </a:cubicBezTo>
                <a:close/>
                <a:moveTo>
                  <a:pt x="118269" y="0"/>
                </a:moveTo>
                <a:cubicBezTo>
                  <a:pt x="182975" y="0"/>
                  <a:pt x="236178" y="53255"/>
                  <a:pt x="236178" y="118385"/>
                </a:cubicBezTo>
                <a:cubicBezTo>
                  <a:pt x="236178" y="154368"/>
                  <a:pt x="220001" y="186753"/>
                  <a:pt x="194478" y="208343"/>
                </a:cubicBezTo>
                <a:lnTo>
                  <a:pt x="194478" y="291824"/>
                </a:lnTo>
                <a:cubicBezTo>
                  <a:pt x="194478" y="293624"/>
                  <a:pt x="193400" y="294703"/>
                  <a:pt x="191962" y="295783"/>
                </a:cubicBezTo>
                <a:cubicBezTo>
                  <a:pt x="191243" y="296142"/>
                  <a:pt x="190524" y="296502"/>
                  <a:pt x="189805" y="296502"/>
                </a:cubicBezTo>
                <a:cubicBezTo>
                  <a:pt x="189086" y="296502"/>
                  <a:pt x="188007" y="295783"/>
                  <a:pt x="187288" y="295423"/>
                </a:cubicBezTo>
                <a:lnTo>
                  <a:pt x="153857" y="273473"/>
                </a:lnTo>
                <a:lnTo>
                  <a:pt x="120785" y="295423"/>
                </a:lnTo>
                <a:cubicBezTo>
                  <a:pt x="118988" y="296502"/>
                  <a:pt x="117190" y="296502"/>
                  <a:pt x="115393" y="295423"/>
                </a:cubicBezTo>
                <a:lnTo>
                  <a:pt x="82320" y="273473"/>
                </a:lnTo>
                <a:lnTo>
                  <a:pt x="48889" y="295423"/>
                </a:lnTo>
                <a:cubicBezTo>
                  <a:pt x="47451" y="296502"/>
                  <a:pt x="45654" y="296502"/>
                  <a:pt x="44216" y="295783"/>
                </a:cubicBezTo>
                <a:cubicBezTo>
                  <a:pt x="42778" y="294703"/>
                  <a:pt x="41699" y="293624"/>
                  <a:pt x="41699" y="291824"/>
                </a:cubicBezTo>
                <a:lnTo>
                  <a:pt x="41699" y="208703"/>
                </a:lnTo>
                <a:cubicBezTo>
                  <a:pt x="41699" y="208343"/>
                  <a:pt x="41699" y="208343"/>
                  <a:pt x="41699" y="208343"/>
                </a:cubicBezTo>
                <a:cubicBezTo>
                  <a:pt x="16176" y="186753"/>
                  <a:pt x="0" y="154368"/>
                  <a:pt x="0" y="118385"/>
                </a:cubicBezTo>
                <a:cubicBezTo>
                  <a:pt x="0" y="53255"/>
                  <a:pt x="53203" y="0"/>
                  <a:pt x="1182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0BD2F33D-F2DF-314A-BFE7-71E8B25AB550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FBADAF93-06F7-2D41-8155-72A951812E7D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6EF56418-39BE-D348-BBBE-FBB26B272354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7D20668A-F47E-9E46-BC89-70FD261E61FA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DFFD5276-491D-334D-816B-E6D28B93B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sp>
        <p:nvSpPr>
          <p:cNvPr id="85" name="Номер слайда 3">
            <a:extLst>
              <a:ext uri="{FF2B5EF4-FFF2-40B4-BE49-F238E27FC236}">
                <a16:creationId xmlns:a16="http://schemas.microsoft.com/office/drawing/2014/main" id="{3EE03B97-5947-AD44-ACD6-3C45D4FD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691" y="6474843"/>
            <a:ext cx="538648" cy="276541"/>
          </a:xfrm>
        </p:spPr>
        <p:txBody>
          <a:bodyPr/>
          <a:lstStyle/>
          <a:p>
            <a:pPr algn="ctr"/>
            <a:fld id="{4FA2009F-744D-4914-9C38-413CE7F03583}" type="slidenum">
              <a:rPr lang="ru-RU" sz="105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BCEC1A-0FD5-9047-A2F9-1A9F52F42943}"/>
              </a:ext>
            </a:extLst>
          </p:cNvPr>
          <p:cNvSpPr txBox="1"/>
          <p:nvPr/>
        </p:nvSpPr>
        <p:spPr>
          <a:xfrm>
            <a:off x="672472" y="1014996"/>
            <a:ext cx="61800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СПОЙЛЕР: заниматься наукой, публиковаться, реализовывать гранты вместе с научным руководителем и защитить кандидатскую диссертацию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EDED7BBE-8A12-F64E-B0C9-D274B74210AB}"/>
              </a:ext>
            </a:extLst>
          </p:cNvPr>
          <p:cNvSpPr/>
          <p:nvPr/>
        </p:nvSpPr>
        <p:spPr>
          <a:xfrm>
            <a:off x="1765738" y="2827283"/>
            <a:ext cx="3247696" cy="3247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Научная деятельность (инновационные идеи, опыты, исследования, подтверждение/опровержение гипотез и т.д.)</a:t>
            </a:r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249D09D3-12C4-0147-B283-639BDA2C6EFB}"/>
              </a:ext>
            </a:extLst>
          </p:cNvPr>
          <p:cNvSpPr/>
          <p:nvPr/>
        </p:nvSpPr>
        <p:spPr>
          <a:xfrm>
            <a:off x="4939862" y="4013602"/>
            <a:ext cx="2585545" cy="924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003B708-84A6-D349-995D-B66946347ACD}"/>
              </a:ext>
            </a:extLst>
          </p:cNvPr>
          <p:cNvSpPr/>
          <p:nvPr/>
        </p:nvSpPr>
        <p:spPr>
          <a:xfrm>
            <a:off x="7548353" y="3029584"/>
            <a:ext cx="3151178" cy="271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ИЗМЕРИМЫЙ РЕЗУЛЬТАТ: публикации, конкурсы НИР, выступления на научных мероприятиях с докладом, защита диссертации и т.д.</a:t>
            </a:r>
          </a:p>
        </p:txBody>
      </p:sp>
    </p:spTree>
    <p:extLst>
      <p:ext uri="{BB962C8B-B14F-4D97-AF65-F5344CB8AC3E}">
        <p14:creationId xmlns:p14="http://schemas.microsoft.com/office/powerpoint/2010/main" val="27105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06CDBE-B6B9-9C45-A0EA-BE462B9E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19155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11172B5-35B9-2541-B22F-5C1C9B33ADDE}"/>
              </a:ext>
            </a:extLst>
          </p:cNvPr>
          <p:cNvGrpSpPr>
            <a:grpSpLocks/>
          </p:cNvGrpSpPr>
          <p:nvPr/>
        </p:nvGrpSpPr>
        <p:grpSpPr>
          <a:xfrm>
            <a:off x="479565" y="314283"/>
            <a:ext cx="6070908" cy="566420"/>
            <a:chOff x="479565" y="314283"/>
            <a:chExt cx="6070908" cy="566420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A931EEFF-EA72-E64E-900D-6D30CB235AB5}"/>
                </a:ext>
              </a:extLst>
            </p:cNvPr>
            <p:cNvSpPr/>
            <p:nvPr/>
          </p:nvSpPr>
          <p:spPr>
            <a:xfrm>
              <a:off x="479565" y="314283"/>
              <a:ext cx="65042" cy="566420"/>
            </a:xfrm>
            <a:custGeom>
              <a:avLst/>
              <a:gdLst/>
              <a:ahLst/>
              <a:cxnLst/>
              <a:rect l="l" t="t" r="r" b="b"/>
              <a:pathLst>
                <a:path w="111125" h="566419">
                  <a:moveTo>
                    <a:pt x="111099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111099" y="566242"/>
                  </a:lnTo>
                  <a:lnTo>
                    <a:pt x="111099" y="0"/>
                  </a:lnTo>
                  <a:close/>
                </a:path>
              </a:pathLst>
            </a:custGeom>
            <a:solidFill>
              <a:srgbClr val="305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236E600C-C0BD-6F4F-8D0A-0A8E4E077908}"/>
                </a:ext>
              </a:extLst>
            </p:cNvPr>
            <p:cNvSpPr txBox="1"/>
            <p:nvPr/>
          </p:nvSpPr>
          <p:spPr>
            <a:xfrm>
              <a:off x="672472" y="422836"/>
              <a:ext cx="5878001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ru-RU" b="1" spc="-20" dirty="0">
                  <a:solidFill>
                    <a:srgbClr val="231F20"/>
                  </a:solidFill>
                  <a:latin typeface="Geometria-Medium"/>
                  <a:cs typeface="Geometria-Medium"/>
                </a:rPr>
                <a:t>АКАДЕМИЧЕСКАЯ МОБИЛЬНОСТЬ</a:t>
              </a:r>
              <a:endParaRPr sz="1800" b="1" dirty="0">
                <a:latin typeface="Geometria-Medium"/>
                <a:cs typeface="Geometria-Medium"/>
              </a:endParaRPr>
            </a:p>
          </p:txBody>
        </p:sp>
      </p:grpSp>
      <p:sp>
        <p:nvSpPr>
          <p:cNvPr id="60" name="Freeform 926">
            <a:extLst>
              <a:ext uri="{FF2B5EF4-FFF2-40B4-BE49-F238E27FC236}">
                <a16:creationId xmlns:a16="http://schemas.microsoft.com/office/drawing/2014/main" id="{5FA932DE-172B-D44C-8BF8-12C128646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084" y="1907161"/>
            <a:ext cx="514779" cy="514779"/>
          </a:xfrm>
          <a:custGeom>
            <a:avLst/>
            <a:gdLst>
              <a:gd name="T0" fmla="*/ 2003694 w 296503"/>
              <a:gd name="T1" fmla="*/ 1832388 h 296502"/>
              <a:gd name="T2" fmla="*/ 716340 w 296503"/>
              <a:gd name="T3" fmla="*/ 1832388 h 296502"/>
              <a:gd name="T4" fmla="*/ 1792869 w 296503"/>
              <a:gd name="T5" fmla="*/ 2632308 h 296502"/>
              <a:gd name="T6" fmla="*/ 1761647 w 296503"/>
              <a:gd name="T7" fmla="*/ 1934355 h 296502"/>
              <a:gd name="T8" fmla="*/ 1309759 w 296503"/>
              <a:gd name="T9" fmla="*/ 1765729 h 296502"/>
              <a:gd name="T10" fmla="*/ 1454202 w 296503"/>
              <a:gd name="T11" fmla="*/ 2632308 h 296502"/>
              <a:gd name="T12" fmla="*/ 1831921 w 296503"/>
              <a:gd name="T13" fmla="*/ 712916 h 296502"/>
              <a:gd name="T14" fmla="*/ 1407353 w 296503"/>
              <a:gd name="T15" fmla="*/ 712916 h 296502"/>
              <a:gd name="T16" fmla="*/ 1792869 w 296503"/>
              <a:gd name="T17" fmla="*/ 607044 h 296502"/>
              <a:gd name="T18" fmla="*/ 1929508 w 296503"/>
              <a:gd name="T19" fmla="*/ 1477536 h 296502"/>
              <a:gd name="T20" fmla="*/ 1792869 w 296503"/>
              <a:gd name="T21" fmla="*/ 607044 h 296502"/>
              <a:gd name="T22" fmla="*/ 1477622 w 296503"/>
              <a:gd name="T23" fmla="*/ 1308917 h 296502"/>
              <a:gd name="T24" fmla="*/ 610925 w 296503"/>
              <a:gd name="T25" fmla="*/ 1446161 h 296502"/>
              <a:gd name="T26" fmla="*/ 1432671 w 296503"/>
              <a:gd name="T27" fmla="*/ 386184 h 296502"/>
              <a:gd name="T28" fmla="*/ 964299 w 296503"/>
              <a:gd name="T29" fmla="*/ 240396 h 296502"/>
              <a:gd name="T30" fmla="*/ 842289 w 296503"/>
              <a:gd name="T31" fmla="*/ 646275 h 296502"/>
              <a:gd name="T32" fmla="*/ 362084 w 296503"/>
              <a:gd name="T33" fmla="*/ 756638 h 296502"/>
              <a:gd name="T34" fmla="*/ 460473 w 296503"/>
              <a:gd name="T35" fmla="*/ 1166470 h 296502"/>
              <a:gd name="T36" fmla="*/ 98402 w 296503"/>
              <a:gd name="T37" fmla="*/ 1737883 h 296502"/>
              <a:gd name="T38" fmla="*/ 436901 w 296503"/>
              <a:gd name="T39" fmla="*/ 2135906 h 296502"/>
              <a:gd name="T40" fmla="*/ 401470 w 296503"/>
              <a:gd name="T41" fmla="*/ 2494508 h 296502"/>
              <a:gd name="T42" fmla="*/ 747814 w 296503"/>
              <a:gd name="T43" fmla="*/ 2841306 h 296502"/>
              <a:gd name="T44" fmla="*/ 1109935 w 296503"/>
              <a:gd name="T45" fmla="*/ 2801901 h 296502"/>
              <a:gd name="T46" fmla="*/ 1475957 w 296503"/>
              <a:gd name="T47" fmla="*/ 3113225 h 296502"/>
              <a:gd name="T48" fmla="*/ 1810507 w 296503"/>
              <a:gd name="T49" fmla="*/ 2857075 h 296502"/>
              <a:gd name="T50" fmla="*/ 2278887 w 296503"/>
              <a:gd name="T51" fmla="*/ 2998932 h 296502"/>
              <a:gd name="T52" fmla="*/ 2593757 w 296503"/>
              <a:gd name="T53" fmla="*/ 2399927 h 296502"/>
              <a:gd name="T54" fmla="*/ 2999144 w 296503"/>
              <a:gd name="T55" fmla="*/ 2281719 h 296502"/>
              <a:gd name="T56" fmla="*/ 2900755 w 296503"/>
              <a:gd name="T57" fmla="*/ 1765466 h 296502"/>
              <a:gd name="T58" fmla="*/ 2900755 w 296503"/>
              <a:gd name="T59" fmla="*/ 1473853 h 296502"/>
              <a:gd name="T60" fmla="*/ 2999144 w 296503"/>
              <a:gd name="T61" fmla="*/ 961550 h 296502"/>
              <a:gd name="T62" fmla="*/ 2593757 w 296503"/>
              <a:gd name="T63" fmla="*/ 839402 h 296502"/>
              <a:gd name="T64" fmla="*/ 2278887 w 296503"/>
              <a:gd name="T65" fmla="*/ 240396 h 296502"/>
              <a:gd name="T66" fmla="*/ 1810507 w 296503"/>
              <a:gd name="T67" fmla="*/ 386184 h 296502"/>
              <a:gd name="T68" fmla="*/ 1503519 w 296503"/>
              <a:gd name="T69" fmla="*/ 0 h 296502"/>
              <a:gd name="T70" fmla="*/ 2152928 w 296503"/>
              <a:gd name="T71" fmla="*/ 204932 h 296502"/>
              <a:gd name="T72" fmla="*/ 2491427 w 296503"/>
              <a:gd name="T73" fmla="*/ 599009 h 296502"/>
              <a:gd name="T74" fmla="*/ 3081802 w 296503"/>
              <a:gd name="T75" fmla="*/ 914254 h 296502"/>
              <a:gd name="T76" fmla="*/ 3239232 w 296503"/>
              <a:gd name="T77" fmla="*/ 1501447 h 296502"/>
              <a:gd name="T78" fmla="*/ 3038512 w 296503"/>
              <a:gd name="T79" fmla="*/ 2151673 h 296502"/>
              <a:gd name="T80" fmla="*/ 2644910 w 296503"/>
              <a:gd name="T81" fmla="*/ 2494508 h 296502"/>
              <a:gd name="T82" fmla="*/ 2231649 w 296503"/>
              <a:gd name="T83" fmla="*/ 3097458 h 296502"/>
              <a:gd name="T84" fmla="*/ 1735730 w 296503"/>
              <a:gd name="T85" fmla="*/ 3239316 h 296502"/>
              <a:gd name="T86" fmla="*/ 1086305 w 296503"/>
              <a:gd name="T87" fmla="*/ 3038344 h 296502"/>
              <a:gd name="T88" fmla="*/ 661243 w 296503"/>
              <a:gd name="T89" fmla="*/ 2790074 h 296502"/>
              <a:gd name="T90" fmla="*/ 157452 w 296503"/>
              <a:gd name="T91" fmla="*/ 2329022 h 296502"/>
              <a:gd name="T92" fmla="*/ 129869 w 296503"/>
              <a:gd name="T93" fmla="*/ 1867927 h 296502"/>
              <a:gd name="T94" fmla="*/ 354220 w 296503"/>
              <a:gd name="T95" fmla="*/ 1170410 h 296502"/>
              <a:gd name="T96" fmla="*/ 354220 w 296503"/>
              <a:gd name="T97" fmla="*/ 650241 h 296502"/>
              <a:gd name="T98" fmla="*/ 649412 w 296503"/>
              <a:gd name="T99" fmla="*/ 350721 h 296502"/>
              <a:gd name="T100" fmla="*/ 1168961 w 296503"/>
              <a:gd name="T101" fmla="*/ 350721 h 296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6503" h="296502">
                <a:moveTo>
                  <a:pt x="183408" y="167723"/>
                </a:moveTo>
                <a:cubicBezTo>
                  <a:pt x="179834" y="174542"/>
                  <a:pt x="174117" y="179926"/>
                  <a:pt x="167684" y="183515"/>
                </a:cubicBezTo>
                <a:lnTo>
                  <a:pt x="167684" y="231250"/>
                </a:lnTo>
                <a:cubicBezTo>
                  <a:pt x="198774" y="223713"/>
                  <a:pt x="223432" y="199307"/>
                  <a:pt x="230579" y="167723"/>
                </a:cubicBezTo>
                <a:lnTo>
                  <a:pt x="183408" y="167723"/>
                </a:lnTo>
                <a:close/>
                <a:moveTo>
                  <a:pt x="65569" y="167723"/>
                </a:moveTo>
                <a:cubicBezTo>
                  <a:pt x="73074" y="199307"/>
                  <a:pt x="97374" y="223713"/>
                  <a:pt x="128822" y="231250"/>
                </a:cubicBezTo>
                <a:lnTo>
                  <a:pt x="128822" y="183515"/>
                </a:lnTo>
                <a:cubicBezTo>
                  <a:pt x="122032" y="179926"/>
                  <a:pt x="116672" y="174542"/>
                  <a:pt x="112741" y="167723"/>
                </a:cubicBezTo>
                <a:lnTo>
                  <a:pt x="65569" y="167723"/>
                </a:lnTo>
                <a:close/>
                <a:moveTo>
                  <a:pt x="180549" y="158750"/>
                </a:moveTo>
                <a:lnTo>
                  <a:pt x="236297" y="158750"/>
                </a:lnTo>
                <a:cubicBezTo>
                  <a:pt x="237369" y="158750"/>
                  <a:pt x="238441" y="159468"/>
                  <a:pt x="239513" y="160545"/>
                </a:cubicBezTo>
                <a:cubicBezTo>
                  <a:pt x="240228" y="161621"/>
                  <a:pt x="240943" y="162698"/>
                  <a:pt x="240586" y="164134"/>
                </a:cubicBezTo>
                <a:cubicBezTo>
                  <a:pt x="233796" y="203614"/>
                  <a:pt x="203063" y="234122"/>
                  <a:pt x="164111" y="240941"/>
                </a:cubicBezTo>
                <a:cubicBezTo>
                  <a:pt x="163753" y="240941"/>
                  <a:pt x="163396" y="240941"/>
                  <a:pt x="163039" y="240941"/>
                </a:cubicBezTo>
                <a:cubicBezTo>
                  <a:pt x="161966" y="240941"/>
                  <a:pt x="160894" y="240582"/>
                  <a:pt x="160537" y="239864"/>
                </a:cubicBezTo>
                <a:cubicBezTo>
                  <a:pt x="159465" y="239147"/>
                  <a:pt x="158750" y="237711"/>
                  <a:pt x="158750" y="236634"/>
                </a:cubicBezTo>
                <a:lnTo>
                  <a:pt x="158750" y="181003"/>
                </a:lnTo>
                <a:cubicBezTo>
                  <a:pt x="158750" y="179208"/>
                  <a:pt x="159822" y="177414"/>
                  <a:pt x="161252" y="177055"/>
                </a:cubicBezTo>
                <a:cubicBezTo>
                  <a:pt x="168042" y="173824"/>
                  <a:pt x="173402" y="168082"/>
                  <a:pt x="176618" y="161621"/>
                </a:cubicBezTo>
                <a:cubicBezTo>
                  <a:pt x="177333" y="159827"/>
                  <a:pt x="178762" y="158750"/>
                  <a:pt x="180549" y="158750"/>
                </a:cubicBezTo>
                <a:close/>
                <a:moveTo>
                  <a:pt x="60209" y="158750"/>
                </a:moveTo>
                <a:lnTo>
                  <a:pt x="115600" y="158750"/>
                </a:lnTo>
                <a:cubicBezTo>
                  <a:pt x="117386" y="158750"/>
                  <a:pt x="118816" y="159827"/>
                  <a:pt x="119888" y="161621"/>
                </a:cubicBezTo>
                <a:cubicBezTo>
                  <a:pt x="122747" y="168082"/>
                  <a:pt x="128107" y="173824"/>
                  <a:pt x="135254" y="177055"/>
                </a:cubicBezTo>
                <a:cubicBezTo>
                  <a:pt x="136684" y="177414"/>
                  <a:pt x="137756" y="179208"/>
                  <a:pt x="137756" y="181003"/>
                </a:cubicBezTo>
                <a:lnTo>
                  <a:pt x="137756" y="236634"/>
                </a:lnTo>
                <a:cubicBezTo>
                  <a:pt x="137756" y="237711"/>
                  <a:pt x="137041" y="239147"/>
                  <a:pt x="135969" y="239864"/>
                </a:cubicBezTo>
                <a:cubicBezTo>
                  <a:pt x="135254" y="240582"/>
                  <a:pt x="134182" y="240941"/>
                  <a:pt x="133110" y="240941"/>
                </a:cubicBezTo>
                <a:cubicBezTo>
                  <a:pt x="133110" y="240941"/>
                  <a:pt x="132753" y="240941"/>
                  <a:pt x="132395" y="240941"/>
                </a:cubicBezTo>
                <a:cubicBezTo>
                  <a:pt x="93086" y="234122"/>
                  <a:pt x="62710" y="203614"/>
                  <a:pt x="55921" y="164134"/>
                </a:cubicBezTo>
                <a:cubicBezTo>
                  <a:pt x="55563" y="162698"/>
                  <a:pt x="55921" y="161621"/>
                  <a:pt x="56635" y="160545"/>
                </a:cubicBezTo>
                <a:cubicBezTo>
                  <a:pt x="57707" y="159468"/>
                  <a:pt x="59137" y="158750"/>
                  <a:pt x="60209" y="158750"/>
                </a:cubicBezTo>
                <a:close/>
                <a:moveTo>
                  <a:pt x="167684" y="65254"/>
                </a:moveTo>
                <a:lnTo>
                  <a:pt x="167684" y="112989"/>
                </a:lnTo>
                <a:cubicBezTo>
                  <a:pt x="174117" y="116578"/>
                  <a:pt x="179834" y="122321"/>
                  <a:pt x="183408" y="128781"/>
                </a:cubicBezTo>
                <a:lnTo>
                  <a:pt x="230579" y="128781"/>
                </a:lnTo>
                <a:cubicBezTo>
                  <a:pt x="223432" y="97556"/>
                  <a:pt x="198774" y="72791"/>
                  <a:pt x="167684" y="65254"/>
                </a:cubicBezTo>
                <a:close/>
                <a:moveTo>
                  <a:pt x="128822" y="65254"/>
                </a:moveTo>
                <a:cubicBezTo>
                  <a:pt x="97374" y="72791"/>
                  <a:pt x="73074" y="97556"/>
                  <a:pt x="65569" y="128781"/>
                </a:cubicBezTo>
                <a:lnTo>
                  <a:pt x="112741" y="128781"/>
                </a:lnTo>
                <a:cubicBezTo>
                  <a:pt x="116672" y="122321"/>
                  <a:pt x="122032" y="116578"/>
                  <a:pt x="128822" y="112989"/>
                </a:cubicBezTo>
                <a:lnTo>
                  <a:pt x="128822" y="65254"/>
                </a:lnTo>
                <a:close/>
                <a:moveTo>
                  <a:pt x="164111" y="55563"/>
                </a:moveTo>
                <a:cubicBezTo>
                  <a:pt x="203063" y="62382"/>
                  <a:pt x="233796" y="93249"/>
                  <a:pt x="240586" y="132370"/>
                </a:cubicBezTo>
                <a:cubicBezTo>
                  <a:pt x="240943" y="133806"/>
                  <a:pt x="240228" y="135242"/>
                  <a:pt x="239513" y="136318"/>
                </a:cubicBezTo>
                <a:cubicBezTo>
                  <a:pt x="238441" y="137036"/>
                  <a:pt x="237369" y="137754"/>
                  <a:pt x="236297" y="137754"/>
                </a:cubicBezTo>
                <a:lnTo>
                  <a:pt x="180549" y="137754"/>
                </a:lnTo>
                <a:cubicBezTo>
                  <a:pt x="178762" y="137754"/>
                  <a:pt x="177333" y="136677"/>
                  <a:pt x="176618" y="135242"/>
                </a:cubicBezTo>
                <a:cubicBezTo>
                  <a:pt x="173402" y="128422"/>
                  <a:pt x="168042" y="123039"/>
                  <a:pt x="161252" y="119808"/>
                </a:cubicBezTo>
                <a:cubicBezTo>
                  <a:pt x="159822" y="119091"/>
                  <a:pt x="158750" y="117296"/>
                  <a:pt x="158750" y="115501"/>
                </a:cubicBezTo>
                <a:lnTo>
                  <a:pt x="158750" y="60229"/>
                </a:lnTo>
                <a:cubicBezTo>
                  <a:pt x="158750" y="58793"/>
                  <a:pt x="159465" y="57358"/>
                  <a:pt x="160537" y="56640"/>
                </a:cubicBezTo>
                <a:cubicBezTo>
                  <a:pt x="161252" y="55563"/>
                  <a:pt x="162681" y="55563"/>
                  <a:pt x="164111" y="55563"/>
                </a:cubicBezTo>
                <a:close/>
                <a:moveTo>
                  <a:pt x="132395" y="55563"/>
                </a:moveTo>
                <a:cubicBezTo>
                  <a:pt x="133468" y="55563"/>
                  <a:pt x="135254" y="55563"/>
                  <a:pt x="135969" y="56640"/>
                </a:cubicBezTo>
                <a:cubicBezTo>
                  <a:pt x="137041" y="57358"/>
                  <a:pt x="137756" y="58793"/>
                  <a:pt x="137756" y="60229"/>
                </a:cubicBezTo>
                <a:lnTo>
                  <a:pt x="137756" y="115501"/>
                </a:lnTo>
                <a:cubicBezTo>
                  <a:pt x="137756" y="117296"/>
                  <a:pt x="136684" y="119091"/>
                  <a:pt x="135254" y="119808"/>
                </a:cubicBezTo>
                <a:cubicBezTo>
                  <a:pt x="128107" y="123039"/>
                  <a:pt x="122747" y="128422"/>
                  <a:pt x="119888" y="135242"/>
                </a:cubicBezTo>
                <a:cubicBezTo>
                  <a:pt x="118816" y="136677"/>
                  <a:pt x="117386" y="137754"/>
                  <a:pt x="115600" y="137754"/>
                </a:cubicBezTo>
                <a:lnTo>
                  <a:pt x="60209" y="137754"/>
                </a:lnTo>
                <a:cubicBezTo>
                  <a:pt x="59137" y="137754"/>
                  <a:pt x="57707" y="137036"/>
                  <a:pt x="56635" y="136318"/>
                </a:cubicBezTo>
                <a:cubicBezTo>
                  <a:pt x="55921" y="135242"/>
                  <a:pt x="55563" y="133806"/>
                  <a:pt x="55921" y="132370"/>
                </a:cubicBezTo>
                <a:cubicBezTo>
                  <a:pt x="62710" y="93249"/>
                  <a:pt x="93086" y="62382"/>
                  <a:pt x="132395" y="55563"/>
                </a:cubicBezTo>
                <a:close/>
                <a:moveTo>
                  <a:pt x="137624" y="9018"/>
                </a:moveTo>
                <a:cubicBezTo>
                  <a:pt x="136183" y="9018"/>
                  <a:pt x="135102" y="10100"/>
                  <a:pt x="135102" y="11543"/>
                </a:cubicBezTo>
                <a:lnTo>
                  <a:pt x="135102" y="31021"/>
                </a:lnTo>
                <a:cubicBezTo>
                  <a:pt x="135102" y="33185"/>
                  <a:pt x="133300" y="34989"/>
                  <a:pt x="131139" y="35349"/>
                </a:cubicBezTo>
                <a:cubicBezTo>
                  <a:pt x="122853" y="36792"/>
                  <a:pt x="114927" y="38956"/>
                  <a:pt x="107001" y="41842"/>
                </a:cubicBezTo>
                <a:cubicBezTo>
                  <a:pt x="104839" y="42564"/>
                  <a:pt x="102677" y="41842"/>
                  <a:pt x="101597" y="40039"/>
                </a:cubicBezTo>
                <a:lnTo>
                  <a:pt x="91869" y="23085"/>
                </a:lnTo>
                <a:cubicBezTo>
                  <a:pt x="91509" y="22364"/>
                  <a:pt x="90788" y="22003"/>
                  <a:pt x="90068" y="22003"/>
                </a:cubicBezTo>
                <a:cubicBezTo>
                  <a:pt x="89347" y="21642"/>
                  <a:pt x="88627" y="22003"/>
                  <a:pt x="88267" y="22003"/>
                </a:cubicBezTo>
                <a:lnTo>
                  <a:pt x="69532" y="32824"/>
                </a:lnTo>
                <a:cubicBezTo>
                  <a:pt x="68812" y="33185"/>
                  <a:pt x="68091" y="33907"/>
                  <a:pt x="68091" y="34628"/>
                </a:cubicBezTo>
                <a:cubicBezTo>
                  <a:pt x="68091" y="35349"/>
                  <a:pt x="68091" y="36071"/>
                  <a:pt x="68452" y="36792"/>
                </a:cubicBezTo>
                <a:lnTo>
                  <a:pt x="77819" y="53385"/>
                </a:lnTo>
                <a:cubicBezTo>
                  <a:pt x="79260" y="55188"/>
                  <a:pt x="78900" y="57713"/>
                  <a:pt x="77098" y="59156"/>
                </a:cubicBezTo>
                <a:cubicBezTo>
                  <a:pt x="70613" y="64567"/>
                  <a:pt x="64489" y="70338"/>
                  <a:pt x="59445" y="76831"/>
                </a:cubicBezTo>
                <a:cubicBezTo>
                  <a:pt x="58004" y="78634"/>
                  <a:pt x="55481" y="78995"/>
                  <a:pt x="53680" y="77913"/>
                </a:cubicBezTo>
                <a:lnTo>
                  <a:pt x="36747" y="68174"/>
                </a:lnTo>
                <a:cubicBezTo>
                  <a:pt x="36387" y="67813"/>
                  <a:pt x="35306" y="67813"/>
                  <a:pt x="34946" y="68174"/>
                </a:cubicBezTo>
                <a:cubicBezTo>
                  <a:pt x="33865" y="68174"/>
                  <a:pt x="33505" y="68535"/>
                  <a:pt x="33145" y="69256"/>
                </a:cubicBezTo>
                <a:lnTo>
                  <a:pt x="22337" y="88013"/>
                </a:lnTo>
                <a:cubicBezTo>
                  <a:pt x="21976" y="88734"/>
                  <a:pt x="21976" y="89456"/>
                  <a:pt x="22337" y="89816"/>
                </a:cubicBezTo>
                <a:cubicBezTo>
                  <a:pt x="22337" y="90899"/>
                  <a:pt x="22697" y="91259"/>
                  <a:pt x="23417" y="91620"/>
                </a:cubicBezTo>
                <a:lnTo>
                  <a:pt x="39990" y="101359"/>
                </a:lnTo>
                <a:cubicBezTo>
                  <a:pt x="42151" y="102441"/>
                  <a:pt x="42872" y="104605"/>
                  <a:pt x="42151" y="106770"/>
                </a:cubicBezTo>
                <a:cubicBezTo>
                  <a:pt x="38909" y="114705"/>
                  <a:pt x="36747" y="122641"/>
                  <a:pt x="35306" y="130937"/>
                </a:cubicBezTo>
                <a:cubicBezTo>
                  <a:pt x="35306" y="133101"/>
                  <a:pt x="33505" y="134905"/>
                  <a:pt x="30983" y="134905"/>
                </a:cubicBezTo>
                <a:lnTo>
                  <a:pt x="11889" y="134905"/>
                </a:lnTo>
                <a:cubicBezTo>
                  <a:pt x="10448" y="134905"/>
                  <a:pt x="9007" y="135987"/>
                  <a:pt x="9007" y="137430"/>
                </a:cubicBezTo>
                <a:lnTo>
                  <a:pt x="9007" y="159072"/>
                </a:lnTo>
                <a:cubicBezTo>
                  <a:pt x="9007" y="160515"/>
                  <a:pt x="10448" y="161597"/>
                  <a:pt x="11889" y="161597"/>
                </a:cubicBezTo>
                <a:lnTo>
                  <a:pt x="30983" y="161597"/>
                </a:lnTo>
                <a:cubicBezTo>
                  <a:pt x="33505" y="161597"/>
                  <a:pt x="35306" y="163401"/>
                  <a:pt x="35306" y="165565"/>
                </a:cubicBezTo>
                <a:cubicBezTo>
                  <a:pt x="36747" y="173861"/>
                  <a:pt x="38909" y="181797"/>
                  <a:pt x="42151" y="189733"/>
                </a:cubicBezTo>
                <a:cubicBezTo>
                  <a:pt x="42872" y="191897"/>
                  <a:pt x="42151" y="194061"/>
                  <a:pt x="39990" y="195504"/>
                </a:cubicBezTo>
                <a:lnTo>
                  <a:pt x="23417" y="204882"/>
                </a:lnTo>
                <a:cubicBezTo>
                  <a:pt x="22697" y="205243"/>
                  <a:pt x="22337" y="205965"/>
                  <a:pt x="22337" y="206686"/>
                </a:cubicBezTo>
                <a:cubicBezTo>
                  <a:pt x="21976" y="207407"/>
                  <a:pt x="21976" y="208129"/>
                  <a:pt x="22337" y="208850"/>
                </a:cubicBezTo>
                <a:lnTo>
                  <a:pt x="33145" y="227246"/>
                </a:lnTo>
                <a:cubicBezTo>
                  <a:pt x="33865" y="228689"/>
                  <a:pt x="35306" y="229050"/>
                  <a:pt x="36747" y="228328"/>
                </a:cubicBezTo>
                <a:lnTo>
                  <a:pt x="53680" y="218589"/>
                </a:lnTo>
                <a:cubicBezTo>
                  <a:pt x="55481" y="217507"/>
                  <a:pt x="58004" y="218229"/>
                  <a:pt x="59445" y="219671"/>
                </a:cubicBezTo>
                <a:cubicBezTo>
                  <a:pt x="64489" y="226164"/>
                  <a:pt x="70613" y="232296"/>
                  <a:pt x="77098" y="237346"/>
                </a:cubicBezTo>
                <a:cubicBezTo>
                  <a:pt x="78900" y="238789"/>
                  <a:pt x="79260" y="240953"/>
                  <a:pt x="77819" y="243478"/>
                </a:cubicBezTo>
                <a:lnTo>
                  <a:pt x="68452" y="260071"/>
                </a:lnTo>
                <a:cubicBezTo>
                  <a:pt x="68091" y="260792"/>
                  <a:pt x="68091" y="261514"/>
                  <a:pt x="68091" y="261874"/>
                </a:cubicBezTo>
                <a:cubicBezTo>
                  <a:pt x="68091" y="262596"/>
                  <a:pt x="68812" y="263317"/>
                  <a:pt x="69532" y="263678"/>
                </a:cubicBezTo>
                <a:lnTo>
                  <a:pt x="88267" y="274499"/>
                </a:lnTo>
                <a:cubicBezTo>
                  <a:pt x="89347" y="275221"/>
                  <a:pt x="90788" y="274860"/>
                  <a:pt x="91869" y="273417"/>
                </a:cubicBezTo>
                <a:lnTo>
                  <a:pt x="101597" y="256464"/>
                </a:lnTo>
                <a:cubicBezTo>
                  <a:pt x="102317" y="255382"/>
                  <a:pt x="103758" y="254660"/>
                  <a:pt x="105199" y="254660"/>
                </a:cubicBezTo>
                <a:cubicBezTo>
                  <a:pt x="105920" y="254660"/>
                  <a:pt x="106280" y="254660"/>
                  <a:pt x="107001" y="254660"/>
                </a:cubicBezTo>
                <a:cubicBezTo>
                  <a:pt x="114927" y="257907"/>
                  <a:pt x="122853" y="260071"/>
                  <a:pt x="131139" y="261514"/>
                </a:cubicBezTo>
                <a:cubicBezTo>
                  <a:pt x="133300" y="261514"/>
                  <a:pt x="135102" y="263317"/>
                  <a:pt x="135102" y="265842"/>
                </a:cubicBezTo>
                <a:lnTo>
                  <a:pt x="135102" y="284960"/>
                </a:lnTo>
                <a:cubicBezTo>
                  <a:pt x="135102" y="286403"/>
                  <a:pt x="136183" y="287845"/>
                  <a:pt x="137624" y="287845"/>
                </a:cubicBezTo>
                <a:lnTo>
                  <a:pt x="158880" y="287845"/>
                </a:lnTo>
                <a:cubicBezTo>
                  <a:pt x="160681" y="287845"/>
                  <a:pt x="161762" y="286403"/>
                  <a:pt x="161762" y="284960"/>
                </a:cubicBezTo>
                <a:lnTo>
                  <a:pt x="161762" y="265842"/>
                </a:lnTo>
                <a:cubicBezTo>
                  <a:pt x="161762" y="263317"/>
                  <a:pt x="163563" y="261514"/>
                  <a:pt x="165725" y="261514"/>
                </a:cubicBezTo>
                <a:cubicBezTo>
                  <a:pt x="173651" y="260071"/>
                  <a:pt x="181937" y="257907"/>
                  <a:pt x="189863" y="254660"/>
                </a:cubicBezTo>
                <a:cubicBezTo>
                  <a:pt x="191664" y="253939"/>
                  <a:pt x="194186" y="254660"/>
                  <a:pt x="195267" y="256464"/>
                </a:cubicBezTo>
                <a:lnTo>
                  <a:pt x="204994" y="273417"/>
                </a:lnTo>
                <a:cubicBezTo>
                  <a:pt x="205355" y="274138"/>
                  <a:pt x="205715" y="274499"/>
                  <a:pt x="206435" y="274499"/>
                </a:cubicBezTo>
                <a:cubicBezTo>
                  <a:pt x="207156" y="274860"/>
                  <a:pt x="207876" y="274860"/>
                  <a:pt x="208597" y="274499"/>
                </a:cubicBezTo>
                <a:lnTo>
                  <a:pt x="227331" y="263678"/>
                </a:lnTo>
                <a:cubicBezTo>
                  <a:pt x="228772" y="262956"/>
                  <a:pt x="229132" y="261514"/>
                  <a:pt x="228052" y="260071"/>
                </a:cubicBezTo>
                <a:lnTo>
                  <a:pt x="218685" y="243478"/>
                </a:lnTo>
                <a:cubicBezTo>
                  <a:pt x="217243" y="240953"/>
                  <a:pt x="217964" y="238789"/>
                  <a:pt x="219765" y="237346"/>
                </a:cubicBezTo>
                <a:cubicBezTo>
                  <a:pt x="226250" y="232296"/>
                  <a:pt x="232015" y="226164"/>
                  <a:pt x="237419" y="219671"/>
                </a:cubicBezTo>
                <a:cubicBezTo>
                  <a:pt x="238860" y="218229"/>
                  <a:pt x="241021" y="217507"/>
                  <a:pt x="242823" y="218589"/>
                </a:cubicBezTo>
                <a:lnTo>
                  <a:pt x="260116" y="228328"/>
                </a:lnTo>
                <a:cubicBezTo>
                  <a:pt x="260476" y="228689"/>
                  <a:pt x="261196" y="229050"/>
                  <a:pt x="261917" y="228689"/>
                </a:cubicBezTo>
                <a:cubicBezTo>
                  <a:pt x="262638" y="228328"/>
                  <a:pt x="262998" y="227968"/>
                  <a:pt x="263718" y="227246"/>
                </a:cubicBezTo>
                <a:lnTo>
                  <a:pt x="274526" y="208850"/>
                </a:lnTo>
                <a:cubicBezTo>
                  <a:pt x="274887" y="207407"/>
                  <a:pt x="274526" y="205965"/>
                  <a:pt x="273446" y="204882"/>
                </a:cubicBezTo>
                <a:lnTo>
                  <a:pt x="256513" y="195504"/>
                </a:lnTo>
                <a:cubicBezTo>
                  <a:pt x="254712" y="194061"/>
                  <a:pt x="253631" y="191897"/>
                  <a:pt x="254712" y="189733"/>
                </a:cubicBezTo>
                <a:cubicBezTo>
                  <a:pt x="257594" y="181797"/>
                  <a:pt x="260116" y="173861"/>
                  <a:pt x="261196" y="165565"/>
                </a:cubicBezTo>
                <a:cubicBezTo>
                  <a:pt x="261557" y="163401"/>
                  <a:pt x="263358" y="161597"/>
                  <a:pt x="265520" y="161597"/>
                </a:cubicBezTo>
                <a:lnTo>
                  <a:pt x="284974" y="161597"/>
                </a:lnTo>
                <a:cubicBezTo>
                  <a:pt x="286415" y="161597"/>
                  <a:pt x="287856" y="160515"/>
                  <a:pt x="287856" y="159072"/>
                </a:cubicBezTo>
                <a:lnTo>
                  <a:pt x="287856" y="137430"/>
                </a:lnTo>
                <a:cubicBezTo>
                  <a:pt x="287856" y="135987"/>
                  <a:pt x="286415" y="134905"/>
                  <a:pt x="284974" y="134905"/>
                </a:cubicBezTo>
                <a:lnTo>
                  <a:pt x="265520" y="134905"/>
                </a:lnTo>
                <a:cubicBezTo>
                  <a:pt x="263358" y="134905"/>
                  <a:pt x="261557" y="133101"/>
                  <a:pt x="261196" y="130937"/>
                </a:cubicBezTo>
                <a:cubicBezTo>
                  <a:pt x="260116" y="122641"/>
                  <a:pt x="257594" y="114705"/>
                  <a:pt x="254712" y="106770"/>
                </a:cubicBezTo>
                <a:cubicBezTo>
                  <a:pt x="253631" y="104605"/>
                  <a:pt x="254712" y="102441"/>
                  <a:pt x="256513" y="101359"/>
                </a:cubicBezTo>
                <a:lnTo>
                  <a:pt x="273446" y="91620"/>
                </a:lnTo>
                <a:cubicBezTo>
                  <a:pt x="274526" y="90899"/>
                  <a:pt x="274887" y="89456"/>
                  <a:pt x="274526" y="88013"/>
                </a:cubicBezTo>
                <a:lnTo>
                  <a:pt x="263718" y="69256"/>
                </a:lnTo>
                <a:cubicBezTo>
                  <a:pt x="262998" y="68535"/>
                  <a:pt x="262638" y="68174"/>
                  <a:pt x="261917" y="68174"/>
                </a:cubicBezTo>
                <a:cubicBezTo>
                  <a:pt x="261196" y="67813"/>
                  <a:pt x="260476" y="67813"/>
                  <a:pt x="260116" y="68174"/>
                </a:cubicBezTo>
                <a:lnTo>
                  <a:pt x="242823" y="77913"/>
                </a:lnTo>
                <a:cubicBezTo>
                  <a:pt x="241021" y="78995"/>
                  <a:pt x="238860" y="78634"/>
                  <a:pt x="237419" y="76831"/>
                </a:cubicBezTo>
                <a:cubicBezTo>
                  <a:pt x="232015" y="70338"/>
                  <a:pt x="226250" y="64567"/>
                  <a:pt x="219765" y="59156"/>
                </a:cubicBezTo>
                <a:cubicBezTo>
                  <a:pt x="217964" y="57713"/>
                  <a:pt x="217243" y="55188"/>
                  <a:pt x="218685" y="53385"/>
                </a:cubicBezTo>
                <a:lnTo>
                  <a:pt x="228052" y="36792"/>
                </a:lnTo>
                <a:cubicBezTo>
                  <a:pt x="229132" y="35349"/>
                  <a:pt x="228772" y="33907"/>
                  <a:pt x="227331" y="32824"/>
                </a:cubicBezTo>
                <a:lnTo>
                  <a:pt x="208597" y="22003"/>
                </a:lnTo>
                <a:cubicBezTo>
                  <a:pt x="207876" y="22003"/>
                  <a:pt x="207156" y="21642"/>
                  <a:pt x="206435" y="22003"/>
                </a:cubicBezTo>
                <a:cubicBezTo>
                  <a:pt x="205715" y="22003"/>
                  <a:pt x="205355" y="22364"/>
                  <a:pt x="204994" y="23085"/>
                </a:cubicBezTo>
                <a:lnTo>
                  <a:pt x="195267" y="40039"/>
                </a:lnTo>
                <a:cubicBezTo>
                  <a:pt x="194186" y="41842"/>
                  <a:pt x="191664" y="42564"/>
                  <a:pt x="189863" y="41842"/>
                </a:cubicBezTo>
                <a:cubicBezTo>
                  <a:pt x="181937" y="38956"/>
                  <a:pt x="173651" y="36792"/>
                  <a:pt x="165725" y="35349"/>
                </a:cubicBezTo>
                <a:cubicBezTo>
                  <a:pt x="163563" y="34989"/>
                  <a:pt x="161762" y="33185"/>
                  <a:pt x="161762" y="31021"/>
                </a:cubicBezTo>
                <a:lnTo>
                  <a:pt x="161762" y="11543"/>
                </a:lnTo>
                <a:cubicBezTo>
                  <a:pt x="161762" y="10100"/>
                  <a:pt x="160681" y="9018"/>
                  <a:pt x="158880" y="9018"/>
                </a:cubicBezTo>
                <a:lnTo>
                  <a:pt x="137624" y="9018"/>
                </a:lnTo>
                <a:close/>
                <a:moveTo>
                  <a:pt x="137624" y="0"/>
                </a:moveTo>
                <a:lnTo>
                  <a:pt x="158880" y="0"/>
                </a:lnTo>
                <a:cubicBezTo>
                  <a:pt x="165725" y="0"/>
                  <a:pt x="170769" y="5050"/>
                  <a:pt x="170769" y="11543"/>
                </a:cubicBezTo>
                <a:lnTo>
                  <a:pt x="170769" y="27053"/>
                </a:lnTo>
                <a:cubicBezTo>
                  <a:pt x="176893" y="28135"/>
                  <a:pt x="183378" y="29939"/>
                  <a:pt x="189503" y="32103"/>
                </a:cubicBezTo>
                <a:lnTo>
                  <a:pt x="197068" y="18757"/>
                </a:lnTo>
                <a:cubicBezTo>
                  <a:pt x="198870" y="15871"/>
                  <a:pt x="201392" y="14068"/>
                  <a:pt x="204274" y="13346"/>
                </a:cubicBezTo>
                <a:cubicBezTo>
                  <a:pt x="207156" y="12264"/>
                  <a:pt x="210398" y="12985"/>
                  <a:pt x="213280" y="14428"/>
                </a:cubicBezTo>
                <a:lnTo>
                  <a:pt x="231654" y="25250"/>
                </a:lnTo>
                <a:cubicBezTo>
                  <a:pt x="237419" y="28496"/>
                  <a:pt x="239220" y="35710"/>
                  <a:pt x="235978" y="41121"/>
                </a:cubicBezTo>
                <a:lnTo>
                  <a:pt x="228052" y="54828"/>
                </a:lnTo>
                <a:cubicBezTo>
                  <a:pt x="233095" y="58795"/>
                  <a:pt x="237779" y="63485"/>
                  <a:pt x="242102" y="68174"/>
                </a:cubicBezTo>
                <a:lnTo>
                  <a:pt x="255432" y="60599"/>
                </a:lnTo>
                <a:cubicBezTo>
                  <a:pt x="257954" y="58795"/>
                  <a:pt x="261196" y="58435"/>
                  <a:pt x="264079" y="59517"/>
                </a:cubicBezTo>
                <a:cubicBezTo>
                  <a:pt x="267321" y="59878"/>
                  <a:pt x="269843" y="62042"/>
                  <a:pt x="271284" y="64567"/>
                </a:cubicBezTo>
                <a:lnTo>
                  <a:pt x="282092" y="83684"/>
                </a:lnTo>
                <a:cubicBezTo>
                  <a:pt x="285335" y="89095"/>
                  <a:pt x="283533" y="96309"/>
                  <a:pt x="278129" y="99556"/>
                </a:cubicBezTo>
                <a:lnTo>
                  <a:pt x="264439" y="107130"/>
                </a:lnTo>
                <a:cubicBezTo>
                  <a:pt x="266601" y="113262"/>
                  <a:pt x="268042" y="119394"/>
                  <a:pt x="269483" y="125887"/>
                </a:cubicBezTo>
                <a:lnTo>
                  <a:pt x="284974" y="125887"/>
                </a:lnTo>
                <a:cubicBezTo>
                  <a:pt x="291459" y="125887"/>
                  <a:pt x="296503" y="130937"/>
                  <a:pt x="296503" y="137430"/>
                </a:cubicBezTo>
                <a:lnTo>
                  <a:pt x="296503" y="159072"/>
                </a:lnTo>
                <a:cubicBezTo>
                  <a:pt x="296503" y="165565"/>
                  <a:pt x="291459" y="170976"/>
                  <a:pt x="284974" y="170976"/>
                </a:cubicBezTo>
                <a:lnTo>
                  <a:pt x="269483" y="170976"/>
                </a:lnTo>
                <a:cubicBezTo>
                  <a:pt x="268042" y="177108"/>
                  <a:pt x="266601" y="183240"/>
                  <a:pt x="264439" y="189372"/>
                </a:cubicBezTo>
                <a:lnTo>
                  <a:pt x="278129" y="196947"/>
                </a:lnTo>
                <a:cubicBezTo>
                  <a:pt x="283533" y="200554"/>
                  <a:pt x="285335" y="207768"/>
                  <a:pt x="282092" y="213179"/>
                </a:cubicBezTo>
                <a:lnTo>
                  <a:pt x="271284" y="231936"/>
                </a:lnTo>
                <a:cubicBezTo>
                  <a:pt x="269843" y="234460"/>
                  <a:pt x="267321" y="236625"/>
                  <a:pt x="264079" y="237346"/>
                </a:cubicBezTo>
                <a:cubicBezTo>
                  <a:pt x="261196" y="238068"/>
                  <a:pt x="257954" y="237707"/>
                  <a:pt x="255432" y="236264"/>
                </a:cubicBezTo>
                <a:lnTo>
                  <a:pt x="242102" y="228328"/>
                </a:lnTo>
                <a:cubicBezTo>
                  <a:pt x="237779" y="233378"/>
                  <a:pt x="233095" y="237707"/>
                  <a:pt x="228052" y="242035"/>
                </a:cubicBezTo>
                <a:lnTo>
                  <a:pt x="235978" y="255382"/>
                </a:lnTo>
                <a:cubicBezTo>
                  <a:pt x="239220" y="261153"/>
                  <a:pt x="237419" y="268367"/>
                  <a:pt x="231654" y="271613"/>
                </a:cubicBezTo>
                <a:lnTo>
                  <a:pt x="213280" y="282074"/>
                </a:lnTo>
                <a:cubicBezTo>
                  <a:pt x="210398" y="283878"/>
                  <a:pt x="207156" y="284238"/>
                  <a:pt x="204274" y="283517"/>
                </a:cubicBezTo>
                <a:cubicBezTo>
                  <a:pt x="201392" y="282795"/>
                  <a:pt x="198870" y="280631"/>
                  <a:pt x="197068" y="278106"/>
                </a:cubicBezTo>
                <a:lnTo>
                  <a:pt x="189503" y="264399"/>
                </a:lnTo>
                <a:cubicBezTo>
                  <a:pt x="183378" y="266564"/>
                  <a:pt x="176893" y="268367"/>
                  <a:pt x="170769" y="269449"/>
                </a:cubicBezTo>
                <a:lnTo>
                  <a:pt x="170769" y="284960"/>
                </a:lnTo>
                <a:cubicBezTo>
                  <a:pt x="170769" y="291452"/>
                  <a:pt x="165725" y="296502"/>
                  <a:pt x="158880" y="296502"/>
                </a:cubicBezTo>
                <a:lnTo>
                  <a:pt x="137624" y="296502"/>
                </a:lnTo>
                <a:cubicBezTo>
                  <a:pt x="131139" y="296502"/>
                  <a:pt x="125735" y="291452"/>
                  <a:pt x="125735" y="284960"/>
                </a:cubicBezTo>
                <a:lnTo>
                  <a:pt x="125735" y="269449"/>
                </a:lnTo>
                <a:cubicBezTo>
                  <a:pt x="119610" y="268367"/>
                  <a:pt x="113485" y="266564"/>
                  <a:pt x="107001" y="264399"/>
                </a:cubicBezTo>
                <a:lnTo>
                  <a:pt x="99435" y="278106"/>
                </a:lnTo>
                <a:cubicBezTo>
                  <a:pt x="97994" y="280631"/>
                  <a:pt x="95472" y="282795"/>
                  <a:pt x="92230" y="283517"/>
                </a:cubicBezTo>
                <a:cubicBezTo>
                  <a:pt x="89347" y="284238"/>
                  <a:pt x="86105" y="283878"/>
                  <a:pt x="83583" y="282074"/>
                </a:cubicBezTo>
                <a:lnTo>
                  <a:pt x="64849" y="271613"/>
                </a:lnTo>
                <a:cubicBezTo>
                  <a:pt x="62327" y="269810"/>
                  <a:pt x="60165" y="267285"/>
                  <a:pt x="59445" y="264399"/>
                </a:cubicBezTo>
                <a:cubicBezTo>
                  <a:pt x="58724" y="261514"/>
                  <a:pt x="59085" y="258267"/>
                  <a:pt x="60526" y="255382"/>
                </a:cubicBezTo>
                <a:lnTo>
                  <a:pt x="68452" y="242035"/>
                </a:lnTo>
                <a:cubicBezTo>
                  <a:pt x="63408" y="237707"/>
                  <a:pt x="59085" y="233378"/>
                  <a:pt x="54761" y="228328"/>
                </a:cubicBezTo>
                <a:lnTo>
                  <a:pt x="41431" y="236264"/>
                </a:lnTo>
                <a:cubicBezTo>
                  <a:pt x="35667" y="239510"/>
                  <a:pt x="28821" y="237346"/>
                  <a:pt x="25219" y="231936"/>
                </a:cubicBezTo>
                <a:lnTo>
                  <a:pt x="14411" y="213179"/>
                </a:lnTo>
                <a:cubicBezTo>
                  <a:pt x="12969" y="210654"/>
                  <a:pt x="12609" y="207407"/>
                  <a:pt x="13330" y="204161"/>
                </a:cubicBezTo>
                <a:cubicBezTo>
                  <a:pt x="14411" y="201275"/>
                  <a:pt x="16212" y="198750"/>
                  <a:pt x="19094" y="196947"/>
                </a:cubicBezTo>
                <a:lnTo>
                  <a:pt x="32424" y="189372"/>
                </a:lnTo>
                <a:cubicBezTo>
                  <a:pt x="30262" y="183240"/>
                  <a:pt x="28461" y="177108"/>
                  <a:pt x="27380" y="170976"/>
                </a:cubicBezTo>
                <a:lnTo>
                  <a:pt x="11889" y="170976"/>
                </a:lnTo>
                <a:cubicBezTo>
                  <a:pt x="5404" y="170976"/>
                  <a:pt x="0" y="165565"/>
                  <a:pt x="0" y="159072"/>
                </a:cubicBezTo>
                <a:lnTo>
                  <a:pt x="0" y="137430"/>
                </a:lnTo>
                <a:cubicBezTo>
                  <a:pt x="0" y="130937"/>
                  <a:pt x="5404" y="125887"/>
                  <a:pt x="11889" y="125887"/>
                </a:cubicBezTo>
                <a:lnTo>
                  <a:pt x="27380" y="125887"/>
                </a:lnTo>
                <a:cubicBezTo>
                  <a:pt x="28461" y="119394"/>
                  <a:pt x="30262" y="113262"/>
                  <a:pt x="32424" y="107130"/>
                </a:cubicBezTo>
                <a:lnTo>
                  <a:pt x="19094" y="99556"/>
                </a:lnTo>
                <a:cubicBezTo>
                  <a:pt x="16212" y="98113"/>
                  <a:pt x="14411" y="95227"/>
                  <a:pt x="13330" y="92341"/>
                </a:cubicBezTo>
                <a:cubicBezTo>
                  <a:pt x="12609" y="89456"/>
                  <a:pt x="12969" y="86209"/>
                  <a:pt x="14411" y="83684"/>
                </a:cubicBezTo>
                <a:lnTo>
                  <a:pt x="25219" y="64567"/>
                </a:lnTo>
                <a:cubicBezTo>
                  <a:pt x="27020" y="62042"/>
                  <a:pt x="29542" y="59878"/>
                  <a:pt x="32424" y="59517"/>
                </a:cubicBezTo>
                <a:cubicBezTo>
                  <a:pt x="35306" y="58435"/>
                  <a:pt x="38549" y="58795"/>
                  <a:pt x="41431" y="60599"/>
                </a:cubicBezTo>
                <a:lnTo>
                  <a:pt x="54761" y="68174"/>
                </a:lnTo>
                <a:cubicBezTo>
                  <a:pt x="59085" y="63485"/>
                  <a:pt x="63408" y="58795"/>
                  <a:pt x="68452" y="54828"/>
                </a:cubicBezTo>
                <a:lnTo>
                  <a:pt x="60526" y="41121"/>
                </a:lnTo>
                <a:cubicBezTo>
                  <a:pt x="59085" y="38596"/>
                  <a:pt x="58724" y="35349"/>
                  <a:pt x="59445" y="32103"/>
                </a:cubicBezTo>
                <a:cubicBezTo>
                  <a:pt x="60165" y="29217"/>
                  <a:pt x="62327" y="26692"/>
                  <a:pt x="64849" y="25250"/>
                </a:cubicBezTo>
                <a:lnTo>
                  <a:pt x="83583" y="14428"/>
                </a:lnTo>
                <a:cubicBezTo>
                  <a:pt x="86105" y="12985"/>
                  <a:pt x="89347" y="12264"/>
                  <a:pt x="92230" y="13346"/>
                </a:cubicBezTo>
                <a:cubicBezTo>
                  <a:pt x="95472" y="14068"/>
                  <a:pt x="97994" y="15871"/>
                  <a:pt x="99435" y="18757"/>
                </a:cubicBezTo>
                <a:lnTo>
                  <a:pt x="107001" y="32103"/>
                </a:lnTo>
                <a:cubicBezTo>
                  <a:pt x="113485" y="29939"/>
                  <a:pt x="119610" y="28135"/>
                  <a:pt x="125735" y="27053"/>
                </a:cubicBezTo>
                <a:lnTo>
                  <a:pt x="125735" y="11543"/>
                </a:lnTo>
                <a:cubicBezTo>
                  <a:pt x="125735" y="5050"/>
                  <a:pt x="131139" y="0"/>
                  <a:pt x="1376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3" name="Freeform 944">
            <a:extLst>
              <a:ext uri="{FF2B5EF4-FFF2-40B4-BE49-F238E27FC236}">
                <a16:creationId xmlns:a16="http://schemas.microsoft.com/office/drawing/2014/main" id="{499ADF4A-BD33-FA42-A7F9-5C2E37490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7770" y="5840748"/>
            <a:ext cx="410001" cy="514778"/>
          </a:xfrm>
          <a:custGeom>
            <a:avLst/>
            <a:gdLst>
              <a:gd name="T0" fmla="*/ 873157 w 236178"/>
              <a:gd name="T1" fmla="*/ 2885453 h 296502"/>
              <a:gd name="T2" fmla="*/ 1655872 w 236178"/>
              <a:gd name="T3" fmla="*/ 2885453 h 296502"/>
              <a:gd name="T4" fmla="*/ 2029527 w 236178"/>
              <a:gd name="T5" fmla="*/ 2350830 h 296502"/>
              <a:gd name="T6" fmla="*/ 1163196 w 236178"/>
              <a:gd name="T7" fmla="*/ 849826 h 296502"/>
              <a:gd name="T8" fmla="*/ 1424861 w 236178"/>
              <a:gd name="T9" fmla="*/ 951573 h 296502"/>
              <a:gd name="T10" fmla="*/ 1424861 w 236178"/>
              <a:gd name="T11" fmla="*/ 1632569 h 296502"/>
              <a:gd name="T12" fmla="*/ 1163196 w 236178"/>
              <a:gd name="T13" fmla="*/ 1730421 h 296502"/>
              <a:gd name="T14" fmla="*/ 1242486 w 236178"/>
              <a:gd name="T15" fmla="*/ 1632569 h 296502"/>
              <a:gd name="T16" fmla="*/ 1111640 w 236178"/>
              <a:gd name="T17" fmla="*/ 900687 h 296502"/>
              <a:gd name="T18" fmla="*/ 1136125 w 236178"/>
              <a:gd name="T19" fmla="*/ 568016 h 296502"/>
              <a:gd name="T20" fmla="*/ 845506 w 236178"/>
              <a:gd name="T21" fmla="*/ 701296 h 296502"/>
              <a:gd name="T22" fmla="*/ 637391 w 236178"/>
              <a:gd name="T23" fmla="*/ 948271 h 296502"/>
              <a:gd name="T24" fmla="*/ 558849 w 236178"/>
              <a:gd name="T25" fmla="*/ 1261841 h 296502"/>
              <a:gd name="T26" fmla="*/ 621664 w 236178"/>
              <a:gd name="T27" fmla="*/ 1579352 h 296502"/>
              <a:gd name="T28" fmla="*/ 818022 w 236178"/>
              <a:gd name="T29" fmla="*/ 1838051 h 296502"/>
              <a:gd name="T30" fmla="*/ 1104687 w 236178"/>
              <a:gd name="T31" fmla="*/ 1983078 h 296502"/>
              <a:gd name="T32" fmla="*/ 1285343 w 236178"/>
              <a:gd name="T33" fmla="*/ 2088917 h 296502"/>
              <a:gd name="T34" fmla="*/ 1634838 w 236178"/>
              <a:gd name="T35" fmla="*/ 2010523 h 296502"/>
              <a:gd name="T36" fmla="*/ 1921517 w 236178"/>
              <a:gd name="T37" fmla="*/ 1787100 h 296502"/>
              <a:gd name="T38" fmla="*/ 2078597 w 236178"/>
              <a:gd name="T39" fmla="*/ 1461749 h 296502"/>
              <a:gd name="T40" fmla="*/ 2078597 w 236178"/>
              <a:gd name="T41" fmla="*/ 1101139 h 296502"/>
              <a:gd name="T42" fmla="*/ 1921517 w 236178"/>
              <a:gd name="T43" fmla="*/ 775776 h 296502"/>
              <a:gd name="T44" fmla="*/ 1634838 w 236178"/>
              <a:gd name="T45" fmla="*/ 552359 h 296502"/>
              <a:gd name="T46" fmla="*/ 1285343 w 236178"/>
              <a:gd name="T47" fmla="*/ 470016 h 296502"/>
              <a:gd name="T48" fmla="*/ 1469909 w 236178"/>
              <a:gd name="T49" fmla="*/ 477866 h 296502"/>
              <a:gd name="T50" fmla="*/ 1799779 w 236178"/>
              <a:gd name="T51" fmla="*/ 638584 h 296502"/>
              <a:gd name="T52" fmla="*/ 2027549 w 236178"/>
              <a:gd name="T53" fmla="*/ 924736 h 296502"/>
              <a:gd name="T54" fmla="*/ 2110008 w 236178"/>
              <a:gd name="T55" fmla="*/ 1281443 h 296502"/>
              <a:gd name="T56" fmla="*/ 2027549 w 236178"/>
              <a:gd name="T57" fmla="*/ 1638143 h 296502"/>
              <a:gd name="T58" fmla="*/ 1799779 w 236178"/>
              <a:gd name="T59" fmla="*/ 1924291 h 296502"/>
              <a:gd name="T60" fmla="*/ 1469909 w 236178"/>
              <a:gd name="T61" fmla="*/ 2085003 h 296502"/>
              <a:gd name="T62" fmla="*/ 1253921 w 236178"/>
              <a:gd name="T63" fmla="*/ 2190835 h 296502"/>
              <a:gd name="T64" fmla="*/ 865150 w 236178"/>
              <a:gd name="T65" fmla="*/ 2088917 h 296502"/>
              <a:gd name="T66" fmla="*/ 554909 w 236178"/>
              <a:gd name="T67" fmla="*/ 1826294 h 296502"/>
              <a:gd name="T68" fmla="*/ 389974 w 236178"/>
              <a:gd name="T69" fmla="*/ 1457832 h 296502"/>
              <a:gd name="T70" fmla="*/ 401754 w 236178"/>
              <a:gd name="T71" fmla="*/ 1050173 h 296502"/>
              <a:gd name="T72" fmla="*/ 590253 w 236178"/>
              <a:gd name="T73" fmla="*/ 693453 h 296502"/>
              <a:gd name="T74" fmla="*/ 916196 w 236178"/>
              <a:gd name="T75" fmla="*/ 450429 h 296502"/>
              <a:gd name="T76" fmla="*/ 1285343 w 236178"/>
              <a:gd name="T77" fmla="*/ 364218 h 296502"/>
              <a:gd name="T78" fmla="*/ 1294029 w 236178"/>
              <a:gd name="T79" fmla="*/ 2484469 h 296502"/>
              <a:gd name="T80" fmla="*/ 1294029 w 236178"/>
              <a:gd name="T81" fmla="*/ 0 h 296502"/>
              <a:gd name="T82" fmla="*/ 2127862 w 236178"/>
              <a:gd name="T83" fmla="*/ 3188152 h 296502"/>
              <a:gd name="T84" fmla="*/ 2049194 w 236178"/>
              <a:gd name="T85" fmla="*/ 3227473 h 296502"/>
              <a:gd name="T86" fmla="*/ 1262551 w 236178"/>
              <a:gd name="T87" fmla="*/ 3227473 h 296502"/>
              <a:gd name="T88" fmla="*/ 483783 w 236178"/>
              <a:gd name="T89" fmla="*/ 3231399 h 296502"/>
              <a:gd name="T90" fmla="*/ 456245 w 236178"/>
              <a:gd name="T91" fmla="*/ 2276129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1046" y="215180"/>
                </a:moveTo>
                <a:lnTo>
                  <a:pt x="51046" y="283548"/>
                </a:lnTo>
                <a:lnTo>
                  <a:pt x="79804" y="264117"/>
                </a:lnTo>
                <a:cubicBezTo>
                  <a:pt x="81242" y="263038"/>
                  <a:pt x="83399" y="263038"/>
                  <a:pt x="84837" y="264117"/>
                </a:cubicBezTo>
                <a:lnTo>
                  <a:pt x="118269" y="286427"/>
                </a:lnTo>
                <a:lnTo>
                  <a:pt x="151341" y="264117"/>
                </a:lnTo>
                <a:cubicBezTo>
                  <a:pt x="153138" y="263038"/>
                  <a:pt x="154935" y="263038"/>
                  <a:pt x="156373" y="264117"/>
                </a:cubicBezTo>
                <a:lnTo>
                  <a:pt x="185491" y="283548"/>
                </a:lnTo>
                <a:lnTo>
                  <a:pt x="185491" y="215180"/>
                </a:lnTo>
                <a:cubicBezTo>
                  <a:pt x="166079" y="228494"/>
                  <a:pt x="143073" y="236410"/>
                  <a:pt x="118269" y="236410"/>
                </a:cubicBezTo>
                <a:cubicBezTo>
                  <a:pt x="93105" y="236410"/>
                  <a:pt x="70098" y="228494"/>
                  <a:pt x="51046" y="215180"/>
                </a:cubicBezTo>
                <a:close/>
                <a:moveTo>
                  <a:pt x="106311" y="77787"/>
                </a:moveTo>
                <a:lnTo>
                  <a:pt x="130227" y="77787"/>
                </a:lnTo>
                <a:cubicBezTo>
                  <a:pt x="132401" y="77787"/>
                  <a:pt x="134575" y="79937"/>
                  <a:pt x="134575" y="82444"/>
                </a:cubicBezTo>
                <a:cubicBezTo>
                  <a:pt x="134575" y="84952"/>
                  <a:pt x="132401" y="87101"/>
                  <a:pt x="130227" y="87101"/>
                </a:cubicBezTo>
                <a:lnTo>
                  <a:pt x="122617" y="87101"/>
                </a:lnTo>
                <a:lnTo>
                  <a:pt x="122617" y="149436"/>
                </a:lnTo>
                <a:lnTo>
                  <a:pt x="130227" y="149436"/>
                </a:lnTo>
                <a:cubicBezTo>
                  <a:pt x="132401" y="149436"/>
                  <a:pt x="134575" y="151585"/>
                  <a:pt x="134575" y="153735"/>
                </a:cubicBezTo>
                <a:cubicBezTo>
                  <a:pt x="134575" y="156242"/>
                  <a:pt x="132401" y="158392"/>
                  <a:pt x="130227" y="158392"/>
                </a:cubicBezTo>
                <a:lnTo>
                  <a:pt x="106311" y="158392"/>
                </a:lnTo>
                <a:cubicBezTo>
                  <a:pt x="103774" y="158392"/>
                  <a:pt x="101600" y="156242"/>
                  <a:pt x="101600" y="153735"/>
                </a:cubicBezTo>
                <a:cubicBezTo>
                  <a:pt x="101600" y="151585"/>
                  <a:pt x="103774" y="149436"/>
                  <a:pt x="106311" y="149436"/>
                </a:cubicBezTo>
                <a:lnTo>
                  <a:pt x="113558" y="149436"/>
                </a:lnTo>
                <a:lnTo>
                  <a:pt x="113558" y="87101"/>
                </a:lnTo>
                <a:lnTo>
                  <a:pt x="106311" y="87101"/>
                </a:lnTo>
                <a:cubicBezTo>
                  <a:pt x="103774" y="87101"/>
                  <a:pt x="101600" y="84952"/>
                  <a:pt x="101600" y="82444"/>
                </a:cubicBezTo>
                <a:cubicBezTo>
                  <a:pt x="101600" y="79937"/>
                  <a:pt x="103774" y="77787"/>
                  <a:pt x="106311" y="77787"/>
                </a:cubicBezTo>
                <a:close/>
                <a:moveTo>
                  <a:pt x="117475" y="43024"/>
                </a:moveTo>
                <a:lnTo>
                  <a:pt x="103837" y="51994"/>
                </a:lnTo>
                <a:cubicBezTo>
                  <a:pt x="103119" y="52712"/>
                  <a:pt x="102042" y="53071"/>
                  <a:pt x="100965" y="52712"/>
                </a:cubicBezTo>
                <a:lnTo>
                  <a:pt x="85173" y="50559"/>
                </a:lnTo>
                <a:lnTo>
                  <a:pt x="77276" y="64193"/>
                </a:lnTo>
                <a:cubicBezTo>
                  <a:pt x="76559" y="65270"/>
                  <a:pt x="75841" y="65987"/>
                  <a:pt x="74764" y="66346"/>
                </a:cubicBezTo>
                <a:lnTo>
                  <a:pt x="59331" y="71010"/>
                </a:lnTo>
                <a:lnTo>
                  <a:pt x="58254" y="86798"/>
                </a:lnTo>
                <a:cubicBezTo>
                  <a:pt x="58254" y="88233"/>
                  <a:pt x="57536" y="88950"/>
                  <a:pt x="56818" y="90027"/>
                </a:cubicBezTo>
                <a:lnTo>
                  <a:pt x="45333" y="100791"/>
                </a:lnTo>
                <a:lnTo>
                  <a:pt x="51076" y="115501"/>
                </a:lnTo>
                <a:cubicBezTo>
                  <a:pt x="51435" y="116578"/>
                  <a:pt x="51435" y="117654"/>
                  <a:pt x="51076" y="118730"/>
                </a:cubicBezTo>
                <a:lnTo>
                  <a:pt x="45333" y="133800"/>
                </a:lnTo>
                <a:lnTo>
                  <a:pt x="56818" y="144564"/>
                </a:lnTo>
                <a:cubicBezTo>
                  <a:pt x="57536" y="145281"/>
                  <a:pt x="58254" y="146358"/>
                  <a:pt x="58254" y="147434"/>
                </a:cubicBezTo>
                <a:lnTo>
                  <a:pt x="59331" y="163580"/>
                </a:lnTo>
                <a:lnTo>
                  <a:pt x="74764" y="168244"/>
                </a:lnTo>
                <a:cubicBezTo>
                  <a:pt x="75841" y="168603"/>
                  <a:pt x="76559" y="169320"/>
                  <a:pt x="77276" y="170038"/>
                </a:cubicBezTo>
                <a:lnTo>
                  <a:pt x="85173" y="184031"/>
                </a:lnTo>
                <a:lnTo>
                  <a:pt x="100965" y="181520"/>
                </a:lnTo>
                <a:cubicBezTo>
                  <a:pt x="101324" y="181520"/>
                  <a:pt x="101683" y="181520"/>
                  <a:pt x="101683" y="181520"/>
                </a:cubicBezTo>
                <a:cubicBezTo>
                  <a:pt x="102401" y="181520"/>
                  <a:pt x="103478" y="181878"/>
                  <a:pt x="103837" y="182596"/>
                </a:cubicBezTo>
                <a:lnTo>
                  <a:pt x="117475" y="191207"/>
                </a:lnTo>
                <a:lnTo>
                  <a:pt x="130755" y="182596"/>
                </a:lnTo>
                <a:cubicBezTo>
                  <a:pt x="131473" y="181878"/>
                  <a:pt x="132550" y="181520"/>
                  <a:pt x="133985" y="181520"/>
                </a:cubicBezTo>
                <a:lnTo>
                  <a:pt x="149418" y="184031"/>
                </a:lnTo>
                <a:lnTo>
                  <a:pt x="157673" y="170038"/>
                </a:lnTo>
                <a:cubicBezTo>
                  <a:pt x="158032" y="169320"/>
                  <a:pt x="159109" y="168603"/>
                  <a:pt x="160186" y="168244"/>
                </a:cubicBezTo>
                <a:lnTo>
                  <a:pt x="175619" y="163580"/>
                </a:lnTo>
                <a:lnTo>
                  <a:pt x="176696" y="147434"/>
                </a:lnTo>
                <a:cubicBezTo>
                  <a:pt x="176696" y="146358"/>
                  <a:pt x="177055" y="145281"/>
                  <a:pt x="178131" y="144564"/>
                </a:cubicBezTo>
                <a:lnTo>
                  <a:pt x="189975" y="133800"/>
                </a:lnTo>
                <a:lnTo>
                  <a:pt x="183874" y="118730"/>
                </a:lnTo>
                <a:cubicBezTo>
                  <a:pt x="183515" y="117654"/>
                  <a:pt x="183515" y="116578"/>
                  <a:pt x="183874" y="115501"/>
                </a:cubicBezTo>
                <a:lnTo>
                  <a:pt x="189975" y="100791"/>
                </a:lnTo>
                <a:lnTo>
                  <a:pt x="178131" y="90027"/>
                </a:lnTo>
                <a:cubicBezTo>
                  <a:pt x="177055" y="88950"/>
                  <a:pt x="176696" y="88233"/>
                  <a:pt x="176696" y="86798"/>
                </a:cubicBezTo>
                <a:lnTo>
                  <a:pt x="175619" y="71010"/>
                </a:lnTo>
                <a:lnTo>
                  <a:pt x="160186" y="66346"/>
                </a:lnTo>
                <a:cubicBezTo>
                  <a:pt x="159109" y="65987"/>
                  <a:pt x="158032" y="65270"/>
                  <a:pt x="157673" y="64193"/>
                </a:cubicBezTo>
                <a:lnTo>
                  <a:pt x="149418" y="50559"/>
                </a:lnTo>
                <a:lnTo>
                  <a:pt x="133985" y="52712"/>
                </a:lnTo>
                <a:cubicBezTo>
                  <a:pt x="132550" y="53071"/>
                  <a:pt x="131473" y="52712"/>
                  <a:pt x="130755" y="51994"/>
                </a:cubicBezTo>
                <a:lnTo>
                  <a:pt x="117475" y="43024"/>
                </a:lnTo>
                <a:close/>
                <a:moveTo>
                  <a:pt x="117475" y="33337"/>
                </a:moveTo>
                <a:cubicBezTo>
                  <a:pt x="118193" y="33337"/>
                  <a:pt x="119270" y="33337"/>
                  <a:pt x="119988" y="34055"/>
                </a:cubicBezTo>
                <a:lnTo>
                  <a:pt x="134344" y="43742"/>
                </a:lnTo>
                <a:lnTo>
                  <a:pt x="151213" y="41230"/>
                </a:lnTo>
                <a:cubicBezTo>
                  <a:pt x="153007" y="40872"/>
                  <a:pt x="154802" y="41948"/>
                  <a:pt x="155879" y="43383"/>
                </a:cubicBezTo>
                <a:lnTo>
                  <a:pt x="164493" y="58453"/>
                </a:lnTo>
                <a:lnTo>
                  <a:pt x="181003" y="63476"/>
                </a:lnTo>
                <a:cubicBezTo>
                  <a:pt x="182797" y="63835"/>
                  <a:pt x="183874" y="65629"/>
                  <a:pt x="184233" y="67422"/>
                </a:cubicBezTo>
                <a:lnTo>
                  <a:pt x="185310" y="84645"/>
                </a:lnTo>
                <a:lnTo>
                  <a:pt x="197872" y="96126"/>
                </a:lnTo>
                <a:cubicBezTo>
                  <a:pt x="199307" y="97561"/>
                  <a:pt x="199666" y="99355"/>
                  <a:pt x="198948" y="101149"/>
                </a:cubicBezTo>
                <a:lnTo>
                  <a:pt x="192847" y="117295"/>
                </a:lnTo>
                <a:lnTo>
                  <a:pt x="198948" y="133441"/>
                </a:lnTo>
                <a:cubicBezTo>
                  <a:pt x="199666" y="135235"/>
                  <a:pt x="199307" y="137029"/>
                  <a:pt x="197872" y="138105"/>
                </a:cubicBezTo>
                <a:lnTo>
                  <a:pt x="185310" y="149946"/>
                </a:lnTo>
                <a:lnTo>
                  <a:pt x="184233" y="167168"/>
                </a:lnTo>
                <a:cubicBezTo>
                  <a:pt x="183874" y="168962"/>
                  <a:pt x="182797" y="170397"/>
                  <a:pt x="181003" y="171114"/>
                </a:cubicBezTo>
                <a:lnTo>
                  <a:pt x="164493" y="176138"/>
                </a:lnTo>
                <a:lnTo>
                  <a:pt x="155879" y="191207"/>
                </a:lnTo>
                <a:cubicBezTo>
                  <a:pt x="154802" y="192642"/>
                  <a:pt x="153007" y="193360"/>
                  <a:pt x="151213" y="193360"/>
                </a:cubicBezTo>
                <a:lnTo>
                  <a:pt x="134344" y="190848"/>
                </a:lnTo>
                <a:lnTo>
                  <a:pt x="119988" y="200536"/>
                </a:lnTo>
                <a:cubicBezTo>
                  <a:pt x="119270" y="200894"/>
                  <a:pt x="118193" y="201253"/>
                  <a:pt x="117475" y="201253"/>
                </a:cubicBezTo>
                <a:cubicBezTo>
                  <a:pt x="116757" y="201253"/>
                  <a:pt x="115681" y="200894"/>
                  <a:pt x="114604" y="200536"/>
                </a:cubicBezTo>
                <a:lnTo>
                  <a:pt x="100606" y="190848"/>
                </a:lnTo>
                <a:lnTo>
                  <a:pt x="83737" y="193360"/>
                </a:lnTo>
                <a:cubicBezTo>
                  <a:pt x="81583" y="193360"/>
                  <a:pt x="80148" y="192642"/>
                  <a:pt x="79071" y="191207"/>
                </a:cubicBezTo>
                <a:lnTo>
                  <a:pt x="70457" y="176138"/>
                </a:lnTo>
                <a:lnTo>
                  <a:pt x="53947" y="171114"/>
                </a:lnTo>
                <a:cubicBezTo>
                  <a:pt x="52153" y="170397"/>
                  <a:pt x="51076" y="168962"/>
                  <a:pt x="50717" y="167168"/>
                </a:cubicBezTo>
                <a:lnTo>
                  <a:pt x="49281" y="149946"/>
                </a:lnTo>
                <a:lnTo>
                  <a:pt x="36719" y="138105"/>
                </a:lnTo>
                <a:cubicBezTo>
                  <a:pt x="35643" y="137029"/>
                  <a:pt x="34925" y="135235"/>
                  <a:pt x="35643" y="133441"/>
                </a:cubicBezTo>
                <a:lnTo>
                  <a:pt x="41744" y="117295"/>
                </a:lnTo>
                <a:lnTo>
                  <a:pt x="35643" y="101149"/>
                </a:lnTo>
                <a:cubicBezTo>
                  <a:pt x="34925" y="99355"/>
                  <a:pt x="35643" y="97561"/>
                  <a:pt x="36719" y="96126"/>
                </a:cubicBezTo>
                <a:lnTo>
                  <a:pt x="49281" y="84645"/>
                </a:lnTo>
                <a:lnTo>
                  <a:pt x="50717" y="67422"/>
                </a:lnTo>
                <a:cubicBezTo>
                  <a:pt x="51076" y="65629"/>
                  <a:pt x="52153" y="63835"/>
                  <a:pt x="53947" y="63476"/>
                </a:cubicBezTo>
                <a:lnTo>
                  <a:pt x="70457" y="58453"/>
                </a:lnTo>
                <a:lnTo>
                  <a:pt x="79071" y="43383"/>
                </a:lnTo>
                <a:cubicBezTo>
                  <a:pt x="80148" y="41948"/>
                  <a:pt x="81583" y="40872"/>
                  <a:pt x="83737" y="41230"/>
                </a:cubicBezTo>
                <a:lnTo>
                  <a:pt x="100606" y="43742"/>
                </a:lnTo>
                <a:lnTo>
                  <a:pt x="114604" y="34055"/>
                </a:lnTo>
                <a:cubicBezTo>
                  <a:pt x="115681" y="33337"/>
                  <a:pt x="116757" y="33337"/>
                  <a:pt x="117475" y="33337"/>
                </a:cubicBezTo>
                <a:close/>
                <a:moveTo>
                  <a:pt x="118269" y="9356"/>
                </a:moveTo>
                <a:cubicBezTo>
                  <a:pt x="57876" y="9356"/>
                  <a:pt x="8987" y="58293"/>
                  <a:pt x="8987" y="118385"/>
                </a:cubicBezTo>
                <a:cubicBezTo>
                  <a:pt x="8987" y="178477"/>
                  <a:pt x="57876" y="227414"/>
                  <a:pt x="118269" y="227414"/>
                </a:cubicBezTo>
                <a:cubicBezTo>
                  <a:pt x="178301" y="227414"/>
                  <a:pt x="227191" y="178477"/>
                  <a:pt x="227191" y="118385"/>
                </a:cubicBezTo>
                <a:cubicBezTo>
                  <a:pt x="227191" y="58293"/>
                  <a:pt x="178301" y="9356"/>
                  <a:pt x="118269" y="9356"/>
                </a:cubicBezTo>
                <a:close/>
                <a:moveTo>
                  <a:pt x="118269" y="0"/>
                </a:moveTo>
                <a:cubicBezTo>
                  <a:pt x="182975" y="0"/>
                  <a:pt x="236178" y="53255"/>
                  <a:pt x="236178" y="118385"/>
                </a:cubicBezTo>
                <a:cubicBezTo>
                  <a:pt x="236178" y="154368"/>
                  <a:pt x="220001" y="186753"/>
                  <a:pt x="194478" y="208343"/>
                </a:cubicBezTo>
                <a:lnTo>
                  <a:pt x="194478" y="291824"/>
                </a:lnTo>
                <a:cubicBezTo>
                  <a:pt x="194478" y="293624"/>
                  <a:pt x="193400" y="294703"/>
                  <a:pt x="191962" y="295783"/>
                </a:cubicBezTo>
                <a:cubicBezTo>
                  <a:pt x="191243" y="296142"/>
                  <a:pt x="190524" y="296502"/>
                  <a:pt x="189805" y="296502"/>
                </a:cubicBezTo>
                <a:cubicBezTo>
                  <a:pt x="189086" y="296502"/>
                  <a:pt x="188007" y="295783"/>
                  <a:pt x="187288" y="295423"/>
                </a:cubicBezTo>
                <a:lnTo>
                  <a:pt x="153857" y="273473"/>
                </a:lnTo>
                <a:lnTo>
                  <a:pt x="120785" y="295423"/>
                </a:lnTo>
                <a:cubicBezTo>
                  <a:pt x="118988" y="296502"/>
                  <a:pt x="117190" y="296502"/>
                  <a:pt x="115393" y="295423"/>
                </a:cubicBezTo>
                <a:lnTo>
                  <a:pt x="82320" y="273473"/>
                </a:lnTo>
                <a:lnTo>
                  <a:pt x="48889" y="295423"/>
                </a:lnTo>
                <a:cubicBezTo>
                  <a:pt x="47451" y="296502"/>
                  <a:pt x="45654" y="296502"/>
                  <a:pt x="44216" y="295783"/>
                </a:cubicBezTo>
                <a:cubicBezTo>
                  <a:pt x="42778" y="294703"/>
                  <a:pt x="41699" y="293624"/>
                  <a:pt x="41699" y="291824"/>
                </a:cubicBezTo>
                <a:lnTo>
                  <a:pt x="41699" y="208703"/>
                </a:lnTo>
                <a:cubicBezTo>
                  <a:pt x="41699" y="208343"/>
                  <a:pt x="41699" y="208343"/>
                  <a:pt x="41699" y="208343"/>
                </a:cubicBezTo>
                <a:cubicBezTo>
                  <a:pt x="16176" y="186753"/>
                  <a:pt x="0" y="154368"/>
                  <a:pt x="0" y="118385"/>
                </a:cubicBezTo>
                <a:cubicBezTo>
                  <a:pt x="0" y="53255"/>
                  <a:pt x="53203" y="0"/>
                  <a:pt x="1182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0BD2F33D-F2DF-314A-BFE7-71E8B25AB550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FBADAF93-06F7-2D41-8155-72A951812E7D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6EF56418-39BE-D348-BBBE-FBB26B272354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7D20668A-F47E-9E46-BC89-70FD261E61FA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DFFD5276-491D-334D-816B-E6D28B93B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sp>
        <p:nvSpPr>
          <p:cNvPr id="85" name="Номер слайда 3">
            <a:extLst>
              <a:ext uri="{FF2B5EF4-FFF2-40B4-BE49-F238E27FC236}">
                <a16:creationId xmlns:a16="http://schemas.microsoft.com/office/drawing/2014/main" id="{3EE03B97-5947-AD44-ACD6-3C45D4FD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691" y="6474843"/>
            <a:ext cx="538648" cy="276541"/>
          </a:xfrm>
        </p:spPr>
        <p:txBody>
          <a:bodyPr/>
          <a:lstStyle/>
          <a:p>
            <a:pPr algn="ctr"/>
            <a:fld id="{4FA2009F-744D-4914-9C38-413CE7F03583}" type="slidenum">
              <a:rPr lang="ru-RU" sz="105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656638-B37F-8A40-9013-C2CC4296B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184" y="1476661"/>
            <a:ext cx="2479315" cy="41909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A90F10-237E-D14B-8DFF-0111194CB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36" y="2176900"/>
            <a:ext cx="6463790" cy="371540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0BCEC1A-0FD5-9047-A2F9-1A9F52F42943}"/>
              </a:ext>
            </a:extLst>
          </p:cNvPr>
          <p:cNvSpPr txBox="1"/>
          <p:nvPr/>
        </p:nvSpPr>
        <p:spPr>
          <a:xfrm>
            <a:off x="672472" y="1385532"/>
            <a:ext cx="618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ВХОД: приглашение от организаторов + доклад / статья</a:t>
            </a:r>
          </a:p>
        </p:txBody>
      </p:sp>
    </p:spTree>
    <p:extLst>
      <p:ext uri="{BB962C8B-B14F-4D97-AF65-F5344CB8AC3E}">
        <p14:creationId xmlns:p14="http://schemas.microsoft.com/office/powerpoint/2010/main" val="20538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06CDBE-B6B9-9C45-A0EA-BE462B9E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9" y="19155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11172B5-35B9-2541-B22F-5C1C9B33ADDE}"/>
              </a:ext>
            </a:extLst>
          </p:cNvPr>
          <p:cNvGrpSpPr>
            <a:grpSpLocks/>
          </p:cNvGrpSpPr>
          <p:nvPr/>
        </p:nvGrpSpPr>
        <p:grpSpPr>
          <a:xfrm>
            <a:off x="479565" y="314283"/>
            <a:ext cx="6070908" cy="675375"/>
            <a:chOff x="479565" y="314283"/>
            <a:chExt cx="6070908" cy="675375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A931EEFF-EA72-E64E-900D-6D30CB235AB5}"/>
                </a:ext>
              </a:extLst>
            </p:cNvPr>
            <p:cNvSpPr/>
            <p:nvPr/>
          </p:nvSpPr>
          <p:spPr>
            <a:xfrm>
              <a:off x="479565" y="314283"/>
              <a:ext cx="65042" cy="566420"/>
            </a:xfrm>
            <a:custGeom>
              <a:avLst/>
              <a:gdLst/>
              <a:ahLst/>
              <a:cxnLst/>
              <a:rect l="l" t="t" r="r" b="b"/>
              <a:pathLst>
                <a:path w="111125" h="566419">
                  <a:moveTo>
                    <a:pt x="111099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111099" y="566242"/>
                  </a:lnTo>
                  <a:lnTo>
                    <a:pt x="111099" y="0"/>
                  </a:lnTo>
                  <a:close/>
                </a:path>
              </a:pathLst>
            </a:custGeom>
            <a:solidFill>
              <a:srgbClr val="305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236E600C-C0BD-6F4F-8D0A-0A8E4E077908}"/>
                </a:ext>
              </a:extLst>
            </p:cNvPr>
            <p:cNvSpPr txBox="1"/>
            <p:nvPr/>
          </p:nvSpPr>
          <p:spPr>
            <a:xfrm>
              <a:off x="672472" y="422836"/>
              <a:ext cx="5878001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ru-RU" b="1" spc="-20" dirty="0">
                  <a:solidFill>
                    <a:srgbClr val="231F20"/>
                  </a:solidFill>
                  <a:latin typeface="Geometria-Medium"/>
                  <a:cs typeface="Geometria-Medium"/>
                </a:rPr>
                <a:t>ВНЕШНИЕ </a:t>
              </a:r>
              <a:r>
                <a:rPr lang="ru-RU" sz="1800" b="1" spc="-20" dirty="0">
                  <a:solidFill>
                    <a:srgbClr val="231F20"/>
                  </a:solidFill>
                  <a:latin typeface="Geometria-Medium"/>
                  <a:cs typeface="Geometria-Medium"/>
                </a:rPr>
                <a:t>СТИПЕНДИАЛЬНЫЕ ВОЗМОЖНОСТИ ДЛЯ АСПИРАНТОВ</a:t>
              </a:r>
              <a:endParaRPr sz="1800" b="1" dirty="0">
                <a:latin typeface="Geometria-Medium"/>
                <a:cs typeface="Geometria-Medium"/>
              </a:endParaRPr>
            </a:p>
          </p:txBody>
        </p:sp>
      </p:grpSp>
      <p:sp>
        <p:nvSpPr>
          <p:cNvPr id="60" name="Freeform 926">
            <a:extLst>
              <a:ext uri="{FF2B5EF4-FFF2-40B4-BE49-F238E27FC236}">
                <a16:creationId xmlns:a16="http://schemas.microsoft.com/office/drawing/2014/main" id="{5FA932DE-172B-D44C-8BF8-12C128646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084" y="1907161"/>
            <a:ext cx="514779" cy="514779"/>
          </a:xfrm>
          <a:custGeom>
            <a:avLst/>
            <a:gdLst>
              <a:gd name="T0" fmla="*/ 2003694 w 296503"/>
              <a:gd name="T1" fmla="*/ 1832388 h 296502"/>
              <a:gd name="T2" fmla="*/ 716340 w 296503"/>
              <a:gd name="T3" fmla="*/ 1832388 h 296502"/>
              <a:gd name="T4" fmla="*/ 1792869 w 296503"/>
              <a:gd name="T5" fmla="*/ 2632308 h 296502"/>
              <a:gd name="T6" fmla="*/ 1761647 w 296503"/>
              <a:gd name="T7" fmla="*/ 1934355 h 296502"/>
              <a:gd name="T8" fmla="*/ 1309759 w 296503"/>
              <a:gd name="T9" fmla="*/ 1765729 h 296502"/>
              <a:gd name="T10" fmla="*/ 1454202 w 296503"/>
              <a:gd name="T11" fmla="*/ 2632308 h 296502"/>
              <a:gd name="T12" fmla="*/ 1831921 w 296503"/>
              <a:gd name="T13" fmla="*/ 712916 h 296502"/>
              <a:gd name="T14" fmla="*/ 1407353 w 296503"/>
              <a:gd name="T15" fmla="*/ 712916 h 296502"/>
              <a:gd name="T16" fmla="*/ 1792869 w 296503"/>
              <a:gd name="T17" fmla="*/ 607044 h 296502"/>
              <a:gd name="T18" fmla="*/ 1929508 w 296503"/>
              <a:gd name="T19" fmla="*/ 1477536 h 296502"/>
              <a:gd name="T20" fmla="*/ 1792869 w 296503"/>
              <a:gd name="T21" fmla="*/ 607044 h 296502"/>
              <a:gd name="T22" fmla="*/ 1477622 w 296503"/>
              <a:gd name="T23" fmla="*/ 1308917 h 296502"/>
              <a:gd name="T24" fmla="*/ 610925 w 296503"/>
              <a:gd name="T25" fmla="*/ 1446161 h 296502"/>
              <a:gd name="T26" fmla="*/ 1432671 w 296503"/>
              <a:gd name="T27" fmla="*/ 386184 h 296502"/>
              <a:gd name="T28" fmla="*/ 964299 w 296503"/>
              <a:gd name="T29" fmla="*/ 240396 h 296502"/>
              <a:gd name="T30" fmla="*/ 842289 w 296503"/>
              <a:gd name="T31" fmla="*/ 646275 h 296502"/>
              <a:gd name="T32" fmla="*/ 362084 w 296503"/>
              <a:gd name="T33" fmla="*/ 756638 h 296502"/>
              <a:gd name="T34" fmla="*/ 460473 w 296503"/>
              <a:gd name="T35" fmla="*/ 1166470 h 296502"/>
              <a:gd name="T36" fmla="*/ 98402 w 296503"/>
              <a:gd name="T37" fmla="*/ 1737883 h 296502"/>
              <a:gd name="T38" fmla="*/ 436901 w 296503"/>
              <a:gd name="T39" fmla="*/ 2135906 h 296502"/>
              <a:gd name="T40" fmla="*/ 401470 w 296503"/>
              <a:gd name="T41" fmla="*/ 2494508 h 296502"/>
              <a:gd name="T42" fmla="*/ 747814 w 296503"/>
              <a:gd name="T43" fmla="*/ 2841306 h 296502"/>
              <a:gd name="T44" fmla="*/ 1109935 w 296503"/>
              <a:gd name="T45" fmla="*/ 2801901 h 296502"/>
              <a:gd name="T46" fmla="*/ 1475957 w 296503"/>
              <a:gd name="T47" fmla="*/ 3113225 h 296502"/>
              <a:gd name="T48" fmla="*/ 1810507 w 296503"/>
              <a:gd name="T49" fmla="*/ 2857075 h 296502"/>
              <a:gd name="T50" fmla="*/ 2278887 w 296503"/>
              <a:gd name="T51" fmla="*/ 2998932 h 296502"/>
              <a:gd name="T52" fmla="*/ 2593757 w 296503"/>
              <a:gd name="T53" fmla="*/ 2399927 h 296502"/>
              <a:gd name="T54" fmla="*/ 2999144 w 296503"/>
              <a:gd name="T55" fmla="*/ 2281719 h 296502"/>
              <a:gd name="T56" fmla="*/ 2900755 w 296503"/>
              <a:gd name="T57" fmla="*/ 1765466 h 296502"/>
              <a:gd name="T58" fmla="*/ 2900755 w 296503"/>
              <a:gd name="T59" fmla="*/ 1473853 h 296502"/>
              <a:gd name="T60" fmla="*/ 2999144 w 296503"/>
              <a:gd name="T61" fmla="*/ 961550 h 296502"/>
              <a:gd name="T62" fmla="*/ 2593757 w 296503"/>
              <a:gd name="T63" fmla="*/ 839402 h 296502"/>
              <a:gd name="T64" fmla="*/ 2278887 w 296503"/>
              <a:gd name="T65" fmla="*/ 240396 h 296502"/>
              <a:gd name="T66" fmla="*/ 1810507 w 296503"/>
              <a:gd name="T67" fmla="*/ 386184 h 296502"/>
              <a:gd name="T68" fmla="*/ 1503519 w 296503"/>
              <a:gd name="T69" fmla="*/ 0 h 296502"/>
              <a:gd name="T70" fmla="*/ 2152928 w 296503"/>
              <a:gd name="T71" fmla="*/ 204932 h 296502"/>
              <a:gd name="T72" fmla="*/ 2491427 w 296503"/>
              <a:gd name="T73" fmla="*/ 599009 h 296502"/>
              <a:gd name="T74" fmla="*/ 3081802 w 296503"/>
              <a:gd name="T75" fmla="*/ 914254 h 296502"/>
              <a:gd name="T76" fmla="*/ 3239232 w 296503"/>
              <a:gd name="T77" fmla="*/ 1501447 h 296502"/>
              <a:gd name="T78" fmla="*/ 3038512 w 296503"/>
              <a:gd name="T79" fmla="*/ 2151673 h 296502"/>
              <a:gd name="T80" fmla="*/ 2644910 w 296503"/>
              <a:gd name="T81" fmla="*/ 2494508 h 296502"/>
              <a:gd name="T82" fmla="*/ 2231649 w 296503"/>
              <a:gd name="T83" fmla="*/ 3097458 h 296502"/>
              <a:gd name="T84" fmla="*/ 1735730 w 296503"/>
              <a:gd name="T85" fmla="*/ 3239316 h 296502"/>
              <a:gd name="T86" fmla="*/ 1086305 w 296503"/>
              <a:gd name="T87" fmla="*/ 3038344 h 296502"/>
              <a:gd name="T88" fmla="*/ 661243 w 296503"/>
              <a:gd name="T89" fmla="*/ 2790074 h 296502"/>
              <a:gd name="T90" fmla="*/ 157452 w 296503"/>
              <a:gd name="T91" fmla="*/ 2329022 h 296502"/>
              <a:gd name="T92" fmla="*/ 129869 w 296503"/>
              <a:gd name="T93" fmla="*/ 1867927 h 296502"/>
              <a:gd name="T94" fmla="*/ 354220 w 296503"/>
              <a:gd name="T95" fmla="*/ 1170410 h 296502"/>
              <a:gd name="T96" fmla="*/ 354220 w 296503"/>
              <a:gd name="T97" fmla="*/ 650241 h 296502"/>
              <a:gd name="T98" fmla="*/ 649412 w 296503"/>
              <a:gd name="T99" fmla="*/ 350721 h 296502"/>
              <a:gd name="T100" fmla="*/ 1168961 w 296503"/>
              <a:gd name="T101" fmla="*/ 350721 h 296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6503" h="296502">
                <a:moveTo>
                  <a:pt x="183408" y="167723"/>
                </a:moveTo>
                <a:cubicBezTo>
                  <a:pt x="179834" y="174542"/>
                  <a:pt x="174117" y="179926"/>
                  <a:pt x="167684" y="183515"/>
                </a:cubicBezTo>
                <a:lnTo>
                  <a:pt x="167684" y="231250"/>
                </a:lnTo>
                <a:cubicBezTo>
                  <a:pt x="198774" y="223713"/>
                  <a:pt x="223432" y="199307"/>
                  <a:pt x="230579" y="167723"/>
                </a:cubicBezTo>
                <a:lnTo>
                  <a:pt x="183408" y="167723"/>
                </a:lnTo>
                <a:close/>
                <a:moveTo>
                  <a:pt x="65569" y="167723"/>
                </a:moveTo>
                <a:cubicBezTo>
                  <a:pt x="73074" y="199307"/>
                  <a:pt x="97374" y="223713"/>
                  <a:pt x="128822" y="231250"/>
                </a:cubicBezTo>
                <a:lnTo>
                  <a:pt x="128822" y="183515"/>
                </a:lnTo>
                <a:cubicBezTo>
                  <a:pt x="122032" y="179926"/>
                  <a:pt x="116672" y="174542"/>
                  <a:pt x="112741" y="167723"/>
                </a:cubicBezTo>
                <a:lnTo>
                  <a:pt x="65569" y="167723"/>
                </a:lnTo>
                <a:close/>
                <a:moveTo>
                  <a:pt x="180549" y="158750"/>
                </a:moveTo>
                <a:lnTo>
                  <a:pt x="236297" y="158750"/>
                </a:lnTo>
                <a:cubicBezTo>
                  <a:pt x="237369" y="158750"/>
                  <a:pt x="238441" y="159468"/>
                  <a:pt x="239513" y="160545"/>
                </a:cubicBezTo>
                <a:cubicBezTo>
                  <a:pt x="240228" y="161621"/>
                  <a:pt x="240943" y="162698"/>
                  <a:pt x="240586" y="164134"/>
                </a:cubicBezTo>
                <a:cubicBezTo>
                  <a:pt x="233796" y="203614"/>
                  <a:pt x="203063" y="234122"/>
                  <a:pt x="164111" y="240941"/>
                </a:cubicBezTo>
                <a:cubicBezTo>
                  <a:pt x="163753" y="240941"/>
                  <a:pt x="163396" y="240941"/>
                  <a:pt x="163039" y="240941"/>
                </a:cubicBezTo>
                <a:cubicBezTo>
                  <a:pt x="161966" y="240941"/>
                  <a:pt x="160894" y="240582"/>
                  <a:pt x="160537" y="239864"/>
                </a:cubicBezTo>
                <a:cubicBezTo>
                  <a:pt x="159465" y="239147"/>
                  <a:pt x="158750" y="237711"/>
                  <a:pt x="158750" y="236634"/>
                </a:cubicBezTo>
                <a:lnTo>
                  <a:pt x="158750" y="181003"/>
                </a:lnTo>
                <a:cubicBezTo>
                  <a:pt x="158750" y="179208"/>
                  <a:pt x="159822" y="177414"/>
                  <a:pt x="161252" y="177055"/>
                </a:cubicBezTo>
                <a:cubicBezTo>
                  <a:pt x="168042" y="173824"/>
                  <a:pt x="173402" y="168082"/>
                  <a:pt x="176618" y="161621"/>
                </a:cubicBezTo>
                <a:cubicBezTo>
                  <a:pt x="177333" y="159827"/>
                  <a:pt x="178762" y="158750"/>
                  <a:pt x="180549" y="158750"/>
                </a:cubicBezTo>
                <a:close/>
                <a:moveTo>
                  <a:pt x="60209" y="158750"/>
                </a:moveTo>
                <a:lnTo>
                  <a:pt x="115600" y="158750"/>
                </a:lnTo>
                <a:cubicBezTo>
                  <a:pt x="117386" y="158750"/>
                  <a:pt x="118816" y="159827"/>
                  <a:pt x="119888" y="161621"/>
                </a:cubicBezTo>
                <a:cubicBezTo>
                  <a:pt x="122747" y="168082"/>
                  <a:pt x="128107" y="173824"/>
                  <a:pt x="135254" y="177055"/>
                </a:cubicBezTo>
                <a:cubicBezTo>
                  <a:pt x="136684" y="177414"/>
                  <a:pt x="137756" y="179208"/>
                  <a:pt x="137756" y="181003"/>
                </a:cubicBezTo>
                <a:lnTo>
                  <a:pt x="137756" y="236634"/>
                </a:lnTo>
                <a:cubicBezTo>
                  <a:pt x="137756" y="237711"/>
                  <a:pt x="137041" y="239147"/>
                  <a:pt x="135969" y="239864"/>
                </a:cubicBezTo>
                <a:cubicBezTo>
                  <a:pt x="135254" y="240582"/>
                  <a:pt x="134182" y="240941"/>
                  <a:pt x="133110" y="240941"/>
                </a:cubicBezTo>
                <a:cubicBezTo>
                  <a:pt x="133110" y="240941"/>
                  <a:pt x="132753" y="240941"/>
                  <a:pt x="132395" y="240941"/>
                </a:cubicBezTo>
                <a:cubicBezTo>
                  <a:pt x="93086" y="234122"/>
                  <a:pt x="62710" y="203614"/>
                  <a:pt x="55921" y="164134"/>
                </a:cubicBezTo>
                <a:cubicBezTo>
                  <a:pt x="55563" y="162698"/>
                  <a:pt x="55921" y="161621"/>
                  <a:pt x="56635" y="160545"/>
                </a:cubicBezTo>
                <a:cubicBezTo>
                  <a:pt x="57707" y="159468"/>
                  <a:pt x="59137" y="158750"/>
                  <a:pt x="60209" y="158750"/>
                </a:cubicBezTo>
                <a:close/>
                <a:moveTo>
                  <a:pt x="167684" y="65254"/>
                </a:moveTo>
                <a:lnTo>
                  <a:pt x="167684" y="112989"/>
                </a:lnTo>
                <a:cubicBezTo>
                  <a:pt x="174117" y="116578"/>
                  <a:pt x="179834" y="122321"/>
                  <a:pt x="183408" y="128781"/>
                </a:cubicBezTo>
                <a:lnTo>
                  <a:pt x="230579" y="128781"/>
                </a:lnTo>
                <a:cubicBezTo>
                  <a:pt x="223432" y="97556"/>
                  <a:pt x="198774" y="72791"/>
                  <a:pt x="167684" y="65254"/>
                </a:cubicBezTo>
                <a:close/>
                <a:moveTo>
                  <a:pt x="128822" y="65254"/>
                </a:moveTo>
                <a:cubicBezTo>
                  <a:pt x="97374" y="72791"/>
                  <a:pt x="73074" y="97556"/>
                  <a:pt x="65569" y="128781"/>
                </a:cubicBezTo>
                <a:lnTo>
                  <a:pt x="112741" y="128781"/>
                </a:lnTo>
                <a:cubicBezTo>
                  <a:pt x="116672" y="122321"/>
                  <a:pt x="122032" y="116578"/>
                  <a:pt x="128822" y="112989"/>
                </a:cubicBezTo>
                <a:lnTo>
                  <a:pt x="128822" y="65254"/>
                </a:lnTo>
                <a:close/>
                <a:moveTo>
                  <a:pt x="164111" y="55563"/>
                </a:moveTo>
                <a:cubicBezTo>
                  <a:pt x="203063" y="62382"/>
                  <a:pt x="233796" y="93249"/>
                  <a:pt x="240586" y="132370"/>
                </a:cubicBezTo>
                <a:cubicBezTo>
                  <a:pt x="240943" y="133806"/>
                  <a:pt x="240228" y="135242"/>
                  <a:pt x="239513" y="136318"/>
                </a:cubicBezTo>
                <a:cubicBezTo>
                  <a:pt x="238441" y="137036"/>
                  <a:pt x="237369" y="137754"/>
                  <a:pt x="236297" y="137754"/>
                </a:cubicBezTo>
                <a:lnTo>
                  <a:pt x="180549" y="137754"/>
                </a:lnTo>
                <a:cubicBezTo>
                  <a:pt x="178762" y="137754"/>
                  <a:pt x="177333" y="136677"/>
                  <a:pt x="176618" y="135242"/>
                </a:cubicBezTo>
                <a:cubicBezTo>
                  <a:pt x="173402" y="128422"/>
                  <a:pt x="168042" y="123039"/>
                  <a:pt x="161252" y="119808"/>
                </a:cubicBezTo>
                <a:cubicBezTo>
                  <a:pt x="159822" y="119091"/>
                  <a:pt x="158750" y="117296"/>
                  <a:pt x="158750" y="115501"/>
                </a:cubicBezTo>
                <a:lnTo>
                  <a:pt x="158750" y="60229"/>
                </a:lnTo>
                <a:cubicBezTo>
                  <a:pt x="158750" y="58793"/>
                  <a:pt x="159465" y="57358"/>
                  <a:pt x="160537" y="56640"/>
                </a:cubicBezTo>
                <a:cubicBezTo>
                  <a:pt x="161252" y="55563"/>
                  <a:pt x="162681" y="55563"/>
                  <a:pt x="164111" y="55563"/>
                </a:cubicBezTo>
                <a:close/>
                <a:moveTo>
                  <a:pt x="132395" y="55563"/>
                </a:moveTo>
                <a:cubicBezTo>
                  <a:pt x="133468" y="55563"/>
                  <a:pt x="135254" y="55563"/>
                  <a:pt x="135969" y="56640"/>
                </a:cubicBezTo>
                <a:cubicBezTo>
                  <a:pt x="137041" y="57358"/>
                  <a:pt x="137756" y="58793"/>
                  <a:pt x="137756" y="60229"/>
                </a:cubicBezTo>
                <a:lnTo>
                  <a:pt x="137756" y="115501"/>
                </a:lnTo>
                <a:cubicBezTo>
                  <a:pt x="137756" y="117296"/>
                  <a:pt x="136684" y="119091"/>
                  <a:pt x="135254" y="119808"/>
                </a:cubicBezTo>
                <a:cubicBezTo>
                  <a:pt x="128107" y="123039"/>
                  <a:pt x="122747" y="128422"/>
                  <a:pt x="119888" y="135242"/>
                </a:cubicBezTo>
                <a:cubicBezTo>
                  <a:pt x="118816" y="136677"/>
                  <a:pt x="117386" y="137754"/>
                  <a:pt x="115600" y="137754"/>
                </a:cubicBezTo>
                <a:lnTo>
                  <a:pt x="60209" y="137754"/>
                </a:lnTo>
                <a:cubicBezTo>
                  <a:pt x="59137" y="137754"/>
                  <a:pt x="57707" y="137036"/>
                  <a:pt x="56635" y="136318"/>
                </a:cubicBezTo>
                <a:cubicBezTo>
                  <a:pt x="55921" y="135242"/>
                  <a:pt x="55563" y="133806"/>
                  <a:pt x="55921" y="132370"/>
                </a:cubicBezTo>
                <a:cubicBezTo>
                  <a:pt x="62710" y="93249"/>
                  <a:pt x="93086" y="62382"/>
                  <a:pt x="132395" y="55563"/>
                </a:cubicBezTo>
                <a:close/>
                <a:moveTo>
                  <a:pt x="137624" y="9018"/>
                </a:moveTo>
                <a:cubicBezTo>
                  <a:pt x="136183" y="9018"/>
                  <a:pt x="135102" y="10100"/>
                  <a:pt x="135102" y="11543"/>
                </a:cubicBezTo>
                <a:lnTo>
                  <a:pt x="135102" y="31021"/>
                </a:lnTo>
                <a:cubicBezTo>
                  <a:pt x="135102" y="33185"/>
                  <a:pt x="133300" y="34989"/>
                  <a:pt x="131139" y="35349"/>
                </a:cubicBezTo>
                <a:cubicBezTo>
                  <a:pt x="122853" y="36792"/>
                  <a:pt x="114927" y="38956"/>
                  <a:pt x="107001" y="41842"/>
                </a:cubicBezTo>
                <a:cubicBezTo>
                  <a:pt x="104839" y="42564"/>
                  <a:pt x="102677" y="41842"/>
                  <a:pt x="101597" y="40039"/>
                </a:cubicBezTo>
                <a:lnTo>
                  <a:pt x="91869" y="23085"/>
                </a:lnTo>
                <a:cubicBezTo>
                  <a:pt x="91509" y="22364"/>
                  <a:pt x="90788" y="22003"/>
                  <a:pt x="90068" y="22003"/>
                </a:cubicBezTo>
                <a:cubicBezTo>
                  <a:pt x="89347" y="21642"/>
                  <a:pt x="88627" y="22003"/>
                  <a:pt x="88267" y="22003"/>
                </a:cubicBezTo>
                <a:lnTo>
                  <a:pt x="69532" y="32824"/>
                </a:lnTo>
                <a:cubicBezTo>
                  <a:pt x="68812" y="33185"/>
                  <a:pt x="68091" y="33907"/>
                  <a:pt x="68091" y="34628"/>
                </a:cubicBezTo>
                <a:cubicBezTo>
                  <a:pt x="68091" y="35349"/>
                  <a:pt x="68091" y="36071"/>
                  <a:pt x="68452" y="36792"/>
                </a:cubicBezTo>
                <a:lnTo>
                  <a:pt x="77819" y="53385"/>
                </a:lnTo>
                <a:cubicBezTo>
                  <a:pt x="79260" y="55188"/>
                  <a:pt x="78900" y="57713"/>
                  <a:pt x="77098" y="59156"/>
                </a:cubicBezTo>
                <a:cubicBezTo>
                  <a:pt x="70613" y="64567"/>
                  <a:pt x="64489" y="70338"/>
                  <a:pt x="59445" y="76831"/>
                </a:cubicBezTo>
                <a:cubicBezTo>
                  <a:pt x="58004" y="78634"/>
                  <a:pt x="55481" y="78995"/>
                  <a:pt x="53680" y="77913"/>
                </a:cubicBezTo>
                <a:lnTo>
                  <a:pt x="36747" y="68174"/>
                </a:lnTo>
                <a:cubicBezTo>
                  <a:pt x="36387" y="67813"/>
                  <a:pt x="35306" y="67813"/>
                  <a:pt x="34946" y="68174"/>
                </a:cubicBezTo>
                <a:cubicBezTo>
                  <a:pt x="33865" y="68174"/>
                  <a:pt x="33505" y="68535"/>
                  <a:pt x="33145" y="69256"/>
                </a:cubicBezTo>
                <a:lnTo>
                  <a:pt x="22337" y="88013"/>
                </a:lnTo>
                <a:cubicBezTo>
                  <a:pt x="21976" y="88734"/>
                  <a:pt x="21976" y="89456"/>
                  <a:pt x="22337" y="89816"/>
                </a:cubicBezTo>
                <a:cubicBezTo>
                  <a:pt x="22337" y="90899"/>
                  <a:pt x="22697" y="91259"/>
                  <a:pt x="23417" y="91620"/>
                </a:cubicBezTo>
                <a:lnTo>
                  <a:pt x="39990" y="101359"/>
                </a:lnTo>
                <a:cubicBezTo>
                  <a:pt x="42151" y="102441"/>
                  <a:pt x="42872" y="104605"/>
                  <a:pt x="42151" y="106770"/>
                </a:cubicBezTo>
                <a:cubicBezTo>
                  <a:pt x="38909" y="114705"/>
                  <a:pt x="36747" y="122641"/>
                  <a:pt x="35306" y="130937"/>
                </a:cubicBezTo>
                <a:cubicBezTo>
                  <a:pt x="35306" y="133101"/>
                  <a:pt x="33505" y="134905"/>
                  <a:pt x="30983" y="134905"/>
                </a:cubicBezTo>
                <a:lnTo>
                  <a:pt x="11889" y="134905"/>
                </a:lnTo>
                <a:cubicBezTo>
                  <a:pt x="10448" y="134905"/>
                  <a:pt x="9007" y="135987"/>
                  <a:pt x="9007" y="137430"/>
                </a:cubicBezTo>
                <a:lnTo>
                  <a:pt x="9007" y="159072"/>
                </a:lnTo>
                <a:cubicBezTo>
                  <a:pt x="9007" y="160515"/>
                  <a:pt x="10448" y="161597"/>
                  <a:pt x="11889" y="161597"/>
                </a:cubicBezTo>
                <a:lnTo>
                  <a:pt x="30983" y="161597"/>
                </a:lnTo>
                <a:cubicBezTo>
                  <a:pt x="33505" y="161597"/>
                  <a:pt x="35306" y="163401"/>
                  <a:pt x="35306" y="165565"/>
                </a:cubicBezTo>
                <a:cubicBezTo>
                  <a:pt x="36747" y="173861"/>
                  <a:pt x="38909" y="181797"/>
                  <a:pt x="42151" y="189733"/>
                </a:cubicBezTo>
                <a:cubicBezTo>
                  <a:pt x="42872" y="191897"/>
                  <a:pt x="42151" y="194061"/>
                  <a:pt x="39990" y="195504"/>
                </a:cubicBezTo>
                <a:lnTo>
                  <a:pt x="23417" y="204882"/>
                </a:lnTo>
                <a:cubicBezTo>
                  <a:pt x="22697" y="205243"/>
                  <a:pt x="22337" y="205965"/>
                  <a:pt x="22337" y="206686"/>
                </a:cubicBezTo>
                <a:cubicBezTo>
                  <a:pt x="21976" y="207407"/>
                  <a:pt x="21976" y="208129"/>
                  <a:pt x="22337" y="208850"/>
                </a:cubicBezTo>
                <a:lnTo>
                  <a:pt x="33145" y="227246"/>
                </a:lnTo>
                <a:cubicBezTo>
                  <a:pt x="33865" y="228689"/>
                  <a:pt x="35306" y="229050"/>
                  <a:pt x="36747" y="228328"/>
                </a:cubicBezTo>
                <a:lnTo>
                  <a:pt x="53680" y="218589"/>
                </a:lnTo>
                <a:cubicBezTo>
                  <a:pt x="55481" y="217507"/>
                  <a:pt x="58004" y="218229"/>
                  <a:pt x="59445" y="219671"/>
                </a:cubicBezTo>
                <a:cubicBezTo>
                  <a:pt x="64489" y="226164"/>
                  <a:pt x="70613" y="232296"/>
                  <a:pt x="77098" y="237346"/>
                </a:cubicBezTo>
                <a:cubicBezTo>
                  <a:pt x="78900" y="238789"/>
                  <a:pt x="79260" y="240953"/>
                  <a:pt x="77819" y="243478"/>
                </a:cubicBezTo>
                <a:lnTo>
                  <a:pt x="68452" y="260071"/>
                </a:lnTo>
                <a:cubicBezTo>
                  <a:pt x="68091" y="260792"/>
                  <a:pt x="68091" y="261514"/>
                  <a:pt x="68091" y="261874"/>
                </a:cubicBezTo>
                <a:cubicBezTo>
                  <a:pt x="68091" y="262596"/>
                  <a:pt x="68812" y="263317"/>
                  <a:pt x="69532" y="263678"/>
                </a:cubicBezTo>
                <a:lnTo>
                  <a:pt x="88267" y="274499"/>
                </a:lnTo>
                <a:cubicBezTo>
                  <a:pt x="89347" y="275221"/>
                  <a:pt x="90788" y="274860"/>
                  <a:pt x="91869" y="273417"/>
                </a:cubicBezTo>
                <a:lnTo>
                  <a:pt x="101597" y="256464"/>
                </a:lnTo>
                <a:cubicBezTo>
                  <a:pt x="102317" y="255382"/>
                  <a:pt x="103758" y="254660"/>
                  <a:pt x="105199" y="254660"/>
                </a:cubicBezTo>
                <a:cubicBezTo>
                  <a:pt x="105920" y="254660"/>
                  <a:pt x="106280" y="254660"/>
                  <a:pt x="107001" y="254660"/>
                </a:cubicBezTo>
                <a:cubicBezTo>
                  <a:pt x="114927" y="257907"/>
                  <a:pt x="122853" y="260071"/>
                  <a:pt x="131139" y="261514"/>
                </a:cubicBezTo>
                <a:cubicBezTo>
                  <a:pt x="133300" y="261514"/>
                  <a:pt x="135102" y="263317"/>
                  <a:pt x="135102" y="265842"/>
                </a:cubicBezTo>
                <a:lnTo>
                  <a:pt x="135102" y="284960"/>
                </a:lnTo>
                <a:cubicBezTo>
                  <a:pt x="135102" y="286403"/>
                  <a:pt x="136183" y="287845"/>
                  <a:pt x="137624" y="287845"/>
                </a:cubicBezTo>
                <a:lnTo>
                  <a:pt x="158880" y="287845"/>
                </a:lnTo>
                <a:cubicBezTo>
                  <a:pt x="160681" y="287845"/>
                  <a:pt x="161762" y="286403"/>
                  <a:pt x="161762" y="284960"/>
                </a:cubicBezTo>
                <a:lnTo>
                  <a:pt x="161762" y="265842"/>
                </a:lnTo>
                <a:cubicBezTo>
                  <a:pt x="161762" y="263317"/>
                  <a:pt x="163563" y="261514"/>
                  <a:pt x="165725" y="261514"/>
                </a:cubicBezTo>
                <a:cubicBezTo>
                  <a:pt x="173651" y="260071"/>
                  <a:pt x="181937" y="257907"/>
                  <a:pt x="189863" y="254660"/>
                </a:cubicBezTo>
                <a:cubicBezTo>
                  <a:pt x="191664" y="253939"/>
                  <a:pt x="194186" y="254660"/>
                  <a:pt x="195267" y="256464"/>
                </a:cubicBezTo>
                <a:lnTo>
                  <a:pt x="204994" y="273417"/>
                </a:lnTo>
                <a:cubicBezTo>
                  <a:pt x="205355" y="274138"/>
                  <a:pt x="205715" y="274499"/>
                  <a:pt x="206435" y="274499"/>
                </a:cubicBezTo>
                <a:cubicBezTo>
                  <a:pt x="207156" y="274860"/>
                  <a:pt x="207876" y="274860"/>
                  <a:pt x="208597" y="274499"/>
                </a:cubicBezTo>
                <a:lnTo>
                  <a:pt x="227331" y="263678"/>
                </a:lnTo>
                <a:cubicBezTo>
                  <a:pt x="228772" y="262956"/>
                  <a:pt x="229132" y="261514"/>
                  <a:pt x="228052" y="260071"/>
                </a:cubicBezTo>
                <a:lnTo>
                  <a:pt x="218685" y="243478"/>
                </a:lnTo>
                <a:cubicBezTo>
                  <a:pt x="217243" y="240953"/>
                  <a:pt x="217964" y="238789"/>
                  <a:pt x="219765" y="237346"/>
                </a:cubicBezTo>
                <a:cubicBezTo>
                  <a:pt x="226250" y="232296"/>
                  <a:pt x="232015" y="226164"/>
                  <a:pt x="237419" y="219671"/>
                </a:cubicBezTo>
                <a:cubicBezTo>
                  <a:pt x="238860" y="218229"/>
                  <a:pt x="241021" y="217507"/>
                  <a:pt x="242823" y="218589"/>
                </a:cubicBezTo>
                <a:lnTo>
                  <a:pt x="260116" y="228328"/>
                </a:lnTo>
                <a:cubicBezTo>
                  <a:pt x="260476" y="228689"/>
                  <a:pt x="261196" y="229050"/>
                  <a:pt x="261917" y="228689"/>
                </a:cubicBezTo>
                <a:cubicBezTo>
                  <a:pt x="262638" y="228328"/>
                  <a:pt x="262998" y="227968"/>
                  <a:pt x="263718" y="227246"/>
                </a:cubicBezTo>
                <a:lnTo>
                  <a:pt x="274526" y="208850"/>
                </a:lnTo>
                <a:cubicBezTo>
                  <a:pt x="274887" y="207407"/>
                  <a:pt x="274526" y="205965"/>
                  <a:pt x="273446" y="204882"/>
                </a:cubicBezTo>
                <a:lnTo>
                  <a:pt x="256513" y="195504"/>
                </a:lnTo>
                <a:cubicBezTo>
                  <a:pt x="254712" y="194061"/>
                  <a:pt x="253631" y="191897"/>
                  <a:pt x="254712" y="189733"/>
                </a:cubicBezTo>
                <a:cubicBezTo>
                  <a:pt x="257594" y="181797"/>
                  <a:pt x="260116" y="173861"/>
                  <a:pt x="261196" y="165565"/>
                </a:cubicBezTo>
                <a:cubicBezTo>
                  <a:pt x="261557" y="163401"/>
                  <a:pt x="263358" y="161597"/>
                  <a:pt x="265520" y="161597"/>
                </a:cubicBezTo>
                <a:lnTo>
                  <a:pt x="284974" y="161597"/>
                </a:lnTo>
                <a:cubicBezTo>
                  <a:pt x="286415" y="161597"/>
                  <a:pt x="287856" y="160515"/>
                  <a:pt x="287856" y="159072"/>
                </a:cubicBezTo>
                <a:lnTo>
                  <a:pt x="287856" y="137430"/>
                </a:lnTo>
                <a:cubicBezTo>
                  <a:pt x="287856" y="135987"/>
                  <a:pt x="286415" y="134905"/>
                  <a:pt x="284974" y="134905"/>
                </a:cubicBezTo>
                <a:lnTo>
                  <a:pt x="265520" y="134905"/>
                </a:lnTo>
                <a:cubicBezTo>
                  <a:pt x="263358" y="134905"/>
                  <a:pt x="261557" y="133101"/>
                  <a:pt x="261196" y="130937"/>
                </a:cubicBezTo>
                <a:cubicBezTo>
                  <a:pt x="260116" y="122641"/>
                  <a:pt x="257594" y="114705"/>
                  <a:pt x="254712" y="106770"/>
                </a:cubicBezTo>
                <a:cubicBezTo>
                  <a:pt x="253631" y="104605"/>
                  <a:pt x="254712" y="102441"/>
                  <a:pt x="256513" y="101359"/>
                </a:cubicBezTo>
                <a:lnTo>
                  <a:pt x="273446" y="91620"/>
                </a:lnTo>
                <a:cubicBezTo>
                  <a:pt x="274526" y="90899"/>
                  <a:pt x="274887" y="89456"/>
                  <a:pt x="274526" y="88013"/>
                </a:cubicBezTo>
                <a:lnTo>
                  <a:pt x="263718" y="69256"/>
                </a:lnTo>
                <a:cubicBezTo>
                  <a:pt x="262998" y="68535"/>
                  <a:pt x="262638" y="68174"/>
                  <a:pt x="261917" y="68174"/>
                </a:cubicBezTo>
                <a:cubicBezTo>
                  <a:pt x="261196" y="67813"/>
                  <a:pt x="260476" y="67813"/>
                  <a:pt x="260116" y="68174"/>
                </a:cubicBezTo>
                <a:lnTo>
                  <a:pt x="242823" y="77913"/>
                </a:lnTo>
                <a:cubicBezTo>
                  <a:pt x="241021" y="78995"/>
                  <a:pt x="238860" y="78634"/>
                  <a:pt x="237419" y="76831"/>
                </a:cubicBezTo>
                <a:cubicBezTo>
                  <a:pt x="232015" y="70338"/>
                  <a:pt x="226250" y="64567"/>
                  <a:pt x="219765" y="59156"/>
                </a:cubicBezTo>
                <a:cubicBezTo>
                  <a:pt x="217964" y="57713"/>
                  <a:pt x="217243" y="55188"/>
                  <a:pt x="218685" y="53385"/>
                </a:cubicBezTo>
                <a:lnTo>
                  <a:pt x="228052" y="36792"/>
                </a:lnTo>
                <a:cubicBezTo>
                  <a:pt x="229132" y="35349"/>
                  <a:pt x="228772" y="33907"/>
                  <a:pt x="227331" y="32824"/>
                </a:cubicBezTo>
                <a:lnTo>
                  <a:pt x="208597" y="22003"/>
                </a:lnTo>
                <a:cubicBezTo>
                  <a:pt x="207876" y="22003"/>
                  <a:pt x="207156" y="21642"/>
                  <a:pt x="206435" y="22003"/>
                </a:cubicBezTo>
                <a:cubicBezTo>
                  <a:pt x="205715" y="22003"/>
                  <a:pt x="205355" y="22364"/>
                  <a:pt x="204994" y="23085"/>
                </a:cubicBezTo>
                <a:lnTo>
                  <a:pt x="195267" y="40039"/>
                </a:lnTo>
                <a:cubicBezTo>
                  <a:pt x="194186" y="41842"/>
                  <a:pt x="191664" y="42564"/>
                  <a:pt x="189863" y="41842"/>
                </a:cubicBezTo>
                <a:cubicBezTo>
                  <a:pt x="181937" y="38956"/>
                  <a:pt x="173651" y="36792"/>
                  <a:pt x="165725" y="35349"/>
                </a:cubicBezTo>
                <a:cubicBezTo>
                  <a:pt x="163563" y="34989"/>
                  <a:pt x="161762" y="33185"/>
                  <a:pt x="161762" y="31021"/>
                </a:cubicBezTo>
                <a:lnTo>
                  <a:pt x="161762" y="11543"/>
                </a:lnTo>
                <a:cubicBezTo>
                  <a:pt x="161762" y="10100"/>
                  <a:pt x="160681" y="9018"/>
                  <a:pt x="158880" y="9018"/>
                </a:cubicBezTo>
                <a:lnTo>
                  <a:pt x="137624" y="9018"/>
                </a:lnTo>
                <a:close/>
                <a:moveTo>
                  <a:pt x="137624" y="0"/>
                </a:moveTo>
                <a:lnTo>
                  <a:pt x="158880" y="0"/>
                </a:lnTo>
                <a:cubicBezTo>
                  <a:pt x="165725" y="0"/>
                  <a:pt x="170769" y="5050"/>
                  <a:pt x="170769" y="11543"/>
                </a:cubicBezTo>
                <a:lnTo>
                  <a:pt x="170769" y="27053"/>
                </a:lnTo>
                <a:cubicBezTo>
                  <a:pt x="176893" y="28135"/>
                  <a:pt x="183378" y="29939"/>
                  <a:pt x="189503" y="32103"/>
                </a:cubicBezTo>
                <a:lnTo>
                  <a:pt x="197068" y="18757"/>
                </a:lnTo>
                <a:cubicBezTo>
                  <a:pt x="198870" y="15871"/>
                  <a:pt x="201392" y="14068"/>
                  <a:pt x="204274" y="13346"/>
                </a:cubicBezTo>
                <a:cubicBezTo>
                  <a:pt x="207156" y="12264"/>
                  <a:pt x="210398" y="12985"/>
                  <a:pt x="213280" y="14428"/>
                </a:cubicBezTo>
                <a:lnTo>
                  <a:pt x="231654" y="25250"/>
                </a:lnTo>
                <a:cubicBezTo>
                  <a:pt x="237419" y="28496"/>
                  <a:pt x="239220" y="35710"/>
                  <a:pt x="235978" y="41121"/>
                </a:cubicBezTo>
                <a:lnTo>
                  <a:pt x="228052" y="54828"/>
                </a:lnTo>
                <a:cubicBezTo>
                  <a:pt x="233095" y="58795"/>
                  <a:pt x="237779" y="63485"/>
                  <a:pt x="242102" y="68174"/>
                </a:cubicBezTo>
                <a:lnTo>
                  <a:pt x="255432" y="60599"/>
                </a:lnTo>
                <a:cubicBezTo>
                  <a:pt x="257954" y="58795"/>
                  <a:pt x="261196" y="58435"/>
                  <a:pt x="264079" y="59517"/>
                </a:cubicBezTo>
                <a:cubicBezTo>
                  <a:pt x="267321" y="59878"/>
                  <a:pt x="269843" y="62042"/>
                  <a:pt x="271284" y="64567"/>
                </a:cubicBezTo>
                <a:lnTo>
                  <a:pt x="282092" y="83684"/>
                </a:lnTo>
                <a:cubicBezTo>
                  <a:pt x="285335" y="89095"/>
                  <a:pt x="283533" y="96309"/>
                  <a:pt x="278129" y="99556"/>
                </a:cubicBezTo>
                <a:lnTo>
                  <a:pt x="264439" y="107130"/>
                </a:lnTo>
                <a:cubicBezTo>
                  <a:pt x="266601" y="113262"/>
                  <a:pt x="268042" y="119394"/>
                  <a:pt x="269483" y="125887"/>
                </a:cubicBezTo>
                <a:lnTo>
                  <a:pt x="284974" y="125887"/>
                </a:lnTo>
                <a:cubicBezTo>
                  <a:pt x="291459" y="125887"/>
                  <a:pt x="296503" y="130937"/>
                  <a:pt x="296503" y="137430"/>
                </a:cubicBezTo>
                <a:lnTo>
                  <a:pt x="296503" y="159072"/>
                </a:lnTo>
                <a:cubicBezTo>
                  <a:pt x="296503" y="165565"/>
                  <a:pt x="291459" y="170976"/>
                  <a:pt x="284974" y="170976"/>
                </a:cubicBezTo>
                <a:lnTo>
                  <a:pt x="269483" y="170976"/>
                </a:lnTo>
                <a:cubicBezTo>
                  <a:pt x="268042" y="177108"/>
                  <a:pt x="266601" y="183240"/>
                  <a:pt x="264439" y="189372"/>
                </a:cubicBezTo>
                <a:lnTo>
                  <a:pt x="278129" y="196947"/>
                </a:lnTo>
                <a:cubicBezTo>
                  <a:pt x="283533" y="200554"/>
                  <a:pt x="285335" y="207768"/>
                  <a:pt x="282092" y="213179"/>
                </a:cubicBezTo>
                <a:lnTo>
                  <a:pt x="271284" y="231936"/>
                </a:lnTo>
                <a:cubicBezTo>
                  <a:pt x="269843" y="234460"/>
                  <a:pt x="267321" y="236625"/>
                  <a:pt x="264079" y="237346"/>
                </a:cubicBezTo>
                <a:cubicBezTo>
                  <a:pt x="261196" y="238068"/>
                  <a:pt x="257954" y="237707"/>
                  <a:pt x="255432" y="236264"/>
                </a:cubicBezTo>
                <a:lnTo>
                  <a:pt x="242102" y="228328"/>
                </a:lnTo>
                <a:cubicBezTo>
                  <a:pt x="237779" y="233378"/>
                  <a:pt x="233095" y="237707"/>
                  <a:pt x="228052" y="242035"/>
                </a:cubicBezTo>
                <a:lnTo>
                  <a:pt x="235978" y="255382"/>
                </a:lnTo>
                <a:cubicBezTo>
                  <a:pt x="239220" y="261153"/>
                  <a:pt x="237419" y="268367"/>
                  <a:pt x="231654" y="271613"/>
                </a:cubicBezTo>
                <a:lnTo>
                  <a:pt x="213280" y="282074"/>
                </a:lnTo>
                <a:cubicBezTo>
                  <a:pt x="210398" y="283878"/>
                  <a:pt x="207156" y="284238"/>
                  <a:pt x="204274" y="283517"/>
                </a:cubicBezTo>
                <a:cubicBezTo>
                  <a:pt x="201392" y="282795"/>
                  <a:pt x="198870" y="280631"/>
                  <a:pt x="197068" y="278106"/>
                </a:cubicBezTo>
                <a:lnTo>
                  <a:pt x="189503" y="264399"/>
                </a:lnTo>
                <a:cubicBezTo>
                  <a:pt x="183378" y="266564"/>
                  <a:pt x="176893" y="268367"/>
                  <a:pt x="170769" y="269449"/>
                </a:cubicBezTo>
                <a:lnTo>
                  <a:pt x="170769" y="284960"/>
                </a:lnTo>
                <a:cubicBezTo>
                  <a:pt x="170769" y="291452"/>
                  <a:pt x="165725" y="296502"/>
                  <a:pt x="158880" y="296502"/>
                </a:cubicBezTo>
                <a:lnTo>
                  <a:pt x="137624" y="296502"/>
                </a:lnTo>
                <a:cubicBezTo>
                  <a:pt x="131139" y="296502"/>
                  <a:pt x="125735" y="291452"/>
                  <a:pt x="125735" y="284960"/>
                </a:cubicBezTo>
                <a:lnTo>
                  <a:pt x="125735" y="269449"/>
                </a:lnTo>
                <a:cubicBezTo>
                  <a:pt x="119610" y="268367"/>
                  <a:pt x="113485" y="266564"/>
                  <a:pt x="107001" y="264399"/>
                </a:cubicBezTo>
                <a:lnTo>
                  <a:pt x="99435" y="278106"/>
                </a:lnTo>
                <a:cubicBezTo>
                  <a:pt x="97994" y="280631"/>
                  <a:pt x="95472" y="282795"/>
                  <a:pt x="92230" y="283517"/>
                </a:cubicBezTo>
                <a:cubicBezTo>
                  <a:pt x="89347" y="284238"/>
                  <a:pt x="86105" y="283878"/>
                  <a:pt x="83583" y="282074"/>
                </a:cubicBezTo>
                <a:lnTo>
                  <a:pt x="64849" y="271613"/>
                </a:lnTo>
                <a:cubicBezTo>
                  <a:pt x="62327" y="269810"/>
                  <a:pt x="60165" y="267285"/>
                  <a:pt x="59445" y="264399"/>
                </a:cubicBezTo>
                <a:cubicBezTo>
                  <a:pt x="58724" y="261514"/>
                  <a:pt x="59085" y="258267"/>
                  <a:pt x="60526" y="255382"/>
                </a:cubicBezTo>
                <a:lnTo>
                  <a:pt x="68452" y="242035"/>
                </a:lnTo>
                <a:cubicBezTo>
                  <a:pt x="63408" y="237707"/>
                  <a:pt x="59085" y="233378"/>
                  <a:pt x="54761" y="228328"/>
                </a:cubicBezTo>
                <a:lnTo>
                  <a:pt x="41431" y="236264"/>
                </a:lnTo>
                <a:cubicBezTo>
                  <a:pt x="35667" y="239510"/>
                  <a:pt x="28821" y="237346"/>
                  <a:pt x="25219" y="231936"/>
                </a:cubicBezTo>
                <a:lnTo>
                  <a:pt x="14411" y="213179"/>
                </a:lnTo>
                <a:cubicBezTo>
                  <a:pt x="12969" y="210654"/>
                  <a:pt x="12609" y="207407"/>
                  <a:pt x="13330" y="204161"/>
                </a:cubicBezTo>
                <a:cubicBezTo>
                  <a:pt x="14411" y="201275"/>
                  <a:pt x="16212" y="198750"/>
                  <a:pt x="19094" y="196947"/>
                </a:cubicBezTo>
                <a:lnTo>
                  <a:pt x="32424" y="189372"/>
                </a:lnTo>
                <a:cubicBezTo>
                  <a:pt x="30262" y="183240"/>
                  <a:pt x="28461" y="177108"/>
                  <a:pt x="27380" y="170976"/>
                </a:cubicBezTo>
                <a:lnTo>
                  <a:pt x="11889" y="170976"/>
                </a:lnTo>
                <a:cubicBezTo>
                  <a:pt x="5404" y="170976"/>
                  <a:pt x="0" y="165565"/>
                  <a:pt x="0" y="159072"/>
                </a:cubicBezTo>
                <a:lnTo>
                  <a:pt x="0" y="137430"/>
                </a:lnTo>
                <a:cubicBezTo>
                  <a:pt x="0" y="130937"/>
                  <a:pt x="5404" y="125887"/>
                  <a:pt x="11889" y="125887"/>
                </a:cubicBezTo>
                <a:lnTo>
                  <a:pt x="27380" y="125887"/>
                </a:lnTo>
                <a:cubicBezTo>
                  <a:pt x="28461" y="119394"/>
                  <a:pt x="30262" y="113262"/>
                  <a:pt x="32424" y="107130"/>
                </a:cubicBezTo>
                <a:lnTo>
                  <a:pt x="19094" y="99556"/>
                </a:lnTo>
                <a:cubicBezTo>
                  <a:pt x="16212" y="98113"/>
                  <a:pt x="14411" y="95227"/>
                  <a:pt x="13330" y="92341"/>
                </a:cubicBezTo>
                <a:cubicBezTo>
                  <a:pt x="12609" y="89456"/>
                  <a:pt x="12969" y="86209"/>
                  <a:pt x="14411" y="83684"/>
                </a:cubicBezTo>
                <a:lnTo>
                  <a:pt x="25219" y="64567"/>
                </a:lnTo>
                <a:cubicBezTo>
                  <a:pt x="27020" y="62042"/>
                  <a:pt x="29542" y="59878"/>
                  <a:pt x="32424" y="59517"/>
                </a:cubicBezTo>
                <a:cubicBezTo>
                  <a:pt x="35306" y="58435"/>
                  <a:pt x="38549" y="58795"/>
                  <a:pt x="41431" y="60599"/>
                </a:cubicBezTo>
                <a:lnTo>
                  <a:pt x="54761" y="68174"/>
                </a:lnTo>
                <a:cubicBezTo>
                  <a:pt x="59085" y="63485"/>
                  <a:pt x="63408" y="58795"/>
                  <a:pt x="68452" y="54828"/>
                </a:cubicBezTo>
                <a:lnTo>
                  <a:pt x="60526" y="41121"/>
                </a:lnTo>
                <a:cubicBezTo>
                  <a:pt x="59085" y="38596"/>
                  <a:pt x="58724" y="35349"/>
                  <a:pt x="59445" y="32103"/>
                </a:cubicBezTo>
                <a:cubicBezTo>
                  <a:pt x="60165" y="29217"/>
                  <a:pt x="62327" y="26692"/>
                  <a:pt x="64849" y="25250"/>
                </a:cubicBezTo>
                <a:lnTo>
                  <a:pt x="83583" y="14428"/>
                </a:lnTo>
                <a:cubicBezTo>
                  <a:pt x="86105" y="12985"/>
                  <a:pt x="89347" y="12264"/>
                  <a:pt x="92230" y="13346"/>
                </a:cubicBezTo>
                <a:cubicBezTo>
                  <a:pt x="95472" y="14068"/>
                  <a:pt x="97994" y="15871"/>
                  <a:pt x="99435" y="18757"/>
                </a:cubicBezTo>
                <a:lnTo>
                  <a:pt x="107001" y="32103"/>
                </a:lnTo>
                <a:cubicBezTo>
                  <a:pt x="113485" y="29939"/>
                  <a:pt x="119610" y="28135"/>
                  <a:pt x="125735" y="27053"/>
                </a:cubicBezTo>
                <a:lnTo>
                  <a:pt x="125735" y="11543"/>
                </a:lnTo>
                <a:cubicBezTo>
                  <a:pt x="125735" y="5050"/>
                  <a:pt x="131139" y="0"/>
                  <a:pt x="1376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3" name="Freeform 944">
            <a:extLst>
              <a:ext uri="{FF2B5EF4-FFF2-40B4-BE49-F238E27FC236}">
                <a16:creationId xmlns:a16="http://schemas.microsoft.com/office/drawing/2014/main" id="{499ADF4A-BD33-FA42-A7F9-5C2E37490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7770" y="5840748"/>
            <a:ext cx="410001" cy="514778"/>
          </a:xfrm>
          <a:custGeom>
            <a:avLst/>
            <a:gdLst>
              <a:gd name="T0" fmla="*/ 873157 w 236178"/>
              <a:gd name="T1" fmla="*/ 2885453 h 296502"/>
              <a:gd name="T2" fmla="*/ 1655872 w 236178"/>
              <a:gd name="T3" fmla="*/ 2885453 h 296502"/>
              <a:gd name="T4" fmla="*/ 2029527 w 236178"/>
              <a:gd name="T5" fmla="*/ 2350830 h 296502"/>
              <a:gd name="T6" fmla="*/ 1163196 w 236178"/>
              <a:gd name="T7" fmla="*/ 849826 h 296502"/>
              <a:gd name="T8" fmla="*/ 1424861 w 236178"/>
              <a:gd name="T9" fmla="*/ 951573 h 296502"/>
              <a:gd name="T10" fmla="*/ 1424861 w 236178"/>
              <a:gd name="T11" fmla="*/ 1632569 h 296502"/>
              <a:gd name="T12" fmla="*/ 1163196 w 236178"/>
              <a:gd name="T13" fmla="*/ 1730421 h 296502"/>
              <a:gd name="T14" fmla="*/ 1242486 w 236178"/>
              <a:gd name="T15" fmla="*/ 1632569 h 296502"/>
              <a:gd name="T16" fmla="*/ 1111640 w 236178"/>
              <a:gd name="T17" fmla="*/ 900687 h 296502"/>
              <a:gd name="T18" fmla="*/ 1136125 w 236178"/>
              <a:gd name="T19" fmla="*/ 568016 h 296502"/>
              <a:gd name="T20" fmla="*/ 845506 w 236178"/>
              <a:gd name="T21" fmla="*/ 701296 h 296502"/>
              <a:gd name="T22" fmla="*/ 637391 w 236178"/>
              <a:gd name="T23" fmla="*/ 948271 h 296502"/>
              <a:gd name="T24" fmla="*/ 558849 w 236178"/>
              <a:gd name="T25" fmla="*/ 1261841 h 296502"/>
              <a:gd name="T26" fmla="*/ 621664 w 236178"/>
              <a:gd name="T27" fmla="*/ 1579352 h 296502"/>
              <a:gd name="T28" fmla="*/ 818022 w 236178"/>
              <a:gd name="T29" fmla="*/ 1838051 h 296502"/>
              <a:gd name="T30" fmla="*/ 1104687 w 236178"/>
              <a:gd name="T31" fmla="*/ 1983078 h 296502"/>
              <a:gd name="T32" fmla="*/ 1285343 w 236178"/>
              <a:gd name="T33" fmla="*/ 2088917 h 296502"/>
              <a:gd name="T34" fmla="*/ 1634838 w 236178"/>
              <a:gd name="T35" fmla="*/ 2010523 h 296502"/>
              <a:gd name="T36" fmla="*/ 1921517 w 236178"/>
              <a:gd name="T37" fmla="*/ 1787100 h 296502"/>
              <a:gd name="T38" fmla="*/ 2078597 w 236178"/>
              <a:gd name="T39" fmla="*/ 1461749 h 296502"/>
              <a:gd name="T40" fmla="*/ 2078597 w 236178"/>
              <a:gd name="T41" fmla="*/ 1101139 h 296502"/>
              <a:gd name="T42" fmla="*/ 1921517 w 236178"/>
              <a:gd name="T43" fmla="*/ 775776 h 296502"/>
              <a:gd name="T44" fmla="*/ 1634838 w 236178"/>
              <a:gd name="T45" fmla="*/ 552359 h 296502"/>
              <a:gd name="T46" fmla="*/ 1285343 w 236178"/>
              <a:gd name="T47" fmla="*/ 470016 h 296502"/>
              <a:gd name="T48" fmla="*/ 1469909 w 236178"/>
              <a:gd name="T49" fmla="*/ 477866 h 296502"/>
              <a:gd name="T50" fmla="*/ 1799779 w 236178"/>
              <a:gd name="T51" fmla="*/ 638584 h 296502"/>
              <a:gd name="T52" fmla="*/ 2027549 w 236178"/>
              <a:gd name="T53" fmla="*/ 924736 h 296502"/>
              <a:gd name="T54" fmla="*/ 2110008 w 236178"/>
              <a:gd name="T55" fmla="*/ 1281443 h 296502"/>
              <a:gd name="T56" fmla="*/ 2027549 w 236178"/>
              <a:gd name="T57" fmla="*/ 1638143 h 296502"/>
              <a:gd name="T58" fmla="*/ 1799779 w 236178"/>
              <a:gd name="T59" fmla="*/ 1924291 h 296502"/>
              <a:gd name="T60" fmla="*/ 1469909 w 236178"/>
              <a:gd name="T61" fmla="*/ 2085003 h 296502"/>
              <a:gd name="T62" fmla="*/ 1253921 w 236178"/>
              <a:gd name="T63" fmla="*/ 2190835 h 296502"/>
              <a:gd name="T64" fmla="*/ 865150 w 236178"/>
              <a:gd name="T65" fmla="*/ 2088917 h 296502"/>
              <a:gd name="T66" fmla="*/ 554909 w 236178"/>
              <a:gd name="T67" fmla="*/ 1826294 h 296502"/>
              <a:gd name="T68" fmla="*/ 389974 w 236178"/>
              <a:gd name="T69" fmla="*/ 1457832 h 296502"/>
              <a:gd name="T70" fmla="*/ 401754 w 236178"/>
              <a:gd name="T71" fmla="*/ 1050173 h 296502"/>
              <a:gd name="T72" fmla="*/ 590253 w 236178"/>
              <a:gd name="T73" fmla="*/ 693453 h 296502"/>
              <a:gd name="T74" fmla="*/ 916196 w 236178"/>
              <a:gd name="T75" fmla="*/ 450429 h 296502"/>
              <a:gd name="T76" fmla="*/ 1285343 w 236178"/>
              <a:gd name="T77" fmla="*/ 364218 h 296502"/>
              <a:gd name="T78" fmla="*/ 1294029 w 236178"/>
              <a:gd name="T79" fmla="*/ 2484469 h 296502"/>
              <a:gd name="T80" fmla="*/ 1294029 w 236178"/>
              <a:gd name="T81" fmla="*/ 0 h 296502"/>
              <a:gd name="T82" fmla="*/ 2127862 w 236178"/>
              <a:gd name="T83" fmla="*/ 3188152 h 296502"/>
              <a:gd name="T84" fmla="*/ 2049194 w 236178"/>
              <a:gd name="T85" fmla="*/ 3227473 h 296502"/>
              <a:gd name="T86" fmla="*/ 1262551 w 236178"/>
              <a:gd name="T87" fmla="*/ 3227473 h 296502"/>
              <a:gd name="T88" fmla="*/ 483783 w 236178"/>
              <a:gd name="T89" fmla="*/ 3231399 h 296502"/>
              <a:gd name="T90" fmla="*/ 456245 w 236178"/>
              <a:gd name="T91" fmla="*/ 2276129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1046" y="215180"/>
                </a:moveTo>
                <a:lnTo>
                  <a:pt x="51046" y="283548"/>
                </a:lnTo>
                <a:lnTo>
                  <a:pt x="79804" y="264117"/>
                </a:lnTo>
                <a:cubicBezTo>
                  <a:pt x="81242" y="263038"/>
                  <a:pt x="83399" y="263038"/>
                  <a:pt x="84837" y="264117"/>
                </a:cubicBezTo>
                <a:lnTo>
                  <a:pt x="118269" y="286427"/>
                </a:lnTo>
                <a:lnTo>
                  <a:pt x="151341" y="264117"/>
                </a:lnTo>
                <a:cubicBezTo>
                  <a:pt x="153138" y="263038"/>
                  <a:pt x="154935" y="263038"/>
                  <a:pt x="156373" y="264117"/>
                </a:cubicBezTo>
                <a:lnTo>
                  <a:pt x="185491" y="283548"/>
                </a:lnTo>
                <a:lnTo>
                  <a:pt x="185491" y="215180"/>
                </a:lnTo>
                <a:cubicBezTo>
                  <a:pt x="166079" y="228494"/>
                  <a:pt x="143073" y="236410"/>
                  <a:pt x="118269" y="236410"/>
                </a:cubicBezTo>
                <a:cubicBezTo>
                  <a:pt x="93105" y="236410"/>
                  <a:pt x="70098" y="228494"/>
                  <a:pt x="51046" y="215180"/>
                </a:cubicBezTo>
                <a:close/>
                <a:moveTo>
                  <a:pt x="106311" y="77787"/>
                </a:moveTo>
                <a:lnTo>
                  <a:pt x="130227" y="77787"/>
                </a:lnTo>
                <a:cubicBezTo>
                  <a:pt x="132401" y="77787"/>
                  <a:pt x="134575" y="79937"/>
                  <a:pt x="134575" y="82444"/>
                </a:cubicBezTo>
                <a:cubicBezTo>
                  <a:pt x="134575" y="84952"/>
                  <a:pt x="132401" y="87101"/>
                  <a:pt x="130227" y="87101"/>
                </a:cubicBezTo>
                <a:lnTo>
                  <a:pt x="122617" y="87101"/>
                </a:lnTo>
                <a:lnTo>
                  <a:pt x="122617" y="149436"/>
                </a:lnTo>
                <a:lnTo>
                  <a:pt x="130227" y="149436"/>
                </a:lnTo>
                <a:cubicBezTo>
                  <a:pt x="132401" y="149436"/>
                  <a:pt x="134575" y="151585"/>
                  <a:pt x="134575" y="153735"/>
                </a:cubicBezTo>
                <a:cubicBezTo>
                  <a:pt x="134575" y="156242"/>
                  <a:pt x="132401" y="158392"/>
                  <a:pt x="130227" y="158392"/>
                </a:cubicBezTo>
                <a:lnTo>
                  <a:pt x="106311" y="158392"/>
                </a:lnTo>
                <a:cubicBezTo>
                  <a:pt x="103774" y="158392"/>
                  <a:pt x="101600" y="156242"/>
                  <a:pt x="101600" y="153735"/>
                </a:cubicBezTo>
                <a:cubicBezTo>
                  <a:pt x="101600" y="151585"/>
                  <a:pt x="103774" y="149436"/>
                  <a:pt x="106311" y="149436"/>
                </a:cubicBezTo>
                <a:lnTo>
                  <a:pt x="113558" y="149436"/>
                </a:lnTo>
                <a:lnTo>
                  <a:pt x="113558" y="87101"/>
                </a:lnTo>
                <a:lnTo>
                  <a:pt x="106311" y="87101"/>
                </a:lnTo>
                <a:cubicBezTo>
                  <a:pt x="103774" y="87101"/>
                  <a:pt x="101600" y="84952"/>
                  <a:pt x="101600" y="82444"/>
                </a:cubicBezTo>
                <a:cubicBezTo>
                  <a:pt x="101600" y="79937"/>
                  <a:pt x="103774" y="77787"/>
                  <a:pt x="106311" y="77787"/>
                </a:cubicBezTo>
                <a:close/>
                <a:moveTo>
                  <a:pt x="117475" y="43024"/>
                </a:moveTo>
                <a:lnTo>
                  <a:pt x="103837" y="51994"/>
                </a:lnTo>
                <a:cubicBezTo>
                  <a:pt x="103119" y="52712"/>
                  <a:pt x="102042" y="53071"/>
                  <a:pt x="100965" y="52712"/>
                </a:cubicBezTo>
                <a:lnTo>
                  <a:pt x="85173" y="50559"/>
                </a:lnTo>
                <a:lnTo>
                  <a:pt x="77276" y="64193"/>
                </a:lnTo>
                <a:cubicBezTo>
                  <a:pt x="76559" y="65270"/>
                  <a:pt x="75841" y="65987"/>
                  <a:pt x="74764" y="66346"/>
                </a:cubicBezTo>
                <a:lnTo>
                  <a:pt x="59331" y="71010"/>
                </a:lnTo>
                <a:lnTo>
                  <a:pt x="58254" y="86798"/>
                </a:lnTo>
                <a:cubicBezTo>
                  <a:pt x="58254" y="88233"/>
                  <a:pt x="57536" y="88950"/>
                  <a:pt x="56818" y="90027"/>
                </a:cubicBezTo>
                <a:lnTo>
                  <a:pt x="45333" y="100791"/>
                </a:lnTo>
                <a:lnTo>
                  <a:pt x="51076" y="115501"/>
                </a:lnTo>
                <a:cubicBezTo>
                  <a:pt x="51435" y="116578"/>
                  <a:pt x="51435" y="117654"/>
                  <a:pt x="51076" y="118730"/>
                </a:cubicBezTo>
                <a:lnTo>
                  <a:pt x="45333" y="133800"/>
                </a:lnTo>
                <a:lnTo>
                  <a:pt x="56818" y="144564"/>
                </a:lnTo>
                <a:cubicBezTo>
                  <a:pt x="57536" y="145281"/>
                  <a:pt x="58254" y="146358"/>
                  <a:pt x="58254" y="147434"/>
                </a:cubicBezTo>
                <a:lnTo>
                  <a:pt x="59331" y="163580"/>
                </a:lnTo>
                <a:lnTo>
                  <a:pt x="74764" y="168244"/>
                </a:lnTo>
                <a:cubicBezTo>
                  <a:pt x="75841" y="168603"/>
                  <a:pt x="76559" y="169320"/>
                  <a:pt x="77276" y="170038"/>
                </a:cubicBezTo>
                <a:lnTo>
                  <a:pt x="85173" y="184031"/>
                </a:lnTo>
                <a:lnTo>
                  <a:pt x="100965" y="181520"/>
                </a:lnTo>
                <a:cubicBezTo>
                  <a:pt x="101324" y="181520"/>
                  <a:pt x="101683" y="181520"/>
                  <a:pt x="101683" y="181520"/>
                </a:cubicBezTo>
                <a:cubicBezTo>
                  <a:pt x="102401" y="181520"/>
                  <a:pt x="103478" y="181878"/>
                  <a:pt x="103837" y="182596"/>
                </a:cubicBezTo>
                <a:lnTo>
                  <a:pt x="117475" y="191207"/>
                </a:lnTo>
                <a:lnTo>
                  <a:pt x="130755" y="182596"/>
                </a:lnTo>
                <a:cubicBezTo>
                  <a:pt x="131473" y="181878"/>
                  <a:pt x="132550" y="181520"/>
                  <a:pt x="133985" y="181520"/>
                </a:cubicBezTo>
                <a:lnTo>
                  <a:pt x="149418" y="184031"/>
                </a:lnTo>
                <a:lnTo>
                  <a:pt x="157673" y="170038"/>
                </a:lnTo>
                <a:cubicBezTo>
                  <a:pt x="158032" y="169320"/>
                  <a:pt x="159109" y="168603"/>
                  <a:pt x="160186" y="168244"/>
                </a:cubicBezTo>
                <a:lnTo>
                  <a:pt x="175619" y="163580"/>
                </a:lnTo>
                <a:lnTo>
                  <a:pt x="176696" y="147434"/>
                </a:lnTo>
                <a:cubicBezTo>
                  <a:pt x="176696" y="146358"/>
                  <a:pt x="177055" y="145281"/>
                  <a:pt x="178131" y="144564"/>
                </a:cubicBezTo>
                <a:lnTo>
                  <a:pt x="189975" y="133800"/>
                </a:lnTo>
                <a:lnTo>
                  <a:pt x="183874" y="118730"/>
                </a:lnTo>
                <a:cubicBezTo>
                  <a:pt x="183515" y="117654"/>
                  <a:pt x="183515" y="116578"/>
                  <a:pt x="183874" y="115501"/>
                </a:cubicBezTo>
                <a:lnTo>
                  <a:pt x="189975" y="100791"/>
                </a:lnTo>
                <a:lnTo>
                  <a:pt x="178131" y="90027"/>
                </a:lnTo>
                <a:cubicBezTo>
                  <a:pt x="177055" y="88950"/>
                  <a:pt x="176696" y="88233"/>
                  <a:pt x="176696" y="86798"/>
                </a:cubicBezTo>
                <a:lnTo>
                  <a:pt x="175619" y="71010"/>
                </a:lnTo>
                <a:lnTo>
                  <a:pt x="160186" y="66346"/>
                </a:lnTo>
                <a:cubicBezTo>
                  <a:pt x="159109" y="65987"/>
                  <a:pt x="158032" y="65270"/>
                  <a:pt x="157673" y="64193"/>
                </a:cubicBezTo>
                <a:lnTo>
                  <a:pt x="149418" y="50559"/>
                </a:lnTo>
                <a:lnTo>
                  <a:pt x="133985" y="52712"/>
                </a:lnTo>
                <a:cubicBezTo>
                  <a:pt x="132550" y="53071"/>
                  <a:pt x="131473" y="52712"/>
                  <a:pt x="130755" y="51994"/>
                </a:cubicBezTo>
                <a:lnTo>
                  <a:pt x="117475" y="43024"/>
                </a:lnTo>
                <a:close/>
                <a:moveTo>
                  <a:pt x="117475" y="33337"/>
                </a:moveTo>
                <a:cubicBezTo>
                  <a:pt x="118193" y="33337"/>
                  <a:pt x="119270" y="33337"/>
                  <a:pt x="119988" y="34055"/>
                </a:cubicBezTo>
                <a:lnTo>
                  <a:pt x="134344" y="43742"/>
                </a:lnTo>
                <a:lnTo>
                  <a:pt x="151213" y="41230"/>
                </a:lnTo>
                <a:cubicBezTo>
                  <a:pt x="153007" y="40872"/>
                  <a:pt x="154802" y="41948"/>
                  <a:pt x="155879" y="43383"/>
                </a:cubicBezTo>
                <a:lnTo>
                  <a:pt x="164493" y="58453"/>
                </a:lnTo>
                <a:lnTo>
                  <a:pt x="181003" y="63476"/>
                </a:lnTo>
                <a:cubicBezTo>
                  <a:pt x="182797" y="63835"/>
                  <a:pt x="183874" y="65629"/>
                  <a:pt x="184233" y="67422"/>
                </a:cubicBezTo>
                <a:lnTo>
                  <a:pt x="185310" y="84645"/>
                </a:lnTo>
                <a:lnTo>
                  <a:pt x="197872" y="96126"/>
                </a:lnTo>
                <a:cubicBezTo>
                  <a:pt x="199307" y="97561"/>
                  <a:pt x="199666" y="99355"/>
                  <a:pt x="198948" y="101149"/>
                </a:cubicBezTo>
                <a:lnTo>
                  <a:pt x="192847" y="117295"/>
                </a:lnTo>
                <a:lnTo>
                  <a:pt x="198948" y="133441"/>
                </a:lnTo>
                <a:cubicBezTo>
                  <a:pt x="199666" y="135235"/>
                  <a:pt x="199307" y="137029"/>
                  <a:pt x="197872" y="138105"/>
                </a:cubicBezTo>
                <a:lnTo>
                  <a:pt x="185310" y="149946"/>
                </a:lnTo>
                <a:lnTo>
                  <a:pt x="184233" y="167168"/>
                </a:lnTo>
                <a:cubicBezTo>
                  <a:pt x="183874" y="168962"/>
                  <a:pt x="182797" y="170397"/>
                  <a:pt x="181003" y="171114"/>
                </a:cubicBezTo>
                <a:lnTo>
                  <a:pt x="164493" y="176138"/>
                </a:lnTo>
                <a:lnTo>
                  <a:pt x="155879" y="191207"/>
                </a:lnTo>
                <a:cubicBezTo>
                  <a:pt x="154802" y="192642"/>
                  <a:pt x="153007" y="193360"/>
                  <a:pt x="151213" y="193360"/>
                </a:cubicBezTo>
                <a:lnTo>
                  <a:pt x="134344" y="190848"/>
                </a:lnTo>
                <a:lnTo>
                  <a:pt x="119988" y="200536"/>
                </a:lnTo>
                <a:cubicBezTo>
                  <a:pt x="119270" y="200894"/>
                  <a:pt x="118193" y="201253"/>
                  <a:pt x="117475" y="201253"/>
                </a:cubicBezTo>
                <a:cubicBezTo>
                  <a:pt x="116757" y="201253"/>
                  <a:pt x="115681" y="200894"/>
                  <a:pt x="114604" y="200536"/>
                </a:cubicBezTo>
                <a:lnTo>
                  <a:pt x="100606" y="190848"/>
                </a:lnTo>
                <a:lnTo>
                  <a:pt x="83737" y="193360"/>
                </a:lnTo>
                <a:cubicBezTo>
                  <a:pt x="81583" y="193360"/>
                  <a:pt x="80148" y="192642"/>
                  <a:pt x="79071" y="191207"/>
                </a:cubicBezTo>
                <a:lnTo>
                  <a:pt x="70457" y="176138"/>
                </a:lnTo>
                <a:lnTo>
                  <a:pt x="53947" y="171114"/>
                </a:lnTo>
                <a:cubicBezTo>
                  <a:pt x="52153" y="170397"/>
                  <a:pt x="51076" y="168962"/>
                  <a:pt x="50717" y="167168"/>
                </a:cubicBezTo>
                <a:lnTo>
                  <a:pt x="49281" y="149946"/>
                </a:lnTo>
                <a:lnTo>
                  <a:pt x="36719" y="138105"/>
                </a:lnTo>
                <a:cubicBezTo>
                  <a:pt x="35643" y="137029"/>
                  <a:pt x="34925" y="135235"/>
                  <a:pt x="35643" y="133441"/>
                </a:cubicBezTo>
                <a:lnTo>
                  <a:pt x="41744" y="117295"/>
                </a:lnTo>
                <a:lnTo>
                  <a:pt x="35643" y="101149"/>
                </a:lnTo>
                <a:cubicBezTo>
                  <a:pt x="34925" y="99355"/>
                  <a:pt x="35643" y="97561"/>
                  <a:pt x="36719" y="96126"/>
                </a:cubicBezTo>
                <a:lnTo>
                  <a:pt x="49281" y="84645"/>
                </a:lnTo>
                <a:lnTo>
                  <a:pt x="50717" y="67422"/>
                </a:lnTo>
                <a:cubicBezTo>
                  <a:pt x="51076" y="65629"/>
                  <a:pt x="52153" y="63835"/>
                  <a:pt x="53947" y="63476"/>
                </a:cubicBezTo>
                <a:lnTo>
                  <a:pt x="70457" y="58453"/>
                </a:lnTo>
                <a:lnTo>
                  <a:pt x="79071" y="43383"/>
                </a:lnTo>
                <a:cubicBezTo>
                  <a:pt x="80148" y="41948"/>
                  <a:pt x="81583" y="40872"/>
                  <a:pt x="83737" y="41230"/>
                </a:cubicBezTo>
                <a:lnTo>
                  <a:pt x="100606" y="43742"/>
                </a:lnTo>
                <a:lnTo>
                  <a:pt x="114604" y="34055"/>
                </a:lnTo>
                <a:cubicBezTo>
                  <a:pt x="115681" y="33337"/>
                  <a:pt x="116757" y="33337"/>
                  <a:pt x="117475" y="33337"/>
                </a:cubicBezTo>
                <a:close/>
                <a:moveTo>
                  <a:pt x="118269" y="9356"/>
                </a:moveTo>
                <a:cubicBezTo>
                  <a:pt x="57876" y="9356"/>
                  <a:pt x="8987" y="58293"/>
                  <a:pt x="8987" y="118385"/>
                </a:cubicBezTo>
                <a:cubicBezTo>
                  <a:pt x="8987" y="178477"/>
                  <a:pt x="57876" y="227414"/>
                  <a:pt x="118269" y="227414"/>
                </a:cubicBezTo>
                <a:cubicBezTo>
                  <a:pt x="178301" y="227414"/>
                  <a:pt x="227191" y="178477"/>
                  <a:pt x="227191" y="118385"/>
                </a:cubicBezTo>
                <a:cubicBezTo>
                  <a:pt x="227191" y="58293"/>
                  <a:pt x="178301" y="9356"/>
                  <a:pt x="118269" y="9356"/>
                </a:cubicBezTo>
                <a:close/>
                <a:moveTo>
                  <a:pt x="118269" y="0"/>
                </a:moveTo>
                <a:cubicBezTo>
                  <a:pt x="182975" y="0"/>
                  <a:pt x="236178" y="53255"/>
                  <a:pt x="236178" y="118385"/>
                </a:cubicBezTo>
                <a:cubicBezTo>
                  <a:pt x="236178" y="154368"/>
                  <a:pt x="220001" y="186753"/>
                  <a:pt x="194478" y="208343"/>
                </a:cubicBezTo>
                <a:lnTo>
                  <a:pt x="194478" y="291824"/>
                </a:lnTo>
                <a:cubicBezTo>
                  <a:pt x="194478" y="293624"/>
                  <a:pt x="193400" y="294703"/>
                  <a:pt x="191962" y="295783"/>
                </a:cubicBezTo>
                <a:cubicBezTo>
                  <a:pt x="191243" y="296142"/>
                  <a:pt x="190524" y="296502"/>
                  <a:pt x="189805" y="296502"/>
                </a:cubicBezTo>
                <a:cubicBezTo>
                  <a:pt x="189086" y="296502"/>
                  <a:pt x="188007" y="295783"/>
                  <a:pt x="187288" y="295423"/>
                </a:cubicBezTo>
                <a:lnTo>
                  <a:pt x="153857" y="273473"/>
                </a:lnTo>
                <a:lnTo>
                  <a:pt x="120785" y="295423"/>
                </a:lnTo>
                <a:cubicBezTo>
                  <a:pt x="118988" y="296502"/>
                  <a:pt x="117190" y="296502"/>
                  <a:pt x="115393" y="295423"/>
                </a:cubicBezTo>
                <a:lnTo>
                  <a:pt x="82320" y="273473"/>
                </a:lnTo>
                <a:lnTo>
                  <a:pt x="48889" y="295423"/>
                </a:lnTo>
                <a:cubicBezTo>
                  <a:pt x="47451" y="296502"/>
                  <a:pt x="45654" y="296502"/>
                  <a:pt x="44216" y="295783"/>
                </a:cubicBezTo>
                <a:cubicBezTo>
                  <a:pt x="42778" y="294703"/>
                  <a:pt x="41699" y="293624"/>
                  <a:pt x="41699" y="291824"/>
                </a:cubicBezTo>
                <a:lnTo>
                  <a:pt x="41699" y="208703"/>
                </a:lnTo>
                <a:cubicBezTo>
                  <a:pt x="41699" y="208343"/>
                  <a:pt x="41699" y="208343"/>
                  <a:pt x="41699" y="208343"/>
                </a:cubicBezTo>
                <a:cubicBezTo>
                  <a:pt x="16176" y="186753"/>
                  <a:pt x="0" y="154368"/>
                  <a:pt x="0" y="118385"/>
                </a:cubicBezTo>
                <a:cubicBezTo>
                  <a:pt x="0" y="53255"/>
                  <a:pt x="53203" y="0"/>
                  <a:pt x="1182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BDE4DB-A90E-C745-939D-42E91C6D2D91}"/>
              </a:ext>
            </a:extLst>
          </p:cNvPr>
          <p:cNvSpPr txBox="1"/>
          <p:nvPr/>
        </p:nvSpPr>
        <p:spPr>
          <a:xfrm>
            <a:off x="831570" y="1554339"/>
            <a:ext cx="9645205" cy="206210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СТИПЕНДИЯ ПРЕЗИДЕНТА РФ</a:t>
            </a:r>
          </a:p>
          <a:p>
            <a:pPr marL="342900" indent="-342900"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СТИПЕНДИЯ ПРЕЗИДЕНТА РФ ПО ПРИОРИТЕТНЫМ НАПРАВЛЕНИЯМ МОДЕРНИЗАЦИИ </a:t>
            </a:r>
            <a:br>
              <a:rPr lang="ru-RU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ru-RU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И ТЕХНОЛОГИЧЕСКОГО РАЗВИТИЯ ЭКОНОМИКИ РОССИИ</a:t>
            </a:r>
          </a:p>
          <a:p>
            <a:pPr marL="342900" indent="-342900"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СТИПЕНДИЯ ПРАВИТЕЛЬСТВА РФ</a:t>
            </a:r>
          </a:p>
          <a:p>
            <a:pPr marL="342900" indent="-342900"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СТИПЕНДИЯ ПРАВИТЕЛЬСТВА РФ ПО ПРИОРИТЕТНЫМ НАПРАВЛЕНИЯМ МОДЕРНИЗАЦИИ И </a:t>
            </a:r>
            <a:br>
              <a:rPr lang="ru-RU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ru-RU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ТЕХНОЛОГИЧЕСКОГО РАЗВИТИЯ ЭКОНОМИКИ РОССИИ</a:t>
            </a:r>
          </a:p>
          <a:p>
            <a:pPr marL="342900" indent="-342900"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и т.д. …</a:t>
            </a:r>
          </a:p>
          <a:p>
            <a:pPr marL="342900" indent="-342900">
              <a:buAutoNum type="arabicPeriod"/>
            </a:pPr>
            <a:endParaRPr lang="ru-RU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0BD2F33D-F2DF-314A-BFE7-71E8B25AB550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FBADAF93-06F7-2D41-8155-72A951812E7D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6EF56418-39BE-D348-BBBE-FBB26B272354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7D20668A-F47E-9E46-BC89-70FD261E61FA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DFFD5276-491D-334D-816B-E6D28B93B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sp>
        <p:nvSpPr>
          <p:cNvPr id="85" name="Номер слайда 3">
            <a:extLst>
              <a:ext uri="{FF2B5EF4-FFF2-40B4-BE49-F238E27FC236}">
                <a16:creationId xmlns:a16="http://schemas.microsoft.com/office/drawing/2014/main" id="{3EE03B97-5947-AD44-ACD6-3C45D4FD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691" y="6474843"/>
            <a:ext cx="538648" cy="276541"/>
          </a:xfrm>
        </p:spPr>
        <p:txBody>
          <a:bodyPr/>
          <a:lstStyle/>
          <a:p>
            <a:pPr algn="ctr"/>
            <a:fld id="{4FA2009F-744D-4914-9C38-413CE7F03583}" type="slidenum">
              <a:rPr lang="ru-RU" sz="105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8B9B18-3CFE-0D40-BCA5-F42B3760B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711" y="3808510"/>
            <a:ext cx="1782879" cy="178287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7BBEFDD-101F-5246-81FD-8DFDA1066AD4}"/>
              </a:ext>
            </a:extLst>
          </p:cNvPr>
          <p:cNvSpPr txBox="1"/>
          <p:nvPr/>
        </p:nvSpPr>
        <p:spPr>
          <a:xfrm>
            <a:off x="6192203" y="5590325"/>
            <a:ext cx="6189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kantiana.ru</a:t>
            </a:r>
            <a:r>
              <a:rPr lang="ru-RU" dirty="0"/>
              <a:t>/</a:t>
            </a:r>
            <a:r>
              <a:rPr lang="ru-RU" dirty="0" err="1"/>
              <a:t>students</a:t>
            </a:r>
            <a:r>
              <a:rPr lang="ru-RU" dirty="0"/>
              <a:t>/</a:t>
            </a:r>
            <a:r>
              <a:rPr lang="ru-RU" dirty="0" err="1"/>
              <a:t>vozmozhnosti</a:t>
            </a:r>
            <a:r>
              <a:rPr lang="ru-RU" dirty="0"/>
              <a:t>/</a:t>
            </a:r>
            <a:r>
              <a:rPr lang="ru-RU" dirty="0" err="1"/>
              <a:t>stipendii-i-materialnaya-podderzhka</a:t>
            </a:r>
            <a:r>
              <a:rPr lang="ru-R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800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06CDBE-B6B9-9C45-A0EA-BE462B9E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" y="-21403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11172B5-35B9-2541-B22F-5C1C9B33ADDE}"/>
              </a:ext>
            </a:extLst>
          </p:cNvPr>
          <p:cNvGrpSpPr>
            <a:grpSpLocks/>
          </p:cNvGrpSpPr>
          <p:nvPr/>
        </p:nvGrpSpPr>
        <p:grpSpPr>
          <a:xfrm>
            <a:off x="479565" y="305327"/>
            <a:ext cx="6062551" cy="575376"/>
            <a:chOff x="479565" y="305327"/>
            <a:chExt cx="6062551" cy="575376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A931EEFF-EA72-E64E-900D-6D30CB235AB5}"/>
                </a:ext>
              </a:extLst>
            </p:cNvPr>
            <p:cNvSpPr/>
            <p:nvPr/>
          </p:nvSpPr>
          <p:spPr>
            <a:xfrm>
              <a:off x="479565" y="314283"/>
              <a:ext cx="65042" cy="566420"/>
            </a:xfrm>
            <a:custGeom>
              <a:avLst/>
              <a:gdLst/>
              <a:ahLst/>
              <a:cxnLst/>
              <a:rect l="l" t="t" r="r" b="b"/>
              <a:pathLst>
                <a:path w="111125" h="566419">
                  <a:moveTo>
                    <a:pt x="111099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111099" y="566242"/>
                  </a:lnTo>
                  <a:lnTo>
                    <a:pt x="111099" y="0"/>
                  </a:lnTo>
                  <a:close/>
                </a:path>
              </a:pathLst>
            </a:custGeom>
            <a:solidFill>
              <a:srgbClr val="305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236E600C-C0BD-6F4F-8D0A-0A8E4E077908}"/>
                </a:ext>
              </a:extLst>
            </p:cNvPr>
            <p:cNvSpPr txBox="1"/>
            <p:nvPr/>
          </p:nvSpPr>
          <p:spPr>
            <a:xfrm>
              <a:off x="664115" y="305327"/>
              <a:ext cx="5878001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ru-RU" spc="-20" dirty="0">
                  <a:solidFill>
                    <a:srgbClr val="231F20"/>
                  </a:solidFill>
                  <a:latin typeface="Geometria-Medium"/>
                  <a:cs typeface="Geometria-Medium"/>
                </a:rPr>
                <a:t>«ОКОЛОФИЛОСОФСКИЕ» ПРИНЦИПЫ, КОТОРЫМИ МЫ РУКОВОДСТВУЕМСЯ ПРИ РАБОТЕ С ВАМИ</a:t>
              </a:r>
              <a:endParaRPr sz="1800" dirty="0">
                <a:latin typeface="Geometria-Medium"/>
                <a:cs typeface="Geometria-Medium"/>
              </a:endParaRPr>
            </a:p>
          </p:txBody>
        </p:sp>
      </p:grpSp>
      <p:grpSp>
        <p:nvGrpSpPr>
          <p:cNvPr id="48" name="Group 62614">
            <a:extLst>
              <a:ext uri="{FF2B5EF4-FFF2-40B4-BE49-F238E27FC236}">
                <a16:creationId xmlns:a16="http://schemas.microsoft.com/office/drawing/2014/main" id="{7F19C8F1-D535-584E-8F62-60C59149E1A5}"/>
              </a:ext>
            </a:extLst>
          </p:cNvPr>
          <p:cNvGrpSpPr/>
          <p:nvPr/>
        </p:nvGrpSpPr>
        <p:grpSpPr>
          <a:xfrm>
            <a:off x="3289892" y="1717875"/>
            <a:ext cx="6235969" cy="3033318"/>
            <a:chOff x="-1" y="0"/>
            <a:chExt cx="5543703" cy="2696582"/>
          </a:xfrm>
        </p:grpSpPr>
        <p:sp>
          <p:nvSpPr>
            <p:cNvPr id="55" name="Shape 62609">
              <a:extLst>
                <a:ext uri="{FF2B5EF4-FFF2-40B4-BE49-F238E27FC236}">
                  <a16:creationId xmlns:a16="http://schemas.microsoft.com/office/drawing/2014/main" id="{71F5C787-EC6C-384B-8413-CE8AF880B565}"/>
                </a:ext>
              </a:extLst>
            </p:cNvPr>
            <p:cNvSpPr/>
            <p:nvPr/>
          </p:nvSpPr>
          <p:spPr>
            <a:xfrm>
              <a:off x="4760921" y="2334728"/>
              <a:ext cx="782781" cy="35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extrusionOk="0">
                  <a:moveTo>
                    <a:pt x="0" y="0"/>
                  </a:moveTo>
                  <a:cubicBezTo>
                    <a:pt x="1154" y="2569"/>
                    <a:pt x="2347" y="5057"/>
                    <a:pt x="3600" y="7399"/>
                  </a:cubicBezTo>
                  <a:cubicBezTo>
                    <a:pt x="5790" y="11494"/>
                    <a:pt x="8130" y="15186"/>
                    <a:pt x="10557" y="18580"/>
                  </a:cubicBezTo>
                  <a:cubicBezTo>
                    <a:pt x="11290" y="19604"/>
                    <a:pt x="12030" y="20601"/>
                    <a:pt x="12778" y="21571"/>
                  </a:cubicBezTo>
                  <a:lnTo>
                    <a:pt x="14416" y="21600"/>
                  </a:lnTo>
                  <a:cubicBezTo>
                    <a:pt x="15163" y="21454"/>
                    <a:pt x="15895" y="21039"/>
                    <a:pt x="16575" y="20347"/>
                  </a:cubicBezTo>
                  <a:cubicBezTo>
                    <a:pt x="18277" y="18617"/>
                    <a:pt x="19520" y="15544"/>
                    <a:pt x="20336" y="12083"/>
                  </a:cubicBezTo>
                  <a:cubicBezTo>
                    <a:pt x="21194" y="8446"/>
                    <a:pt x="21600" y="4284"/>
                    <a:pt x="214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6" name="Shape 62610">
              <a:extLst>
                <a:ext uri="{FF2B5EF4-FFF2-40B4-BE49-F238E27FC236}">
                  <a16:creationId xmlns:a16="http://schemas.microsoft.com/office/drawing/2014/main" id="{FE4A8D30-99C5-F949-8F85-BB8477FC8F9F}"/>
                </a:ext>
              </a:extLst>
            </p:cNvPr>
            <p:cNvSpPr/>
            <p:nvPr/>
          </p:nvSpPr>
          <p:spPr>
            <a:xfrm>
              <a:off x="305288" y="0"/>
              <a:ext cx="3241216" cy="269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68" y="0"/>
                  </a:moveTo>
                  <a:cubicBezTo>
                    <a:pt x="14112" y="3269"/>
                    <a:pt x="11779" y="6563"/>
                    <a:pt x="9470" y="9881"/>
                  </a:cubicBezTo>
                  <a:cubicBezTo>
                    <a:pt x="7838" y="12226"/>
                    <a:pt x="6218" y="14583"/>
                    <a:pt x="4535" y="16875"/>
                  </a:cubicBezTo>
                  <a:cubicBezTo>
                    <a:pt x="3842" y="17819"/>
                    <a:pt x="3138" y="18752"/>
                    <a:pt x="2352" y="19585"/>
                  </a:cubicBezTo>
                  <a:cubicBezTo>
                    <a:pt x="1628" y="20352"/>
                    <a:pt x="840" y="21027"/>
                    <a:pt x="0" y="21600"/>
                  </a:cubicBezTo>
                  <a:lnTo>
                    <a:pt x="11583" y="21600"/>
                  </a:lnTo>
                  <a:lnTo>
                    <a:pt x="21600" y="7238"/>
                  </a:lnTo>
                  <a:cubicBezTo>
                    <a:pt x="19900" y="4815"/>
                    <a:pt x="18192" y="2399"/>
                    <a:pt x="1646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7" name="Shape 62611">
              <a:extLst>
                <a:ext uri="{FF2B5EF4-FFF2-40B4-BE49-F238E27FC236}">
                  <a16:creationId xmlns:a16="http://schemas.microsoft.com/office/drawing/2014/main" id="{B85EEA6C-B5D0-E342-991D-8C0DDD050C05}"/>
                </a:ext>
              </a:extLst>
            </p:cNvPr>
            <p:cNvSpPr/>
            <p:nvPr/>
          </p:nvSpPr>
          <p:spPr>
            <a:xfrm>
              <a:off x="3464988" y="1748554"/>
              <a:ext cx="1780804" cy="94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27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0072" y="19969"/>
                    <a:pt x="18637" y="18045"/>
                    <a:pt x="17319" y="15859"/>
                  </a:cubicBezTo>
                  <a:cubicBezTo>
                    <a:pt x="15889" y="13489"/>
                    <a:pt x="14607" y="10829"/>
                    <a:pt x="13346" y="8141"/>
                  </a:cubicBezTo>
                  <a:cubicBezTo>
                    <a:pt x="12088" y="5459"/>
                    <a:pt x="10856" y="2730"/>
                    <a:pt x="96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8" name="Shape 62612">
              <a:extLst>
                <a:ext uri="{FF2B5EF4-FFF2-40B4-BE49-F238E27FC236}">
                  <a16:creationId xmlns:a16="http://schemas.microsoft.com/office/drawing/2014/main" id="{16CE3B18-F15F-EB4B-9F81-F063C8279603}"/>
                </a:ext>
              </a:extLst>
            </p:cNvPr>
            <p:cNvSpPr/>
            <p:nvPr/>
          </p:nvSpPr>
          <p:spPr>
            <a:xfrm>
              <a:off x="2021887" y="898303"/>
              <a:ext cx="2238029" cy="179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1" y="0"/>
                  </a:moveTo>
                  <a:lnTo>
                    <a:pt x="0" y="21600"/>
                  </a:lnTo>
                  <a:lnTo>
                    <a:pt x="7274" y="21575"/>
                  </a:lnTo>
                  <a:lnTo>
                    <a:pt x="13958" y="21575"/>
                  </a:lnTo>
                  <a:lnTo>
                    <a:pt x="21600" y="10234"/>
                  </a:lnTo>
                  <a:cubicBezTo>
                    <a:pt x="20193" y="8168"/>
                    <a:pt x="18797" y="6093"/>
                    <a:pt x="17400" y="4015"/>
                  </a:cubicBezTo>
                  <a:cubicBezTo>
                    <a:pt x="16498" y="2673"/>
                    <a:pt x="15588" y="1338"/>
                    <a:pt x="146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9" name="Shape 62613">
              <a:extLst>
                <a:ext uri="{FF2B5EF4-FFF2-40B4-BE49-F238E27FC236}">
                  <a16:creationId xmlns:a16="http://schemas.microsoft.com/office/drawing/2014/main" id="{9218984F-7923-C04E-AFAD-1407651740F8}"/>
                </a:ext>
              </a:extLst>
            </p:cNvPr>
            <p:cNvSpPr/>
            <p:nvPr/>
          </p:nvSpPr>
          <p:spPr>
            <a:xfrm>
              <a:off x="-1" y="2334728"/>
              <a:ext cx="782781" cy="35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extrusionOk="0">
                  <a:moveTo>
                    <a:pt x="21481" y="0"/>
                  </a:moveTo>
                  <a:cubicBezTo>
                    <a:pt x="20327" y="2569"/>
                    <a:pt x="19134" y="5057"/>
                    <a:pt x="17881" y="7399"/>
                  </a:cubicBezTo>
                  <a:cubicBezTo>
                    <a:pt x="15691" y="11494"/>
                    <a:pt x="13351" y="15186"/>
                    <a:pt x="10924" y="18580"/>
                  </a:cubicBezTo>
                  <a:cubicBezTo>
                    <a:pt x="10191" y="19604"/>
                    <a:pt x="9451" y="20601"/>
                    <a:pt x="8703" y="21571"/>
                  </a:cubicBezTo>
                  <a:lnTo>
                    <a:pt x="7065" y="21600"/>
                  </a:lnTo>
                  <a:cubicBezTo>
                    <a:pt x="6318" y="21454"/>
                    <a:pt x="5586" y="21039"/>
                    <a:pt x="4906" y="20347"/>
                  </a:cubicBezTo>
                  <a:cubicBezTo>
                    <a:pt x="3204" y="18617"/>
                    <a:pt x="1961" y="15544"/>
                    <a:pt x="1145" y="12083"/>
                  </a:cubicBezTo>
                  <a:cubicBezTo>
                    <a:pt x="287" y="8446"/>
                    <a:pt x="-119" y="4284"/>
                    <a:pt x="31" y="0"/>
                  </a:cubicBezTo>
                  <a:lnTo>
                    <a:pt x="2148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60" name="Freeform 926">
            <a:extLst>
              <a:ext uri="{FF2B5EF4-FFF2-40B4-BE49-F238E27FC236}">
                <a16:creationId xmlns:a16="http://schemas.microsoft.com/office/drawing/2014/main" id="{5FA932DE-172B-D44C-8BF8-12C128646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084" y="1907161"/>
            <a:ext cx="514779" cy="514779"/>
          </a:xfrm>
          <a:custGeom>
            <a:avLst/>
            <a:gdLst>
              <a:gd name="T0" fmla="*/ 2003694 w 296503"/>
              <a:gd name="T1" fmla="*/ 1832388 h 296502"/>
              <a:gd name="T2" fmla="*/ 716340 w 296503"/>
              <a:gd name="T3" fmla="*/ 1832388 h 296502"/>
              <a:gd name="T4" fmla="*/ 1792869 w 296503"/>
              <a:gd name="T5" fmla="*/ 2632308 h 296502"/>
              <a:gd name="T6" fmla="*/ 1761647 w 296503"/>
              <a:gd name="T7" fmla="*/ 1934355 h 296502"/>
              <a:gd name="T8" fmla="*/ 1309759 w 296503"/>
              <a:gd name="T9" fmla="*/ 1765729 h 296502"/>
              <a:gd name="T10" fmla="*/ 1454202 w 296503"/>
              <a:gd name="T11" fmla="*/ 2632308 h 296502"/>
              <a:gd name="T12" fmla="*/ 1831921 w 296503"/>
              <a:gd name="T13" fmla="*/ 712916 h 296502"/>
              <a:gd name="T14" fmla="*/ 1407353 w 296503"/>
              <a:gd name="T15" fmla="*/ 712916 h 296502"/>
              <a:gd name="T16" fmla="*/ 1792869 w 296503"/>
              <a:gd name="T17" fmla="*/ 607044 h 296502"/>
              <a:gd name="T18" fmla="*/ 1929508 w 296503"/>
              <a:gd name="T19" fmla="*/ 1477536 h 296502"/>
              <a:gd name="T20" fmla="*/ 1792869 w 296503"/>
              <a:gd name="T21" fmla="*/ 607044 h 296502"/>
              <a:gd name="T22" fmla="*/ 1477622 w 296503"/>
              <a:gd name="T23" fmla="*/ 1308917 h 296502"/>
              <a:gd name="T24" fmla="*/ 610925 w 296503"/>
              <a:gd name="T25" fmla="*/ 1446161 h 296502"/>
              <a:gd name="T26" fmla="*/ 1432671 w 296503"/>
              <a:gd name="T27" fmla="*/ 386184 h 296502"/>
              <a:gd name="T28" fmla="*/ 964299 w 296503"/>
              <a:gd name="T29" fmla="*/ 240396 h 296502"/>
              <a:gd name="T30" fmla="*/ 842289 w 296503"/>
              <a:gd name="T31" fmla="*/ 646275 h 296502"/>
              <a:gd name="T32" fmla="*/ 362084 w 296503"/>
              <a:gd name="T33" fmla="*/ 756638 h 296502"/>
              <a:gd name="T34" fmla="*/ 460473 w 296503"/>
              <a:gd name="T35" fmla="*/ 1166470 h 296502"/>
              <a:gd name="T36" fmla="*/ 98402 w 296503"/>
              <a:gd name="T37" fmla="*/ 1737883 h 296502"/>
              <a:gd name="T38" fmla="*/ 436901 w 296503"/>
              <a:gd name="T39" fmla="*/ 2135906 h 296502"/>
              <a:gd name="T40" fmla="*/ 401470 w 296503"/>
              <a:gd name="T41" fmla="*/ 2494508 h 296502"/>
              <a:gd name="T42" fmla="*/ 747814 w 296503"/>
              <a:gd name="T43" fmla="*/ 2841306 h 296502"/>
              <a:gd name="T44" fmla="*/ 1109935 w 296503"/>
              <a:gd name="T45" fmla="*/ 2801901 h 296502"/>
              <a:gd name="T46" fmla="*/ 1475957 w 296503"/>
              <a:gd name="T47" fmla="*/ 3113225 h 296502"/>
              <a:gd name="T48" fmla="*/ 1810507 w 296503"/>
              <a:gd name="T49" fmla="*/ 2857075 h 296502"/>
              <a:gd name="T50" fmla="*/ 2278887 w 296503"/>
              <a:gd name="T51" fmla="*/ 2998932 h 296502"/>
              <a:gd name="T52" fmla="*/ 2593757 w 296503"/>
              <a:gd name="T53" fmla="*/ 2399927 h 296502"/>
              <a:gd name="T54" fmla="*/ 2999144 w 296503"/>
              <a:gd name="T55" fmla="*/ 2281719 h 296502"/>
              <a:gd name="T56" fmla="*/ 2900755 w 296503"/>
              <a:gd name="T57" fmla="*/ 1765466 h 296502"/>
              <a:gd name="T58" fmla="*/ 2900755 w 296503"/>
              <a:gd name="T59" fmla="*/ 1473853 h 296502"/>
              <a:gd name="T60" fmla="*/ 2999144 w 296503"/>
              <a:gd name="T61" fmla="*/ 961550 h 296502"/>
              <a:gd name="T62" fmla="*/ 2593757 w 296503"/>
              <a:gd name="T63" fmla="*/ 839402 h 296502"/>
              <a:gd name="T64" fmla="*/ 2278887 w 296503"/>
              <a:gd name="T65" fmla="*/ 240396 h 296502"/>
              <a:gd name="T66" fmla="*/ 1810507 w 296503"/>
              <a:gd name="T67" fmla="*/ 386184 h 296502"/>
              <a:gd name="T68" fmla="*/ 1503519 w 296503"/>
              <a:gd name="T69" fmla="*/ 0 h 296502"/>
              <a:gd name="T70" fmla="*/ 2152928 w 296503"/>
              <a:gd name="T71" fmla="*/ 204932 h 296502"/>
              <a:gd name="T72" fmla="*/ 2491427 w 296503"/>
              <a:gd name="T73" fmla="*/ 599009 h 296502"/>
              <a:gd name="T74" fmla="*/ 3081802 w 296503"/>
              <a:gd name="T75" fmla="*/ 914254 h 296502"/>
              <a:gd name="T76" fmla="*/ 3239232 w 296503"/>
              <a:gd name="T77" fmla="*/ 1501447 h 296502"/>
              <a:gd name="T78" fmla="*/ 3038512 w 296503"/>
              <a:gd name="T79" fmla="*/ 2151673 h 296502"/>
              <a:gd name="T80" fmla="*/ 2644910 w 296503"/>
              <a:gd name="T81" fmla="*/ 2494508 h 296502"/>
              <a:gd name="T82" fmla="*/ 2231649 w 296503"/>
              <a:gd name="T83" fmla="*/ 3097458 h 296502"/>
              <a:gd name="T84" fmla="*/ 1735730 w 296503"/>
              <a:gd name="T85" fmla="*/ 3239316 h 296502"/>
              <a:gd name="T86" fmla="*/ 1086305 w 296503"/>
              <a:gd name="T87" fmla="*/ 3038344 h 296502"/>
              <a:gd name="T88" fmla="*/ 661243 w 296503"/>
              <a:gd name="T89" fmla="*/ 2790074 h 296502"/>
              <a:gd name="T90" fmla="*/ 157452 w 296503"/>
              <a:gd name="T91" fmla="*/ 2329022 h 296502"/>
              <a:gd name="T92" fmla="*/ 129869 w 296503"/>
              <a:gd name="T93" fmla="*/ 1867927 h 296502"/>
              <a:gd name="T94" fmla="*/ 354220 w 296503"/>
              <a:gd name="T95" fmla="*/ 1170410 h 296502"/>
              <a:gd name="T96" fmla="*/ 354220 w 296503"/>
              <a:gd name="T97" fmla="*/ 650241 h 296502"/>
              <a:gd name="T98" fmla="*/ 649412 w 296503"/>
              <a:gd name="T99" fmla="*/ 350721 h 296502"/>
              <a:gd name="T100" fmla="*/ 1168961 w 296503"/>
              <a:gd name="T101" fmla="*/ 350721 h 296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6503" h="296502">
                <a:moveTo>
                  <a:pt x="183408" y="167723"/>
                </a:moveTo>
                <a:cubicBezTo>
                  <a:pt x="179834" y="174542"/>
                  <a:pt x="174117" y="179926"/>
                  <a:pt x="167684" y="183515"/>
                </a:cubicBezTo>
                <a:lnTo>
                  <a:pt x="167684" y="231250"/>
                </a:lnTo>
                <a:cubicBezTo>
                  <a:pt x="198774" y="223713"/>
                  <a:pt x="223432" y="199307"/>
                  <a:pt x="230579" y="167723"/>
                </a:cubicBezTo>
                <a:lnTo>
                  <a:pt x="183408" y="167723"/>
                </a:lnTo>
                <a:close/>
                <a:moveTo>
                  <a:pt x="65569" y="167723"/>
                </a:moveTo>
                <a:cubicBezTo>
                  <a:pt x="73074" y="199307"/>
                  <a:pt x="97374" y="223713"/>
                  <a:pt x="128822" y="231250"/>
                </a:cubicBezTo>
                <a:lnTo>
                  <a:pt x="128822" y="183515"/>
                </a:lnTo>
                <a:cubicBezTo>
                  <a:pt x="122032" y="179926"/>
                  <a:pt x="116672" y="174542"/>
                  <a:pt x="112741" y="167723"/>
                </a:cubicBezTo>
                <a:lnTo>
                  <a:pt x="65569" y="167723"/>
                </a:lnTo>
                <a:close/>
                <a:moveTo>
                  <a:pt x="180549" y="158750"/>
                </a:moveTo>
                <a:lnTo>
                  <a:pt x="236297" y="158750"/>
                </a:lnTo>
                <a:cubicBezTo>
                  <a:pt x="237369" y="158750"/>
                  <a:pt x="238441" y="159468"/>
                  <a:pt x="239513" y="160545"/>
                </a:cubicBezTo>
                <a:cubicBezTo>
                  <a:pt x="240228" y="161621"/>
                  <a:pt x="240943" y="162698"/>
                  <a:pt x="240586" y="164134"/>
                </a:cubicBezTo>
                <a:cubicBezTo>
                  <a:pt x="233796" y="203614"/>
                  <a:pt x="203063" y="234122"/>
                  <a:pt x="164111" y="240941"/>
                </a:cubicBezTo>
                <a:cubicBezTo>
                  <a:pt x="163753" y="240941"/>
                  <a:pt x="163396" y="240941"/>
                  <a:pt x="163039" y="240941"/>
                </a:cubicBezTo>
                <a:cubicBezTo>
                  <a:pt x="161966" y="240941"/>
                  <a:pt x="160894" y="240582"/>
                  <a:pt x="160537" y="239864"/>
                </a:cubicBezTo>
                <a:cubicBezTo>
                  <a:pt x="159465" y="239147"/>
                  <a:pt x="158750" y="237711"/>
                  <a:pt x="158750" y="236634"/>
                </a:cubicBezTo>
                <a:lnTo>
                  <a:pt x="158750" y="181003"/>
                </a:lnTo>
                <a:cubicBezTo>
                  <a:pt x="158750" y="179208"/>
                  <a:pt x="159822" y="177414"/>
                  <a:pt x="161252" y="177055"/>
                </a:cubicBezTo>
                <a:cubicBezTo>
                  <a:pt x="168042" y="173824"/>
                  <a:pt x="173402" y="168082"/>
                  <a:pt x="176618" y="161621"/>
                </a:cubicBezTo>
                <a:cubicBezTo>
                  <a:pt x="177333" y="159827"/>
                  <a:pt x="178762" y="158750"/>
                  <a:pt x="180549" y="158750"/>
                </a:cubicBezTo>
                <a:close/>
                <a:moveTo>
                  <a:pt x="60209" y="158750"/>
                </a:moveTo>
                <a:lnTo>
                  <a:pt x="115600" y="158750"/>
                </a:lnTo>
                <a:cubicBezTo>
                  <a:pt x="117386" y="158750"/>
                  <a:pt x="118816" y="159827"/>
                  <a:pt x="119888" y="161621"/>
                </a:cubicBezTo>
                <a:cubicBezTo>
                  <a:pt x="122747" y="168082"/>
                  <a:pt x="128107" y="173824"/>
                  <a:pt x="135254" y="177055"/>
                </a:cubicBezTo>
                <a:cubicBezTo>
                  <a:pt x="136684" y="177414"/>
                  <a:pt x="137756" y="179208"/>
                  <a:pt x="137756" y="181003"/>
                </a:cubicBezTo>
                <a:lnTo>
                  <a:pt x="137756" y="236634"/>
                </a:lnTo>
                <a:cubicBezTo>
                  <a:pt x="137756" y="237711"/>
                  <a:pt x="137041" y="239147"/>
                  <a:pt x="135969" y="239864"/>
                </a:cubicBezTo>
                <a:cubicBezTo>
                  <a:pt x="135254" y="240582"/>
                  <a:pt x="134182" y="240941"/>
                  <a:pt x="133110" y="240941"/>
                </a:cubicBezTo>
                <a:cubicBezTo>
                  <a:pt x="133110" y="240941"/>
                  <a:pt x="132753" y="240941"/>
                  <a:pt x="132395" y="240941"/>
                </a:cubicBezTo>
                <a:cubicBezTo>
                  <a:pt x="93086" y="234122"/>
                  <a:pt x="62710" y="203614"/>
                  <a:pt x="55921" y="164134"/>
                </a:cubicBezTo>
                <a:cubicBezTo>
                  <a:pt x="55563" y="162698"/>
                  <a:pt x="55921" y="161621"/>
                  <a:pt x="56635" y="160545"/>
                </a:cubicBezTo>
                <a:cubicBezTo>
                  <a:pt x="57707" y="159468"/>
                  <a:pt x="59137" y="158750"/>
                  <a:pt x="60209" y="158750"/>
                </a:cubicBezTo>
                <a:close/>
                <a:moveTo>
                  <a:pt x="167684" y="65254"/>
                </a:moveTo>
                <a:lnTo>
                  <a:pt x="167684" y="112989"/>
                </a:lnTo>
                <a:cubicBezTo>
                  <a:pt x="174117" y="116578"/>
                  <a:pt x="179834" y="122321"/>
                  <a:pt x="183408" y="128781"/>
                </a:cubicBezTo>
                <a:lnTo>
                  <a:pt x="230579" y="128781"/>
                </a:lnTo>
                <a:cubicBezTo>
                  <a:pt x="223432" y="97556"/>
                  <a:pt x="198774" y="72791"/>
                  <a:pt x="167684" y="65254"/>
                </a:cubicBezTo>
                <a:close/>
                <a:moveTo>
                  <a:pt x="128822" y="65254"/>
                </a:moveTo>
                <a:cubicBezTo>
                  <a:pt x="97374" y="72791"/>
                  <a:pt x="73074" y="97556"/>
                  <a:pt x="65569" y="128781"/>
                </a:cubicBezTo>
                <a:lnTo>
                  <a:pt x="112741" y="128781"/>
                </a:lnTo>
                <a:cubicBezTo>
                  <a:pt x="116672" y="122321"/>
                  <a:pt x="122032" y="116578"/>
                  <a:pt x="128822" y="112989"/>
                </a:cubicBezTo>
                <a:lnTo>
                  <a:pt x="128822" y="65254"/>
                </a:lnTo>
                <a:close/>
                <a:moveTo>
                  <a:pt x="164111" y="55563"/>
                </a:moveTo>
                <a:cubicBezTo>
                  <a:pt x="203063" y="62382"/>
                  <a:pt x="233796" y="93249"/>
                  <a:pt x="240586" y="132370"/>
                </a:cubicBezTo>
                <a:cubicBezTo>
                  <a:pt x="240943" y="133806"/>
                  <a:pt x="240228" y="135242"/>
                  <a:pt x="239513" y="136318"/>
                </a:cubicBezTo>
                <a:cubicBezTo>
                  <a:pt x="238441" y="137036"/>
                  <a:pt x="237369" y="137754"/>
                  <a:pt x="236297" y="137754"/>
                </a:cubicBezTo>
                <a:lnTo>
                  <a:pt x="180549" y="137754"/>
                </a:lnTo>
                <a:cubicBezTo>
                  <a:pt x="178762" y="137754"/>
                  <a:pt x="177333" y="136677"/>
                  <a:pt x="176618" y="135242"/>
                </a:cubicBezTo>
                <a:cubicBezTo>
                  <a:pt x="173402" y="128422"/>
                  <a:pt x="168042" y="123039"/>
                  <a:pt x="161252" y="119808"/>
                </a:cubicBezTo>
                <a:cubicBezTo>
                  <a:pt x="159822" y="119091"/>
                  <a:pt x="158750" y="117296"/>
                  <a:pt x="158750" y="115501"/>
                </a:cubicBezTo>
                <a:lnTo>
                  <a:pt x="158750" y="60229"/>
                </a:lnTo>
                <a:cubicBezTo>
                  <a:pt x="158750" y="58793"/>
                  <a:pt x="159465" y="57358"/>
                  <a:pt x="160537" y="56640"/>
                </a:cubicBezTo>
                <a:cubicBezTo>
                  <a:pt x="161252" y="55563"/>
                  <a:pt x="162681" y="55563"/>
                  <a:pt x="164111" y="55563"/>
                </a:cubicBezTo>
                <a:close/>
                <a:moveTo>
                  <a:pt x="132395" y="55563"/>
                </a:moveTo>
                <a:cubicBezTo>
                  <a:pt x="133468" y="55563"/>
                  <a:pt x="135254" y="55563"/>
                  <a:pt x="135969" y="56640"/>
                </a:cubicBezTo>
                <a:cubicBezTo>
                  <a:pt x="137041" y="57358"/>
                  <a:pt x="137756" y="58793"/>
                  <a:pt x="137756" y="60229"/>
                </a:cubicBezTo>
                <a:lnTo>
                  <a:pt x="137756" y="115501"/>
                </a:lnTo>
                <a:cubicBezTo>
                  <a:pt x="137756" y="117296"/>
                  <a:pt x="136684" y="119091"/>
                  <a:pt x="135254" y="119808"/>
                </a:cubicBezTo>
                <a:cubicBezTo>
                  <a:pt x="128107" y="123039"/>
                  <a:pt x="122747" y="128422"/>
                  <a:pt x="119888" y="135242"/>
                </a:cubicBezTo>
                <a:cubicBezTo>
                  <a:pt x="118816" y="136677"/>
                  <a:pt x="117386" y="137754"/>
                  <a:pt x="115600" y="137754"/>
                </a:cubicBezTo>
                <a:lnTo>
                  <a:pt x="60209" y="137754"/>
                </a:lnTo>
                <a:cubicBezTo>
                  <a:pt x="59137" y="137754"/>
                  <a:pt x="57707" y="137036"/>
                  <a:pt x="56635" y="136318"/>
                </a:cubicBezTo>
                <a:cubicBezTo>
                  <a:pt x="55921" y="135242"/>
                  <a:pt x="55563" y="133806"/>
                  <a:pt x="55921" y="132370"/>
                </a:cubicBezTo>
                <a:cubicBezTo>
                  <a:pt x="62710" y="93249"/>
                  <a:pt x="93086" y="62382"/>
                  <a:pt x="132395" y="55563"/>
                </a:cubicBezTo>
                <a:close/>
                <a:moveTo>
                  <a:pt x="137624" y="9018"/>
                </a:moveTo>
                <a:cubicBezTo>
                  <a:pt x="136183" y="9018"/>
                  <a:pt x="135102" y="10100"/>
                  <a:pt x="135102" y="11543"/>
                </a:cubicBezTo>
                <a:lnTo>
                  <a:pt x="135102" y="31021"/>
                </a:lnTo>
                <a:cubicBezTo>
                  <a:pt x="135102" y="33185"/>
                  <a:pt x="133300" y="34989"/>
                  <a:pt x="131139" y="35349"/>
                </a:cubicBezTo>
                <a:cubicBezTo>
                  <a:pt x="122853" y="36792"/>
                  <a:pt x="114927" y="38956"/>
                  <a:pt x="107001" y="41842"/>
                </a:cubicBezTo>
                <a:cubicBezTo>
                  <a:pt x="104839" y="42564"/>
                  <a:pt x="102677" y="41842"/>
                  <a:pt x="101597" y="40039"/>
                </a:cubicBezTo>
                <a:lnTo>
                  <a:pt x="91869" y="23085"/>
                </a:lnTo>
                <a:cubicBezTo>
                  <a:pt x="91509" y="22364"/>
                  <a:pt x="90788" y="22003"/>
                  <a:pt x="90068" y="22003"/>
                </a:cubicBezTo>
                <a:cubicBezTo>
                  <a:pt x="89347" y="21642"/>
                  <a:pt x="88627" y="22003"/>
                  <a:pt x="88267" y="22003"/>
                </a:cubicBezTo>
                <a:lnTo>
                  <a:pt x="69532" y="32824"/>
                </a:lnTo>
                <a:cubicBezTo>
                  <a:pt x="68812" y="33185"/>
                  <a:pt x="68091" y="33907"/>
                  <a:pt x="68091" y="34628"/>
                </a:cubicBezTo>
                <a:cubicBezTo>
                  <a:pt x="68091" y="35349"/>
                  <a:pt x="68091" y="36071"/>
                  <a:pt x="68452" y="36792"/>
                </a:cubicBezTo>
                <a:lnTo>
                  <a:pt x="77819" y="53385"/>
                </a:lnTo>
                <a:cubicBezTo>
                  <a:pt x="79260" y="55188"/>
                  <a:pt x="78900" y="57713"/>
                  <a:pt x="77098" y="59156"/>
                </a:cubicBezTo>
                <a:cubicBezTo>
                  <a:pt x="70613" y="64567"/>
                  <a:pt x="64489" y="70338"/>
                  <a:pt x="59445" y="76831"/>
                </a:cubicBezTo>
                <a:cubicBezTo>
                  <a:pt x="58004" y="78634"/>
                  <a:pt x="55481" y="78995"/>
                  <a:pt x="53680" y="77913"/>
                </a:cubicBezTo>
                <a:lnTo>
                  <a:pt x="36747" y="68174"/>
                </a:lnTo>
                <a:cubicBezTo>
                  <a:pt x="36387" y="67813"/>
                  <a:pt x="35306" y="67813"/>
                  <a:pt x="34946" y="68174"/>
                </a:cubicBezTo>
                <a:cubicBezTo>
                  <a:pt x="33865" y="68174"/>
                  <a:pt x="33505" y="68535"/>
                  <a:pt x="33145" y="69256"/>
                </a:cubicBezTo>
                <a:lnTo>
                  <a:pt x="22337" y="88013"/>
                </a:lnTo>
                <a:cubicBezTo>
                  <a:pt x="21976" y="88734"/>
                  <a:pt x="21976" y="89456"/>
                  <a:pt x="22337" y="89816"/>
                </a:cubicBezTo>
                <a:cubicBezTo>
                  <a:pt x="22337" y="90899"/>
                  <a:pt x="22697" y="91259"/>
                  <a:pt x="23417" y="91620"/>
                </a:cubicBezTo>
                <a:lnTo>
                  <a:pt x="39990" y="101359"/>
                </a:lnTo>
                <a:cubicBezTo>
                  <a:pt x="42151" y="102441"/>
                  <a:pt x="42872" y="104605"/>
                  <a:pt x="42151" y="106770"/>
                </a:cubicBezTo>
                <a:cubicBezTo>
                  <a:pt x="38909" y="114705"/>
                  <a:pt x="36747" y="122641"/>
                  <a:pt x="35306" y="130937"/>
                </a:cubicBezTo>
                <a:cubicBezTo>
                  <a:pt x="35306" y="133101"/>
                  <a:pt x="33505" y="134905"/>
                  <a:pt x="30983" y="134905"/>
                </a:cubicBezTo>
                <a:lnTo>
                  <a:pt x="11889" y="134905"/>
                </a:lnTo>
                <a:cubicBezTo>
                  <a:pt x="10448" y="134905"/>
                  <a:pt x="9007" y="135987"/>
                  <a:pt x="9007" y="137430"/>
                </a:cubicBezTo>
                <a:lnTo>
                  <a:pt x="9007" y="159072"/>
                </a:lnTo>
                <a:cubicBezTo>
                  <a:pt x="9007" y="160515"/>
                  <a:pt x="10448" y="161597"/>
                  <a:pt x="11889" y="161597"/>
                </a:cubicBezTo>
                <a:lnTo>
                  <a:pt x="30983" y="161597"/>
                </a:lnTo>
                <a:cubicBezTo>
                  <a:pt x="33505" y="161597"/>
                  <a:pt x="35306" y="163401"/>
                  <a:pt x="35306" y="165565"/>
                </a:cubicBezTo>
                <a:cubicBezTo>
                  <a:pt x="36747" y="173861"/>
                  <a:pt x="38909" y="181797"/>
                  <a:pt x="42151" y="189733"/>
                </a:cubicBezTo>
                <a:cubicBezTo>
                  <a:pt x="42872" y="191897"/>
                  <a:pt x="42151" y="194061"/>
                  <a:pt x="39990" y="195504"/>
                </a:cubicBezTo>
                <a:lnTo>
                  <a:pt x="23417" y="204882"/>
                </a:lnTo>
                <a:cubicBezTo>
                  <a:pt x="22697" y="205243"/>
                  <a:pt x="22337" y="205965"/>
                  <a:pt x="22337" y="206686"/>
                </a:cubicBezTo>
                <a:cubicBezTo>
                  <a:pt x="21976" y="207407"/>
                  <a:pt x="21976" y="208129"/>
                  <a:pt x="22337" y="208850"/>
                </a:cubicBezTo>
                <a:lnTo>
                  <a:pt x="33145" y="227246"/>
                </a:lnTo>
                <a:cubicBezTo>
                  <a:pt x="33865" y="228689"/>
                  <a:pt x="35306" y="229050"/>
                  <a:pt x="36747" y="228328"/>
                </a:cubicBezTo>
                <a:lnTo>
                  <a:pt x="53680" y="218589"/>
                </a:lnTo>
                <a:cubicBezTo>
                  <a:pt x="55481" y="217507"/>
                  <a:pt x="58004" y="218229"/>
                  <a:pt x="59445" y="219671"/>
                </a:cubicBezTo>
                <a:cubicBezTo>
                  <a:pt x="64489" y="226164"/>
                  <a:pt x="70613" y="232296"/>
                  <a:pt x="77098" y="237346"/>
                </a:cubicBezTo>
                <a:cubicBezTo>
                  <a:pt x="78900" y="238789"/>
                  <a:pt x="79260" y="240953"/>
                  <a:pt x="77819" y="243478"/>
                </a:cubicBezTo>
                <a:lnTo>
                  <a:pt x="68452" y="260071"/>
                </a:lnTo>
                <a:cubicBezTo>
                  <a:pt x="68091" y="260792"/>
                  <a:pt x="68091" y="261514"/>
                  <a:pt x="68091" y="261874"/>
                </a:cubicBezTo>
                <a:cubicBezTo>
                  <a:pt x="68091" y="262596"/>
                  <a:pt x="68812" y="263317"/>
                  <a:pt x="69532" y="263678"/>
                </a:cubicBezTo>
                <a:lnTo>
                  <a:pt x="88267" y="274499"/>
                </a:lnTo>
                <a:cubicBezTo>
                  <a:pt x="89347" y="275221"/>
                  <a:pt x="90788" y="274860"/>
                  <a:pt x="91869" y="273417"/>
                </a:cubicBezTo>
                <a:lnTo>
                  <a:pt x="101597" y="256464"/>
                </a:lnTo>
                <a:cubicBezTo>
                  <a:pt x="102317" y="255382"/>
                  <a:pt x="103758" y="254660"/>
                  <a:pt x="105199" y="254660"/>
                </a:cubicBezTo>
                <a:cubicBezTo>
                  <a:pt x="105920" y="254660"/>
                  <a:pt x="106280" y="254660"/>
                  <a:pt x="107001" y="254660"/>
                </a:cubicBezTo>
                <a:cubicBezTo>
                  <a:pt x="114927" y="257907"/>
                  <a:pt x="122853" y="260071"/>
                  <a:pt x="131139" y="261514"/>
                </a:cubicBezTo>
                <a:cubicBezTo>
                  <a:pt x="133300" y="261514"/>
                  <a:pt x="135102" y="263317"/>
                  <a:pt x="135102" y="265842"/>
                </a:cubicBezTo>
                <a:lnTo>
                  <a:pt x="135102" y="284960"/>
                </a:lnTo>
                <a:cubicBezTo>
                  <a:pt x="135102" y="286403"/>
                  <a:pt x="136183" y="287845"/>
                  <a:pt x="137624" y="287845"/>
                </a:cubicBezTo>
                <a:lnTo>
                  <a:pt x="158880" y="287845"/>
                </a:lnTo>
                <a:cubicBezTo>
                  <a:pt x="160681" y="287845"/>
                  <a:pt x="161762" y="286403"/>
                  <a:pt x="161762" y="284960"/>
                </a:cubicBezTo>
                <a:lnTo>
                  <a:pt x="161762" y="265842"/>
                </a:lnTo>
                <a:cubicBezTo>
                  <a:pt x="161762" y="263317"/>
                  <a:pt x="163563" y="261514"/>
                  <a:pt x="165725" y="261514"/>
                </a:cubicBezTo>
                <a:cubicBezTo>
                  <a:pt x="173651" y="260071"/>
                  <a:pt x="181937" y="257907"/>
                  <a:pt x="189863" y="254660"/>
                </a:cubicBezTo>
                <a:cubicBezTo>
                  <a:pt x="191664" y="253939"/>
                  <a:pt x="194186" y="254660"/>
                  <a:pt x="195267" y="256464"/>
                </a:cubicBezTo>
                <a:lnTo>
                  <a:pt x="204994" y="273417"/>
                </a:lnTo>
                <a:cubicBezTo>
                  <a:pt x="205355" y="274138"/>
                  <a:pt x="205715" y="274499"/>
                  <a:pt x="206435" y="274499"/>
                </a:cubicBezTo>
                <a:cubicBezTo>
                  <a:pt x="207156" y="274860"/>
                  <a:pt x="207876" y="274860"/>
                  <a:pt x="208597" y="274499"/>
                </a:cubicBezTo>
                <a:lnTo>
                  <a:pt x="227331" y="263678"/>
                </a:lnTo>
                <a:cubicBezTo>
                  <a:pt x="228772" y="262956"/>
                  <a:pt x="229132" y="261514"/>
                  <a:pt x="228052" y="260071"/>
                </a:cubicBezTo>
                <a:lnTo>
                  <a:pt x="218685" y="243478"/>
                </a:lnTo>
                <a:cubicBezTo>
                  <a:pt x="217243" y="240953"/>
                  <a:pt x="217964" y="238789"/>
                  <a:pt x="219765" y="237346"/>
                </a:cubicBezTo>
                <a:cubicBezTo>
                  <a:pt x="226250" y="232296"/>
                  <a:pt x="232015" y="226164"/>
                  <a:pt x="237419" y="219671"/>
                </a:cubicBezTo>
                <a:cubicBezTo>
                  <a:pt x="238860" y="218229"/>
                  <a:pt x="241021" y="217507"/>
                  <a:pt x="242823" y="218589"/>
                </a:cubicBezTo>
                <a:lnTo>
                  <a:pt x="260116" y="228328"/>
                </a:lnTo>
                <a:cubicBezTo>
                  <a:pt x="260476" y="228689"/>
                  <a:pt x="261196" y="229050"/>
                  <a:pt x="261917" y="228689"/>
                </a:cubicBezTo>
                <a:cubicBezTo>
                  <a:pt x="262638" y="228328"/>
                  <a:pt x="262998" y="227968"/>
                  <a:pt x="263718" y="227246"/>
                </a:cubicBezTo>
                <a:lnTo>
                  <a:pt x="274526" y="208850"/>
                </a:lnTo>
                <a:cubicBezTo>
                  <a:pt x="274887" y="207407"/>
                  <a:pt x="274526" y="205965"/>
                  <a:pt x="273446" y="204882"/>
                </a:cubicBezTo>
                <a:lnTo>
                  <a:pt x="256513" y="195504"/>
                </a:lnTo>
                <a:cubicBezTo>
                  <a:pt x="254712" y="194061"/>
                  <a:pt x="253631" y="191897"/>
                  <a:pt x="254712" y="189733"/>
                </a:cubicBezTo>
                <a:cubicBezTo>
                  <a:pt x="257594" y="181797"/>
                  <a:pt x="260116" y="173861"/>
                  <a:pt x="261196" y="165565"/>
                </a:cubicBezTo>
                <a:cubicBezTo>
                  <a:pt x="261557" y="163401"/>
                  <a:pt x="263358" y="161597"/>
                  <a:pt x="265520" y="161597"/>
                </a:cubicBezTo>
                <a:lnTo>
                  <a:pt x="284974" y="161597"/>
                </a:lnTo>
                <a:cubicBezTo>
                  <a:pt x="286415" y="161597"/>
                  <a:pt x="287856" y="160515"/>
                  <a:pt x="287856" y="159072"/>
                </a:cubicBezTo>
                <a:lnTo>
                  <a:pt x="287856" y="137430"/>
                </a:lnTo>
                <a:cubicBezTo>
                  <a:pt x="287856" y="135987"/>
                  <a:pt x="286415" y="134905"/>
                  <a:pt x="284974" y="134905"/>
                </a:cubicBezTo>
                <a:lnTo>
                  <a:pt x="265520" y="134905"/>
                </a:lnTo>
                <a:cubicBezTo>
                  <a:pt x="263358" y="134905"/>
                  <a:pt x="261557" y="133101"/>
                  <a:pt x="261196" y="130937"/>
                </a:cubicBezTo>
                <a:cubicBezTo>
                  <a:pt x="260116" y="122641"/>
                  <a:pt x="257594" y="114705"/>
                  <a:pt x="254712" y="106770"/>
                </a:cubicBezTo>
                <a:cubicBezTo>
                  <a:pt x="253631" y="104605"/>
                  <a:pt x="254712" y="102441"/>
                  <a:pt x="256513" y="101359"/>
                </a:cubicBezTo>
                <a:lnTo>
                  <a:pt x="273446" y="91620"/>
                </a:lnTo>
                <a:cubicBezTo>
                  <a:pt x="274526" y="90899"/>
                  <a:pt x="274887" y="89456"/>
                  <a:pt x="274526" y="88013"/>
                </a:cubicBezTo>
                <a:lnTo>
                  <a:pt x="263718" y="69256"/>
                </a:lnTo>
                <a:cubicBezTo>
                  <a:pt x="262998" y="68535"/>
                  <a:pt x="262638" y="68174"/>
                  <a:pt x="261917" y="68174"/>
                </a:cubicBezTo>
                <a:cubicBezTo>
                  <a:pt x="261196" y="67813"/>
                  <a:pt x="260476" y="67813"/>
                  <a:pt x="260116" y="68174"/>
                </a:cubicBezTo>
                <a:lnTo>
                  <a:pt x="242823" y="77913"/>
                </a:lnTo>
                <a:cubicBezTo>
                  <a:pt x="241021" y="78995"/>
                  <a:pt x="238860" y="78634"/>
                  <a:pt x="237419" y="76831"/>
                </a:cubicBezTo>
                <a:cubicBezTo>
                  <a:pt x="232015" y="70338"/>
                  <a:pt x="226250" y="64567"/>
                  <a:pt x="219765" y="59156"/>
                </a:cubicBezTo>
                <a:cubicBezTo>
                  <a:pt x="217964" y="57713"/>
                  <a:pt x="217243" y="55188"/>
                  <a:pt x="218685" y="53385"/>
                </a:cubicBezTo>
                <a:lnTo>
                  <a:pt x="228052" y="36792"/>
                </a:lnTo>
                <a:cubicBezTo>
                  <a:pt x="229132" y="35349"/>
                  <a:pt x="228772" y="33907"/>
                  <a:pt x="227331" y="32824"/>
                </a:cubicBezTo>
                <a:lnTo>
                  <a:pt x="208597" y="22003"/>
                </a:lnTo>
                <a:cubicBezTo>
                  <a:pt x="207876" y="22003"/>
                  <a:pt x="207156" y="21642"/>
                  <a:pt x="206435" y="22003"/>
                </a:cubicBezTo>
                <a:cubicBezTo>
                  <a:pt x="205715" y="22003"/>
                  <a:pt x="205355" y="22364"/>
                  <a:pt x="204994" y="23085"/>
                </a:cubicBezTo>
                <a:lnTo>
                  <a:pt x="195267" y="40039"/>
                </a:lnTo>
                <a:cubicBezTo>
                  <a:pt x="194186" y="41842"/>
                  <a:pt x="191664" y="42564"/>
                  <a:pt x="189863" y="41842"/>
                </a:cubicBezTo>
                <a:cubicBezTo>
                  <a:pt x="181937" y="38956"/>
                  <a:pt x="173651" y="36792"/>
                  <a:pt x="165725" y="35349"/>
                </a:cubicBezTo>
                <a:cubicBezTo>
                  <a:pt x="163563" y="34989"/>
                  <a:pt x="161762" y="33185"/>
                  <a:pt x="161762" y="31021"/>
                </a:cubicBezTo>
                <a:lnTo>
                  <a:pt x="161762" y="11543"/>
                </a:lnTo>
                <a:cubicBezTo>
                  <a:pt x="161762" y="10100"/>
                  <a:pt x="160681" y="9018"/>
                  <a:pt x="158880" y="9018"/>
                </a:cubicBezTo>
                <a:lnTo>
                  <a:pt x="137624" y="9018"/>
                </a:lnTo>
                <a:close/>
                <a:moveTo>
                  <a:pt x="137624" y="0"/>
                </a:moveTo>
                <a:lnTo>
                  <a:pt x="158880" y="0"/>
                </a:lnTo>
                <a:cubicBezTo>
                  <a:pt x="165725" y="0"/>
                  <a:pt x="170769" y="5050"/>
                  <a:pt x="170769" y="11543"/>
                </a:cubicBezTo>
                <a:lnTo>
                  <a:pt x="170769" y="27053"/>
                </a:lnTo>
                <a:cubicBezTo>
                  <a:pt x="176893" y="28135"/>
                  <a:pt x="183378" y="29939"/>
                  <a:pt x="189503" y="32103"/>
                </a:cubicBezTo>
                <a:lnTo>
                  <a:pt x="197068" y="18757"/>
                </a:lnTo>
                <a:cubicBezTo>
                  <a:pt x="198870" y="15871"/>
                  <a:pt x="201392" y="14068"/>
                  <a:pt x="204274" y="13346"/>
                </a:cubicBezTo>
                <a:cubicBezTo>
                  <a:pt x="207156" y="12264"/>
                  <a:pt x="210398" y="12985"/>
                  <a:pt x="213280" y="14428"/>
                </a:cubicBezTo>
                <a:lnTo>
                  <a:pt x="231654" y="25250"/>
                </a:lnTo>
                <a:cubicBezTo>
                  <a:pt x="237419" y="28496"/>
                  <a:pt x="239220" y="35710"/>
                  <a:pt x="235978" y="41121"/>
                </a:cubicBezTo>
                <a:lnTo>
                  <a:pt x="228052" y="54828"/>
                </a:lnTo>
                <a:cubicBezTo>
                  <a:pt x="233095" y="58795"/>
                  <a:pt x="237779" y="63485"/>
                  <a:pt x="242102" y="68174"/>
                </a:cubicBezTo>
                <a:lnTo>
                  <a:pt x="255432" y="60599"/>
                </a:lnTo>
                <a:cubicBezTo>
                  <a:pt x="257954" y="58795"/>
                  <a:pt x="261196" y="58435"/>
                  <a:pt x="264079" y="59517"/>
                </a:cubicBezTo>
                <a:cubicBezTo>
                  <a:pt x="267321" y="59878"/>
                  <a:pt x="269843" y="62042"/>
                  <a:pt x="271284" y="64567"/>
                </a:cubicBezTo>
                <a:lnTo>
                  <a:pt x="282092" y="83684"/>
                </a:lnTo>
                <a:cubicBezTo>
                  <a:pt x="285335" y="89095"/>
                  <a:pt x="283533" y="96309"/>
                  <a:pt x="278129" y="99556"/>
                </a:cubicBezTo>
                <a:lnTo>
                  <a:pt x="264439" y="107130"/>
                </a:lnTo>
                <a:cubicBezTo>
                  <a:pt x="266601" y="113262"/>
                  <a:pt x="268042" y="119394"/>
                  <a:pt x="269483" y="125887"/>
                </a:cubicBezTo>
                <a:lnTo>
                  <a:pt x="284974" y="125887"/>
                </a:lnTo>
                <a:cubicBezTo>
                  <a:pt x="291459" y="125887"/>
                  <a:pt x="296503" y="130937"/>
                  <a:pt x="296503" y="137430"/>
                </a:cubicBezTo>
                <a:lnTo>
                  <a:pt x="296503" y="159072"/>
                </a:lnTo>
                <a:cubicBezTo>
                  <a:pt x="296503" y="165565"/>
                  <a:pt x="291459" y="170976"/>
                  <a:pt x="284974" y="170976"/>
                </a:cubicBezTo>
                <a:lnTo>
                  <a:pt x="269483" y="170976"/>
                </a:lnTo>
                <a:cubicBezTo>
                  <a:pt x="268042" y="177108"/>
                  <a:pt x="266601" y="183240"/>
                  <a:pt x="264439" y="189372"/>
                </a:cubicBezTo>
                <a:lnTo>
                  <a:pt x="278129" y="196947"/>
                </a:lnTo>
                <a:cubicBezTo>
                  <a:pt x="283533" y="200554"/>
                  <a:pt x="285335" y="207768"/>
                  <a:pt x="282092" y="213179"/>
                </a:cubicBezTo>
                <a:lnTo>
                  <a:pt x="271284" y="231936"/>
                </a:lnTo>
                <a:cubicBezTo>
                  <a:pt x="269843" y="234460"/>
                  <a:pt x="267321" y="236625"/>
                  <a:pt x="264079" y="237346"/>
                </a:cubicBezTo>
                <a:cubicBezTo>
                  <a:pt x="261196" y="238068"/>
                  <a:pt x="257954" y="237707"/>
                  <a:pt x="255432" y="236264"/>
                </a:cubicBezTo>
                <a:lnTo>
                  <a:pt x="242102" y="228328"/>
                </a:lnTo>
                <a:cubicBezTo>
                  <a:pt x="237779" y="233378"/>
                  <a:pt x="233095" y="237707"/>
                  <a:pt x="228052" y="242035"/>
                </a:cubicBezTo>
                <a:lnTo>
                  <a:pt x="235978" y="255382"/>
                </a:lnTo>
                <a:cubicBezTo>
                  <a:pt x="239220" y="261153"/>
                  <a:pt x="237419" y="268367"/>
                  <a:pt x="231654" y="271613"/>
                </a:cubicBezTo>
                <a:lnTo>
                  <a:pt x="213280" y="282074"/>
                </a:lnTo>
                <a:cubicBezTo>
                  <a:pt x="210398" y="283878"/>
                  <a:pt x="207156" y="284238"/>
                  <a:pt x="204274" y="283517"/>
                </a:cubicBezTo>
                <a:cubicBezTo>
                  <a:pt x="201392" y="282795"/>
                  <a:pt x="198870" y="280631"/>
                  <a:pt x="197068" y="278106"/>
                </a:cubicBezTo>
                <a:lnTo>
                  <a:pt x="189503" y="264399"/>
                </a:lnTo>
                <a:cubicBezTo>
                  <a:pt x="183378" y="266564"/>
                  <a:pt x="176893" y="268367"/>
                  <a:pt x="170769" y="269449"/>
                </a:cubicBezTo>
                <a:lnTo>
                  <a:pt x="170769" y="284960"/>
                </a:lnTo>
                <a:cubicBezTo>
                  <a:pt x="170769" y="291452"/>
                  <a:pt x="165725" y="296502"/>
                  <a:pt x="158880" y="296502"/>
                </a:cubicBezTo>
                <a:lnTo>
                  <a:pt x="137624" y="296502"/>
                </a:lnTo>
                <a:cubicBezTo>
                  <a:pt x="131139" y="296502"/>
                  <a:pt x="125735" y="291452"/>
                  <a:pt x="125735" y="284960"/>
                </a:cubicBezTo>
                <a:lnTo>
                  <a:pt x="125735" y="269449"/>
                </a:lnTo>
                <a:cubicBezTo>
                  <a:pt x="119610" y="268367"/>
                  <a:pt x="113485" y="266564"/>
                  <a:pt x="107001" y="264399"/>
                </a:cubicBezTo>
                <a:lnTo>
                  <a:pt x="99435" y="278106"/>
                </a:lnTo>
                <a:cubicBezTo>
                  <a:pt x="97994" y="280631"/>
                  <a:pt x="95472" y="282795"/>
                  <a:pt x="92230" y="283517"/>
                </a:cubicBezTo>
                <a:cubicBezTo>
                  <a:pt x="89347" y="284238"/>
                  <a:pt x="86105" y="283878"/>
                  <a:pt x="83583" y="282074"/>
                </a:cubicBezTo>
                <a:lnTo>
                  <a:pt x="64849" y="271613"/>
                </a:lnTo>
                <a:cubicBezTo>
                  <a:pt x="62327" y="269810"/>
                  <a:pt x="60165" y="267285"/>
                  <a:pt x="59445" y="264399"/>
                </a:cubicBezTo>
                <a:cubicBezTo>
                  <a:pt x="58724" y="261514"/>
                  <a:pt x="59085" y="258267"/>
                  <a:pt x="60526" y="255382"/>
                </a:cubicBezTo>
                <a:lnTo>
                  <a:pt x="68452" y="242035"/>
                </a:lnTo>
                <a:cubicBezTo>
                  <a:pt x="63408" y="237707"/>
                  <a:pt x="59085" y="233378"/>
                  <a:pt x="54761" y="228328"/>
                </a:cubicBezTo>
                <a:lnTo>
                  <a:pt x="41431" y="236264"/>
                </a:lnTo>
                <a:cubicBezTo>
                  <a:pt x="35667" y="239510"/>
                  <a:pt x="28821" y="237346"/>
                  <a:pt x="25219" y="231936"/>
                </a:cubicBezTo>
                <a:lnTo>
                  <a:pt x="14411" y="213179"/>
                </a:lnTo>
                <a:cubicBezTo>
                  <a:pt x="12969" y="210654"/>
                  <a:pt x="12609" y="207407"/>
                  <a:pt x="13330" y="204161"/>
                </a:cubicBezTo>
                <a:cubicBezTo>
                  <a:pt x="14411" y="201275"/>
                  <a:pt x="16212" y="198750"/>
                  <a:pt x="19094" y="196947"/>
                </a:cubicBezTo>
                <a:lnTo>
                  <a:pt x="32424" y="189372"/>
                </a:lnTo>
                <a:cubicBezTo>
                  <a:pt x="30262" y="183240"/>
                  <a:pt x="28461" y="177108"/>
                  <a:pt x="27380" y="170976"/>
                </a:cubicBezTo>
                <a:lnTo>
                  <a:pt x="11889" y="170976"/>
                </a:lnTo>
                <a:cubicBezTo>
                  <a:pt x="5404" y="170976"/>
                  <a:pt x="0" y="165565"/>
                  <a:pt x="0" y="159072"/>
                </a:cubicBezTo>
                <a:lnTo>
                  <a:pt x="0" y="137430"/>
                </a:lnTo>
                <a:cubicBezTo>
                  <a:pt x="0" y="130937"/>
                  <a:pt x="5404" y="125887"/>
                  <a:pt x="11889" y="125887"/>
                </a:cubicBezTo>
                <a:lnTo>
                  <a:pt x="27380" y="125887"/>
                </a:lnTo>
                <a:cubicBezTo>
                  <a:pt x="28461" y="119394"/>
                  <a:pt x="30262" y="113262"/>
                  <a:pt x="32424" y="107130"/>
                </a:cubicBezTo>
                <a:lnTo>
                  <a:pt x="19094" y="99556"/>
                </a:lnTo>
                <a:cubicBezTo>
                  <a:pt x="16212" y="98113"/>
                  <a:pt x="14411" y="95227"/>
                  <a:pt x="13330" y="92341"/>
                </a:cubicBezTo>
                <a:cubicBezTo>
                  <a:pt x="12609" y="89456"/>
                  <a:pt x="12969" y="86209"/>
                  <a:pt x="14411" y="83684"/>
                </a:cubicBezTo>
                <a:lnTo>
                  <a:pt x="25219" y="64567"/>
                </a:lnTo>
                <a:cubicBezTo>
                  <a:pt x="27020" y="62042"/>
                  <a:pt x="29542" y="59878"/>
                  <a:pt x="32424" y="59517"/>
                </a:cubicBezTo>
                <a:cubicBezTo>
                  <a:pt x="35306" y="58435"/>
                  <a:pt x="38549" y="58795"/>
                  <a:pt x="41431" y="60599"/>
                </a:cubicBezTo>
                <a:lnTo>
                  <a:pt x="54761" y="68174"/>
                </a:lnTo>
                <a:cubicBezTo>
                  <a:pt x="59085" y="63485"/>
                  <a:pt x="63408" y="58795"/>
                  <a:pt x="68452" y="54828"/>
                </a:cubicBezTo>
                <a:lnTo>
                  <a:pt x="60526" y="41121"/>
                </a:lnTo>
                <a:cubicBezTo>
                  <a:pt x="59085" y="38596"/>
                  <a:pt x="58724" y="35349"/>
                  <a:pt x="59445" y="32103"/>
                </a:cubicBezTo>
                <a:cubicBezTo>
                  <a:pt x="60165" y="29217"/>
                  <a:pt x="62327" y="26692"/>
                  <a:pt x="64849" y="25250"/>
                </a:cubicBezTo>
                <a:lnTo>
                  <a:pt x="83583" y="14428"/>
                </a:lnTo>
                <a:cubicBezTo>
                  <a:pt x="86105" y="12985"/>
                  <a:pt x="89347" y="12264"/>
                  <a:pt x="92230" y="13346"/>
                </a:cubicBezTo>
                <a:cubicBezTo>
                  <a:pt x="95472" y="14068"/>
                  <a:pt x="97994" y="15871"/>
                  <a:pt x="99435" y="18757"/>
                </a:cubicBezTo>
                <a:lnTo>
                  <a:pt x="107001" y="32103"/>
                </a:lnTo>
                <a:cubicBezTo>
                  <a:pt x="113485" y="29939"/>
                  <a:pt x="119610" y="28135"/>
                  <a:pt x="125735" y="27053"/>
                </a:cubicBezTo>
                <a:lnTo>
                  <a:pt x="125735" y="11543"/>
                </a:lnTo>
                <a:cubicBezTo>
                  <a:pt x="125735" y="5050"/>
                  <a:pt x="131139" y="0"/>
                  <a:pt x="1376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3" name="Freeform 944">
            <a:extLst>
              <a:ext uri="{FF2B5EF4-FFF2-40B4-BE49-F238E27FC236}">
                <a16:creationId xmlns:a16="http://schemas.microsoft.com/office/drawing/2014/main" id="{499ADF4A-BD33-FA42-A7F9-5C2E37490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7770" y="5840748"/>
            <a:ext cx="410001" cy="514778"/>
          </a:xfrm>
          <a:custGeom>
            <a:avLst/>
            <a:gdLst>
              <a:gd name="T0" fmla="*/ 873157 w 236178"/>
              <a:gd name="T1" fmla="*/ 2885453 h 296502"/>
              <a:gd name="T2" fmla="*/ 1655872 w 236178"/>
              <a:gd name="T3" fmla="*/ 2885453 h 296502"/>
              <a:gd name="T4" fmla="*/ 2029527 w 236178"/>
              <a:gd name="T5" fmla="*/ 2350830 h 296502"/>
              <a:gd name="T6" fmla="*/ 1163196 w 236178"/>
              <a:gd name="T7" fmla="*/ 849826 h 296502"/>
              <a:gd name="T8" fmla="*/ 1424861 w 236178"/>
              <a:gd name="T9" fmla="*/ 951573 h 296502"/>
              <a:gd name="T10" fmla="*/ 1424861 w 236178"/>
              <a:gd name="T11" fmla="*/ 1632569 h 296502"/>
              <a:gd name="T12" fmla="*/ 1163196 w 236178"/>
              <a:gd name="T13" fmla="*/ 1730421 h 296502"/>
              <a:gd name="T14" fmla="*/ 1242486 w 236178"/>
              <a:gd name="T15" fmla="*/ 1632569 h 296502"/>
              <a:gd name="T16" fmla="*/ 1111640 w 236178"/>
              <a:gd name="T17" fmla="*/ 900687 h 296502"/>
              <a:gd name="T18" fmla="*/ 1136125 w 236178"/>
              <a:gd name="T19" fmla="*/ 568016 h 296502"/>
              <a:gd name="T20" fmla="*/ 845506 w 236178"/>
              <a:gd name="T21" fmla="*/ 701296 h 296502"/>
              <a:gd name="T22" fmla="*/ 637391 w 236178"/>
              <a:gd name="T23" fmla="*/ 948271 h 296502"/>
              <a:gd name="T24" fmla="*/ 558849 w 236178"/>
              <a:gd name="T25" fmla="*/ 1261841 h 296502"/>
              <a:gd name="T26" fmla="*/ 621664 w 236178"/>
              <a:gd name="T27" fmla="*/ 1579352 h 296502"/>
              <a:gd name="T28" fmla="*/ 818022 w 236178"/>
              <a:gd name="T29" fmla="*/ 1838051 h 296502"/>
              <a:gd name="T30" fmla="*/ 1104687 w 236178"/>
              <a:gd name="T31" fmla="*/ 1983078 h 296502"/>
              <a:gd name="T32" fmla="*/ 1285343 w 236178"/>
              <a:gd name="T33" fmla="*/ 2088917 h 296502"/>
              <a:gd name="T34" fmla="*/ 1634838 w 236178"/>
              <a:gd name="T35" fmla="*/ 2010523 h 296502"/>
              <a:gd name="T36" fmla="*/ 1921517 w 236178"/>
              <a:gd name="T37" fmla="*/ 1787100 h 296502"/>
              <a:gd name="T38" fmla="*/ 2078597 w 236178"/>
              <a:gd name="T39" fmla="*/ 1461749 h 296502"/>
              <a:gd name="T40" fmla="*/ 2078597 w 236178"/>
              <a:gd name="T41" fmla="*/ 1101139 h 296502"/>
              <a:gd name="T42" fmla="*/ 1921517 w 236178"/>
              <a:gd name="T43" fmla="*/ 775776 h 296502"/>
              <a:gd name="T44" fmla="*/ 1634838 w 236178"/>
              <a:gd name="T45" fmla="*/ 552359 h 296502"/>
              <a:gd name="T46" fmla="*/ 1285343 w 236178"/>
              <a:gd name="T47" fmla="*/ 470016 h 296502"/>
              <a:gd name="T48" fmla="*/ 1469909 w 236178"/>
              <a:gd name="T49" fmla="*/ 477866 h 296502"/>
              <a:gd name="T50" fmla="*/ 1799779 w 236178"/>
              <a:gd name="T51" fmla="*/ 638584 h 296502"/>
              <a:gd name="T52" fmla="*/ 2027549 w 236178"/>
              <a:gd name="T53" fmla="*/ 924736 h 296502"/>
              <a:gd name="T54" fmla="*/ 2110008 w 236178"/>
              <a:gd name="T55" fmla="*/ 1281443 h 296502"/>
              <a:gd name="T56" fmla="*/ 2027549 w 236178"/>
              <a:gd name="T57" fmla="*/ 1638143 h 296502"/>
              <a:gd name="T58" fmla="*/ 1799779 w 236178"/>
              <a:gd name="T59" fmla="*/ 1924291 h 296502"/>
              <a:gd name="T60" fmla="*/ 1469909 w 236178"/>
              <a:gd name="T61" fmla="*/ 2085003 h 296502"/>
              <a:gd name="T62" fmla="*/ 1253921 w 236178"/>
              <a:gd name="T63" fmla="*/ 2190835 h 296502"/>
              <a:gd name="T64" fmla="*/ 865150 w 236178"/>
              <a:gd name="T65" fmla="*/ 2088917 h 296502"/>
              <a:gd name="T66" fmla="*/ 554909 w 236178"/>
              <a:gd name="T67" fmla="*/ 1826294 h 296502"/>
              <a:gd name="T68" fmla="*/ 389974 w 236178"/>
              <a:gd name="T69" fmla="*/ 1457832 h 296502"/>
              <a:gd name="T70" fmla="*/ 401754 w 236178"/>
              <a:gd name="T71" fmla="*/ 1050173 h 296502"/>
              <a:gd name="T72" fmla="*/ 590253 w 236178"/>
              <a:gd name="T73" fmla="*/ 693453 h 296502"/>
              <a:gd name="T74" fmla="*/ 916196 w 236178"/>
              <a:gd name="T75" fmla="*/ 450429 h 296502"/>
              <a:gd name="T76" fmla="*/ 1285343 w 236178"/>
              <a:gd name="T77" fmla="*/ 364218 h 296502"/>
              <a:gd name="T78" fmla="*/ 1294029 w 236178"/>
              <a:gd name="T79" fmla="*/ 2484469 h 296502"/>
              <a:gd name="T80" fmla="*/ 1294029 w 236178"/>
              <a:gd name="T81" fmla="*/ 0 h 296502"/>
              <a:gd name="T82" fmla="*/ 2127862 w 236178"/>
              <a:gd name="T83" fmla="*/ 3188152 h 296502"/>
              <a:gd name="T84" fmla="*/ 2049194 w 236178"/>
              <a:gd name="T85" fmla="*/ 3227473 h 296502"/>
              <a:gd name="T86" fmla="*/ 1262551 w 236178"/>
              <a:gd name="T87" fmla="*/ 3227473 h 296502"/>
              <a:gd name="T88" fmla="*/ 483783 w 236178"/>
              <a:gd name="T89" fmla="*/ 3231399 h 296502"/>
              <a:gd name="T90" fmla="*/ 456245 w 236178"/>
              <a:gd name="T91" fmla="*/ 2276129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1046" y="215180"/>
                </a:moveTo>
                <a:lnTo>
                  <a:pt x="51046" y="283548"/>
                </a:lnTo>
                <a:lnTo>
                  <a:pt x="79804" y="264117"/>
                </a:lnTo>
                <a:cubicBezTo>
                  <a:pt x="81242" y="263038"/>
                  <a:pt x="83399" y="263038"/>
                  <a:pt x="84837" y="264117"/>
                </a:cubicBezTo>
                <a:lnTo>
                  <a:pt x="118269" y="286427"/>
                </a:lnTo>
                <a:lnTo>
                  <a:pt x="151341" y="264117"/>
                </a:lnTo>
                <a:cubicBezTo>
                  <a:pt x="153138" y="263038"/>
                  <a:pt x="154935" y="263038"/>
                  <a:pt x="156373" y="264117"/>
                </a:cubicBezTo>
                <a:lnTo>
                  <a:pt x="185491" y="283548"/>
                </a:lnTo>
                <a:lnTo>
                  <a:pt x="185491" y="215180"/>
                </a:lnTo>
                <a:cubicBezTo>
                  <a:pt x="166079" y="228494"/>
                  <a:pt x="143073" y="236410"/>
                  <a:pt x="118269" y="236410"/>
                </a:cubicBezTo>
                <a:cubicBezTo>
                  <a:pt x="93105" y="236410"/>
                  <a:pt x="70098" y="228494"/>
                  <a:pt x="51046" y="215180"/>
                </a:cubicBezTo>
                <a:close/>
                <a:moveTo>
                  <a:pt x="106311" y="77787"/>
                </a:moveTo>
                <a:lnTo>
                  <a:pt x="130227" y="77787"/>
                </a:lnTo>
                <a:cubicBezTo>
                  <a:pt x="132401" y="77787"/>
                  <a:pt x="134575" y="79937"/>
                  <a:pt x="134575" y="82444"/>
                </a:cubicBezTo>
                <a:cubicBezTo>
                  <a:pt x="134575" y="84952"/>
                  <a:pt x="132401" y="87101"/>
                  <a:pt x="130227" y="87101"/>
                </a:cubicBezTo>
                <a:lnTo>
                  <a:pt x="122617" y="87101"/>
                </a:lnTo>
                <a:lnTo>
                  <a:pt x="122617" y="149436"/>
                </a:lnTo>
                <a:lnTo>
                  <a:pt x="130227" y="149436"/>
                </a:lnTo>
                <a:cubicBezTo>
                  <a:pt x="132401" y="149436"/>
                  <a:pt x="134575" y="151585"/>
                  <a:pt x="134575" y="153735"/>
                </a:cubicBezTo>
                <a:cubicBezTo>
                  <a:pt x="134575" y="156242"/>
                  <a:pt x="132401" y="158392"/>
                  <a:pt x="130227" y="158392"/>
                </a:cubicBezTo>
                <a:lnTo>
                  <a:pt x="106311" y="158392"/>
                </a:lnTo>
                <a:cubicBezTo>
                  <a:pt x="103774" y="158392"/>
                  <a:pt x="101600" y="156242"/>
                  <a:pt x="101600" y="153735"/>
                </a:cubicBezTo>
                <a:cubicBezTo>
                  <a:pt x="101600" y="151585"/>
                  <a:pt x="103774" y="149436"/>
                  <a:pt x="106311" y="149436"/>
                </a:cubicBezTo>
                <a:lnTo>
                  <a:pt x="113558" y="149436"/>
                </a:lnTo>
                <a:lnTo>
                  <a:pt x="113558" y="87101"/>
                </a:lnTo>
                <a:lnTo>
                  <a:pt x="106311" y="87101"/>
                </a:lnTo>
                <a:cubicBezTo>
                  <a:pt x="103774" y="87101"/>
                  <a:pt x="101600" y="84952"/>
                  <a:pt x="101600" y="82444"/>
                </a:cubicBezTo>
                <a:cubicBezTo>
                  <a:pt x="101600" y="79937"/>
                  <a:pt x="103774" y="77787"/>
                  <a:pt x="106311" y="77787"/>
                </a:cubicBezTo>
                <a:close/>
                <a:moveTo>
                  <a:pt x="117475" y="43024"/>
                </a:moveTo>
                <a:lnTo>
                  <a:pt x="103837" y="51994"/>
                </a:lnTo>
                <a:cubicBezTo>
                  <a:pt x="103119" y="52712"/>
                  <a:pt x="102042" y="53071"/>
                  <a:pt x="100965" y="52712"/>
                </a:cubicBezTo>
                <a:lnTo>
                  <a:pt x="85173" y="50559"/>
                </a:lnTo>
                <a:lnTo>
                  <a:pt x="77276" y="64193"/>
                </a:lnTo>
                <a:cubicBezTo>
                  <a:pt x="76559" y="65270"/>
                  <a:pt x="75841" y="65987"/>
                  <a:pt x="74764" y="66346"/>
                </a:cubicBezTo>
                <a:lnTo>
                  <a:pt x="59331" y="71010"/>
                </a:lnTo>
                <a:lnTo>
                  <a:pt x="58254" y="86798"/>
                </a:lnTo>
                <a:cubicBezTo>
                  <a:pt x="58254" y="88233"/>
                  <a:pt x="57536" y="88950"/>
                  <a:pt x="56818" y="90027"/>
                </a:cubicBezTo>
                <a:lnTo>
                  <a:pt x="45333" y="100791"/>
                </a:lnTo>
                <a:lnTo>
                  <a:pt x="51076" y="115501"/>
                </a:lnTo>
                <a:cubicBezTo>
                  <a:pt x="51435" y="116578"/>
                  <a:pt x="51435" y="117654"/>
                  <a:pt x="51076" y="118730"/>
                </a:cubicBezTo>
                <a:lnTo>
                  <a:pt x="45333" y="133800"/>
                </a:lnTo>
                <a:lnTo>
                  <a:pt x="56818" y="144564"/>
                </a:lnTo>
                <a:cubicBezTo>
                  <a:pt x="57536" y="145281"/>
                  <a:pt x="58254" y="146358"/>
                  <a:pt x="58254" y="147434"/>
                </a:cubicBezTo>
                <a:lnTo>
                  <a:pt x="59331" y="163580"/>
                </a:lnTo>
                <a:lnTo>
                  <a:pt x="74764" y="168244"/>
                </a:lnTo>
                <a:cubicBezTo>
                  <a:pt x="75841" y="168603"/>
                  <a:pt x="76559" y="169320"/>
                  <a:pt x="77276" y="170038"/>
                </a:cubicBezTo>
                <a:lnTo>
                  <a:pt x="85173" y="184031"/>
                </a:lnTo>
                <a:lnTo>
                  <a:pt x="100965" y="181520"/>
                </a:lnTo>
                <a:cubicBezTo>
                  <a:pt x="101324" y="181520"/>
                  <a:pt x="101683" y="181520"/>
                  <a:pt x="101683" y="181520"/>
                </a:cubicBezTo>
                <a:cubicBezTo>
                  <a:pt x="102401" y="181520"/>
                  <a:pt x="103478" y="181878"/>
                  <a:pt x="103837" y="182596"/>
                </a:cubicBezTo>
                <a:lnTo>
                  <a:pt x="117475" y="191207"/>
                </a:lnTo>
                <a:lnTo>
                  <a:pt x="130755" y="182596"/>
                </a:lnTo>
                <a:cubicBezTo>
                  <a:pt x="131473" y="181878"/>
                  <a:pt x="132550" y="181520"/>
                  <a:pt x="133985" y="181520"/>
                </a:cubicBezTo>
                <a:lnTo>
                  <a:pt x="149418" y="184031"/>
                </a:lnTo>
                <a:lnTo>
                  <a:pt x="157673" y="170038"/>
                </a:lnTo>
                <a:cubicBezTo>
                  <a:pt x="158032" y="169320"/>
                  <a:pt x="159109" y="168603"/>
                  <a:pt x="160186" y="168244"/>
                </a:cubicBezTo>
                <a:lnTo>
                  <a:pt x="175619" y="163580"/>
                </a:lnTo>
                <a:lnTo>
                  <a:pt x="176696" y="147434"/>
                </a:lnTo>
                <a:cubicBezTo>
                  <a:pt x="176696" y="146358"/>
                  <a:pt x="177055" y="145281"/>
                  <a:pt x="178131" y="144564"/>
                </a:cubicBezTo>
                <a:lnTo>
                  <a:pt x="189975" y="133800"/>
                </a:lnTo>
                <a:lnTo>
                  <a:pt x="183874" y="118730"/>
                </a:lnTo>
                <a:cubicBezTo>
                  <a:pt x="183515" y="117654"/>
                  <a:pt x="183515" y="116578"/>
                  <a:pt x="183874" y="115501"/>
                </a:cubicBezTo>
                <a:lnTo>
                  <a:pt x="189975" y="100791"/>
                </a:lnTo>
                <a:lnTo>
                  <a:pt x="178131" y="90027"/>
                </a:lnTo>
                <a:cubicBezTo>
                  <a:pt x="177055" y="88950"/>
                  <a:pt x="176696" y="88233"/>
                  <a:pt x="176696" y="86798"/>
                </a:cubicBezTo>
                <a:lnTo>
                  <a:pt x="175619" y="71010"/>
                </a:lnTo>
                <a:lnTo>
                  <a:pt x="160186" y="66346"/>
                </a:lnTo>
                <a:cubicBezTo>
                  <a:pt x="159109" y="65987"/>
                  <a:pt x="158032" y="65270"/>
                  <a:pt x="157673" y="64193"/>
                </a:cubicBezTo>
                <a:lnTo>
                  <a:pt x="149418" y="50559"/>
                </a:lnTo>
                <a:lnTo>
                  <a:pt x="133985" y="52712"/>
                </a:lnTo>
                <a:cubicBezTo>
                  <a:pt x="132550" y="53071"/>
                  <a:pt x="131473" y="52712"/>
                  <a:pt x="130755" y="51994"/>
                </a:cubicBezTo>
                <a:lnTo>
                  <a:pt x="117475" y="43024"/>
                </a:lnTo>
                <a:close/>
                <a:moveTo>
                  <a:pt x="117475" y="33337"/>
                </a:moveTo>
                <a:cubicBezTo>
                  <a:pt x="118193" y="33337"/>
                  <a:pt x="119270" y="33337"/>
                  <a:pt x="119988" y="34055"/>
                </a:cubicBezTo>
                <a:lnTo>
                  <a:pt x="134344" y="43742"/>
                </a:lnTo>
                <a:lnTo>
                  <a:pt x="151213" y="41230"/>
                </a:lnTo>
                <a:cubicBezTo>
                  <a:pt x="153007" y="40872"/>
                  <a:pt x="154802" y="41948"/>
                  <a:pt x="155879" y="43383"/>
                </a:cubicBezTo>
                <a:lnTo>
                  <a:pt x="164493" y="58453"/>
                </a:lnTo>
                <a:lnTo>
                  <a:pt x="181003" y="63476"/>
                </a:lnTo>
                <a:cubicBezTo>
                  <a:pt x="182797" y="63835"/>
                  <a:pt x="183874" y="65629"/>
                  <a:pt x="184233" y="67422"/>
                </a:cubicBezTo>
                <a:lnTo>
                  <a:pt x="185310" y="84645"/>
                </a:lnTo>
                <a:lnTo>
                  <a:pt x="197872" y="96126"/>
                </a:lnTo>
                <a:cubicBezTo>
                  <a:pt x="199307" y="97561"/>
                  <a:pt x="199666" y="99355"/>
                  <a:pt x="198948" y="101149"/>
                </a:cubicBezTo>
                <a:lnTo>
                  <a:pt x="192847" y="117295"/>
                </a:lnTo>
                <a:lnTo>
                  <a:pt x="198948" y="133441"/>
                </a:lnTo>
                <a:cubicBezTo>
                  <a:pt x="199666" y="135235"/>
                  <a:pt x="199307" y="137029"/>
                  <a:pt x="197872" y="138105"/>
                </a:cubicBezTo>
                <a:lnTo>
                  <a:pt x="185310" y="149946"/>
                </a:lnTo>
                <a:lnTo>
                  <a:pt x="184233" y="167168"/>
                </a:lnTo>
                <a:cubicBezTo>
                  <a:pt x="183874" y="168962"/>
                  <a:pt x="182797" y="170397"/>
                  <a:pt x="181003" y="171114"/>
                </a:cubicBezTo>
                <a:lnTo>
                  <a:pt x="164493" y="176138"/>
                </a:lnTo>
                <a:lnTo>
                  <a:pt x="155879" y="191207"/>
                </a:lnTo>
                <a:cubicBezTo>
                  <a:pt x="154802" y="192642"/>
                  <a:pt x="153007" y="193360"/>
                  <a:pt x="151213" y="193360"/>
                </a:cubicBezTo>
                <a:lnTo>
                  <a:pt x="134344" y="190848"/>
                </a:lnTo>
                <a:lnTo>
                  <a:pt x="119988" y="200536"/>
                </a:lnTo>
                <a:cubicBezTo>
                  <a:pt x="119270" y="200894"/>
                  <a:pt x="118193" y="201253"/>
                  <a:pt x="117475" y="201253"/>
                </a:cubicBezTo>
                <a:cubicBezTo>
                  <a:pt x="116757" y="201253"/>
                  <a:pt x="115681" y="200894"/>
                  <a:pt x="114604" y="200536"/>
                </a:cubicBezTo>
                <a:lnTo>
                  <a:pt x="100606" y="190848"/>
                </a:lnTo>
                <a:lnTo>
                  <a:pt x="83737" y="193360"/>
                </a:lnTo>
                <a:cubicBezTo>
                  <a:pt x="81583" y="193360"/>
                  <a:pt x="80148" y="192642"/>
                  <a:pt x="79071" y="191207"/>
                </a:cubicBezTo>
                <a:lnTo>
                  <a:pt x="70457" y="176138"/>
                </a:lnTo>
                <a:lnTo>
                  <a:pt x="53947" y="171114"/>
                </a:lnTo>
                <a:cubicBezTo>
                  <a:pt x="52153" y="170397"/>
                  <a:pt x="51076" y="168962"/>
                  <a:pt x="50717" y="167168"/>
                </a:cubicBezTo>
                <a:lnTo>
                  <a:pt x="49281" y="149946"/>
                </a:lnTo>
                <a:lnTo>
                  <a:pt x="36719" y="138105"/>
                </a:lnTo>
                <a:cubicBezTo>
                  <a:pt x="35643" y="137029"/>
                  <a:pt x="34925" y="135235"/>
                  <a:pt x="35643" y="133441"/>
                </a:cubicBezTo>
                <a:lnTo>
                  <a:pt x="41744" y="117295"/>
                </a:lnTo>
                <a:lnTo>
                  <a:pt x="35643" y="101149"/>
                </a:lnTo>
                <a:cubicBezTo>
                  <a:pt x="34925" y="99355"/>
                  <a:pt x="35643" y="97561"/>
                  <a:pt x="36719" y="96126"/>
                </a:cubicBezTo>
                <a:lnTo>
                  <a:pt x="49281" y="84645"/>
                </a:lnTo>
                <a:lnTo>
                  <a:pt x="50717" y="67422"/>
                </a:lnTo>
                <a:cubicBezTo>
                  <a:pt x="51076" y="65629"/>
                  <a:pt x="52153" y="63835"/>
                  <a:pt x="53947" y="63476"/>
                </a:cubicBezTo>
                <a:lnTo>
                  <a:pt x="70457" y="58453"/>
                </a:lnTo>
                <a:lnTo>
                  <a:pt x="79071" y="43383"/>
                </a:lnTo>
                <a:cubicBezTo>
                  <a:pt x="80148" y="41948"/>
                  <a:pt x="81583" y="40872"/>
                  <a:pt x="83737" y="41230"/>
                </a:cubicBezTo>
                <a:lnTo>
                  <a:pt x="100606" y="43742"/>
                </a:lnTo>
                <a:lnTo>
                  <a:pt x="114604" y="34055"/>
                </a:lnTo>
                <a:cubicBezTo>
                  <a:pt x="115681" y="33337"/>
                  <a:pt x="116757" y="33337"/>
                  <a:pt x="117475" y="33337"/>
                </a:cubicBezTo>
                <a:close/>
                <a:moveTo>
                  <a:pt x="118269" y="9356"/>
                </a:moveTo>
                <a:cubicBezTo>
                  <a:pt x="57876" y="9356"/>
                  <a:pt x="8987" y="58293"/>
                  <a:pt x="8987" y="118385"/>
                </a:cubicBezTo>
                <a:cubicBezTo>
                  <a:pt x="8987" y="178477"/>
                  <a:pt x="57876" y="227414"/>
                  <a:pt x="118269" y="227414"/>
                </a:cubicBezTo>
                <a:cubicBezTo>
                  <a:pt x="178301" y="227414"/>
                  <a:pt x="227191" y="178477"/>
                  <a:pt x="227191" y="118385"/>
                </a:cubicBezTo>
                <a:cubicBezTo>
                  <a:pt x="227191" y="58293"/>
                  <a:pt x="178301" y="9356"/>
                  <a:pt x="118269" y="9356"/>
                </a:cubicBezTo>
                <a:close/>
                <a:moveTo>
                  <a:pt x="118269" y="0"/>
                </a:moveTo>
                <a:cubicBezTo>
                  <a:pt x="182975" y="0"/>
                  <a:pt x="236178" y="53255"/>
                  <a:pt x="236178" y="118385"/>
                </a:cubicBezTo>
                <a:cubicBezTo>
                  <a:pt x="236178" y="154368"/>
                  <a:pt x="220001" y="186753"/>
                  <a:pt x="194478" y="208343"/>
                </a:cubicBezTo>
                <a:lnTo>
                  <a:pt x="194478" y="291824"/>
                </a:lnTo>
                <a:cubicBezTo>
                  <a:pt x="194478" y="293624"/>
                  <a:pt x="193400" y="294703"/>
                  <a:pt x="191962" y="295783"/>
                </a:cubicBezTo>
                <a:cubicBezTo>
                  <a:pt x="191243" y="296142"/>
                  <a:pt x="190524" y="296502"/>
                  <a:pt x="189805" y="296502"/>
                </a:cubicBezTo>
                <a:cubicBezTo>
                  <a:pt x="189086" y="296502"/>
                  <a:pt x="188007" y="295783"/>
                  <a:pt x="187288" y="295423"/>
                </a:cubicBezTo>
                <a:lnTo>
                  <a:pt x="153857" y="273473"/>
                </a:lnTo>
                <a:lnTo>
                  <a:pt x="120785" y="295423"/>
                </a:lnTo>
                <a:cubicBezTo>
                  <a:pt x="118988" y="296502"/>
                  <a:pt x="117190" y="296502"/>
                  <a:pt x="115393" y="295423"/>
                </a:cubicBezTo>
                <a:lnTo>
                  <a:pt x="82320" y="273473"/>
                </a:lnTo>
                <a:lnTo>
                  <a:pt x="48889" y="295423"/>
                </a:lnTo>
                <a:cubicBezTo>
                  <a:pt x="47451" y="296502"/>
                  <a:pt x="45654" y="296502"/>
                  <a:pt x="44216" y="295783"/>
                </a:cubicBezTo>
                <a:cubicBezTo>
                  <a:pt x="42778" y="294703"/>
                  <a:pt x="41699" y="293624"/>
                  <a:pt x="41699" y="291824"/>
                </a:cubicBezTo>
                <a:lnTo>
                  <a:pt x="41699" y="208703"/>
                </a:lnTo>
                <a:cubicBezTo>
                  <a:pt x="41699" y="208343"/>
                  <a:pt x="41699" y="208343"/>
                  <a:pt x="41699" y="208343"/>
                </a:cubicBezTo>
                <a:cubicBezTo>
                  <a:pt x="16176" y="186753"/>
                  <a:pt x="0" y="154368"/>
                  <a:pt x="0" y="118385"/>
                </a:cubicBezTo>
                <a:cubicBezTo>
                  <a:pt x="0" y="53255"/>
                  <a:pt x="53203" y="0"/>
                  <a:pt x="1182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BDE4DB-A90E-C745-939D-42E91C6D2D91}"/>
              </a:ext>
            </a:extLst>
          </p:cNvPr>
          <p:cNvSpPr txBox="1"/>
          <p:nvPr/>
        </p:nvSpPr>
        <p:spPr>
          <a:xfrm>
            <a:off x="7205276" y="1702495"/>
            <a:ext cx="271644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 С УЛЫБКОЙ БЕЗ ОБЕДА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9002CF7-B596-EA47-8392-200F37563786}"/>
              </a:ext>
            </a:extLst>
          </p:cNvPr>
          <p:cNvSpPr txBox="1"/>
          <p:nvPr/>
        </p:nvSpPr>
        <p:spPr>
          <a:xfrm>
            <a:off x="7886476" y="2561397"/>
            <a:ext cx="282173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 ОТКРЫТЫ К ОБЩЕНИЮ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AAB298FE-CCE2-B047-A4AB-88D9A41E4750}"/>
              </a:ext>
            </a:extLst>
          </p:cNvPr>
          <p:cNvSpPr txBox="1">
            <a:spLocks/>
          </p:cNvSpPr>
          <p:nvPr/>
        </p:nvSpPr>
        <p:spPr>
          <a:xfrm>
            <a:off x="7954210" y="2878959"/>
            <a:ext cx="2328879" cy="43088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Несмотря на вход в кабинет с дверью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20E93BF-D92D-3245-962A-059798BD7A0B}"/>
              </a:ext>
            </a:extLst>
          </p:cNvPr>
          <p:cNvSpPr txBox="1"/>
          <p:nvPr/>
        </p:nvSpPr>
        <p:spPr>
          <a:xfrm>
            <a:off x="8608405" y="3380316"/>
            <a:ext cx="259564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 СТУДЕНТ (АСПИРАНТ)</a:t>
            </a:r>
            <a:br>
              <a:rPr lang="ru-RU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ru-RU" sz="1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-ПАРТНЁР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0BD2F33D-F2DF-314A-BFE7-71E8B25AB550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FBADAF93-06F7-2D41-8155-72A951812E7D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6EF56418-39BE-D348-BBBE-FBB26B272354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7D20668A-F47E-9E46-BC89-70FD261E61FA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DFFD5276-491D-334D-816B-E6D28B93B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sp>
        <p:nvSpPr>
          <p:cNvPr id="85" name="Номер слайда 3">
            <a:extLst>
              <a:ext uri="{FF2B5EF4-FFF2-40B4-BE49-F238E27FC236}">
                <a16:creationId xmlns:a16="http://schemas.microsoft.com/office/drawing/2014/main" id="{3EE03B97-5947-AD44-ACD6-3C45D4FD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691" y="6474843"/>
            <a:ext cx="538648" cy="276541"/>
          </a:xfrm>
        </p:spPr>
        <p:txBody>
          <a:bodyPr/>
          <a:lstStyle/>
          <a:p>
            <a:pPr algn="ctr"/>
            <a:fld id="{4FA2009F-744D-4914-9C38-413CE7F03583}" type="slidenum">
              <a:rPr lang="ru-RU" sz="105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150A081-6C0F-5146-9D74-602A00E1060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85308" y="4005351"/>
            <a:ext cx="677601" cy="67760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4AD8B1-A125-E04C-B4E0-47FD86976BF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026881" y="2255409"/>
            <a:ext cx="778933" cy="77893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E8B4671-CDFB-FF43-AFF0-A956FF36C97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861871" y="3172047"/>
            <a:ext cx="778933" cy="77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60B6FF-02E6-4746-A98E-D443554E0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2B3B355-5A08-274B-826E-B6B2529203A5}"/>
              </a:ext>
            </a:extLst>
          </p:cNvPr>
          <p:cNvGrpSpPr>
            <a:grpSpLocks/>
          </p:cNvGrpSpPr>
          <p:nvPr/>
        </p:nvGrpSpPr>
        <p:grpSpPr>
          <a:xfrm>
            <a:off x="479565" y="314283"/>
            <a:ext cx="5698255" cy="566420"/>
            <a:chOff x="479565" y="314283"/>
            <a:chExt cx="5698255" cy="566420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D3E12823-B64C-D44C-BE92-BCF26A50CA56}"/>
                </a:ext>
              </a:extLst>
            </p:cNvPr>
            <p:cNvSpPr/>
            <p:nvPr/>
          </p:nvSpPr>
          <p:spPr>
            <a:xfrm>
              <a:off x="479565" y="314283"/>
              <a:ext cx="65042" cy="566420"/>
            </a:xfrm>
            <a:custGeom>
              <a:avLst/>
              <a:gdLst/>
              <a:ahLst/>
              <a:cxnLst/>
              <a:rect l="l" t="t" r="r" b="b"/>
              <a:pathLst>
                <a:path w="111125" h="566419">
                  <a:moveTo>
                    <a:pt x="111099" y="0"/>
                  </a:moveTo>
                  <a:lnTo>
                    <a:pt x="0" y="0"/>
                  </a:lnTo>
                  <a:lnTo>
                    <a:pt x="0" y="566242"/>
                  </a:lnTo>
                  <a:lnTo>
                    <a:pt x="111099" y="566242"/>
                  </a:lnTo>
                  <a:lnTo>
                    <a:pt x="111099" y="0"/>
                  </a:lnTo>
                  <a:close/>
                </a:path>
              </a:pathLst>
            </a:custGeom>
            <a:solidFill>
              <a:srgbClr val="305F97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827527CE-40B4-4E4C-9ED1-549C104E76E3}"/>
                </a:ext>
              </a:extLst>
            </p:cNvPr>
            <p:cNvSpPr txBox="1"/>
            <p:nvPr/>
          </p:nvSpPr>
          <p:spPr>
            <a:xfrm>
              <a:off x="664115" y="438334"/>
              <a:ext cx="551370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ru-RU" b="1" spc="-2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КОНТАКТНАЯ ИНФОРМАЦИЯ</a:t>
              </a:r>
              <a:endParaRPr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Freeform 1044">
            <a:extLst>
              <a:ext uri="{FF2B5EF4-FFF2-40B4-BE49-F238E27FC236}">
                <a16:creationId xmlns:a16="http://schemas.microsoft.com/office/drawing/2014/main" id="{65BD27EB-C0BC-7946-A670-9747016B71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63422" y="3800388"/>
            <a:ext cx="348760" cy="348760"/>
          </a:xfrm>
          <a:custGeom>
            <a:avLst/>
            <a:gdLst>
              <a:gd name="T0" fmla="*/ 1688847 w 283803"/>
              <a:gd name="T1" fmla="*/ 2914787 h 283804"/>
              <a:gd name="T2" fmla="*/ 1600871 w 283803"/>
              <a:gd name="T3" fmla="*/ 2951033 h 283804"/>
              <a:gd name="T4" fmla="*/ 709079 w 283803"/>
              <a:gd name="T5" fmla="*/ 2878530 h 283804"/>
              <a:gd name="T6" fmla="*/ 770880 w 283803"/>
              <a:gd name="T7" fmla="*/ 2951033 h 283804"/>
              <a:gd name="T8" fmla="*/ 698169 w 283803"/>
              <a:gd name="T9" fmla="*/ 2914787 h 283804"/>
              <a:gd name="T10" fmla="*/ 1252497 w 283803"/>
              <a:gd name="T11" fmla="*/ 2912680 h 283804"/>
              <a:gd name="T12" fmla="*/ 1202226 w 283803"/>
              <a:gd name="T13" fmla="*/ 2862408 h 283804"/>
              <a:gd name="T14" fmla="*/ 173997 w 283803"/>
              <a:gd name="T15" fmla="*/ 3025479 h 283804"/>
              <a:gd name="T16" fmla="*/ 2270032 w 283803"/>
              <a:gd name="T17" fmla="*/ 2804298 h 283804"/>
              <a:gd name="T18" fmla="*/ 1326660 w 283803"/>
              <a:gd name="T19" fmla="*/ 2391163 h 283804"/>
              <a:gd name="T20" fmla="*/ 973245 w 283803"/>
              <a:gd name="T21" fmla="*/ 2491702 h 283804"/>
              <a:gd name="T22" fmla="*/ 347336 w 283803"/>
              <a:gd name="T23" fmla="*/ 2391163 h 283804"/>
              <a:gd name="T24" fmla="*/ 717358 w 283803"/>
              <a:gd name="T25" fmla="*/ 2491702 h 283804"/>
              <a:gd name="T26" fmla="*/ 347336 w 283803"/>
              <a:gd name="T27" fmla="*/ 2391163 h 283804"/>
              <a:gd name="T28" fmla="*/ 2131623 w 283803"/>
              <a:gd name="T29" fmla="*/ 2456736 h 283804"/>
              <a:gd name="T30" fmla="*/ 2131623 w 283803"/>
              <a:gd name="T31" fmla="*/ 2077557 h 283804"/>
              <a:gd name="T32" fmla="*/ 676508 w 283803"/>
              <a:gd name="T33" fmla="*/ 1723567 h 283804"/>
              <a:gd name="T34" fmla="*/ 575984 w 283803"/>
              <a:gd name="T35" fmla="*/ 2199548 h 283804"/>
              <a:gd name="T36" fmla="*/ 351179 w 283803"/>
              <a:gd name="T37" fmla="*/ 1535921 h 283804"/>
              <a:gd name="T38" fmla="*/ 351179 w 283803"/>
              <a:gd name="T39" fmla="*/ 2230108 h 283804"/>
              <a:gd name="T40" fmla="*/ 351179 w 283803"/>
              <a:gd name="T41" fmla="*/ 1535921 h 283804"/>
              <a:gd name="T42" fmla="*/ 955779 w 283803"/>
              <a:gd name="T43" fmla="*/ 2183031 h 283804"/>
              <a:gd name="T44" fmla="*/ 855250 w 283803"/>
              <a:gd name="T45" fmla="*/ 1338702 h 283804"/>
              <a:gd name="T46" fmla="*/ 2622018 w 283803"/>
              <a:gd name="T47" fmla="*/ 1394256 h 283804"/>
              <a:gd name="T48" fmla="*/ 2760434 w 283803"/>
              <a:gd name="T49" fmla="*/ 2196045 h 283804"/>
              <a:gd name="T50" fmla="*/ 2134220 w 283803"/>
              <a:gd name="T51" fmla="*/ 1186864 h 283804"/>
              <a:gd name="T52" fmla="*/ 2305792 w 283803"/>
              <a:gd name="T53" fmla="*/ 1366138 h 283804"/>
              <a:gd name="T54" fmla="*/ 2134220 w 283803"/>
              <a:gd name="T55" fmla="*/ 1350213 h 283804"/>
              <a:gd name="T56" fmla="*/ 2317491 w 283803"/>
              <a:gd name="T57" fmla="*/ 1676891 h 283804"/>
              <a:gd name="T58" fmla="*/ 2134220 w 283803"/>
              <a:gd name="T59" fmla="*/ 1915928 h 283804"/>
              <a:gd name="T60" fmla="*/ 1966550 w 283803"/>
              <a:gd name="T61" fmla="*/ 1740643 h 283804"/>
              <a:gd name="T62" fmla="*/ 2138124 w 283803"/>
              <a:gd name="T63" fmla="*/ 1752581 h 283804"/>
              <a:gd name="T64" fmla="*/ 1954841 w 283803"/>
              <a:gd name="T65" fmla="*/ 1425892 h 283804"/>
              <a:gd name="T66" fmla="*/ 2134220 w 283803"/>
              <a:gd name="T67" fmla="*/ 1186864 h 283804"/>
              <a:gd name="T68" fmla="*/ 2131623 w 283803"/>
              <a:gd name="T69" fmla="*/ 1982757 h 283804"/>
              <a:gd name="T70" fmla="*/ 348506 w 283803"/>
              <a:gd name="T71" fmla="*/ 942513 h 283804"/>
              <a:gd name="T72" fmla="*/ 1117608 w 283803"/>
              <a:gd name="T73" fmla="*/ 1043020 h 283804"/>
              <a:gd name="T74" fmla="*/ 348506 w 283803"/>
              <a:gd name="T75" fmla="*/ 942513 h 283804"/>
              <a:gd name="T76" fmla="*/ 2586415 w 283803"/>
              <a:gd name="T77" fmla="*/ 1311284 h 283804"/>
              <a:gd name="T78" fmla="*/ 2080219 w 283803"/>
              <a:gd name="T79" fmla="*/ 663558 h 283804"/>
              <a:gd name="T80" fmla="*/ 1700556 w 283803"/>
              <a:gd name="T81" fmla="*/ 1852422 h 283804"/>
              <a:gd name="T82" fmla="*/ 2080219 w 283803"/>
              <a:gd name="T83" fmla="*/ 663558 h 283804"/>
              <a:gd name="T84" fmla="*/ 1392348 w 283803"/>
              <a:gd name="T85" fmla="*/ 678585 h 283804"/>
              <a:gd name="T86" fmla="*/ 820344 w 283803"/>
              <a:gd name="T87" fmla="*/ 678585 h 283804"/>
              <a:gd name="T88" fmla="*/ 629247 w 283803"/>
              <a:gd name="T89" fmla="*/ 628327 h 283804"/>
              <a:gd name="T90" fmla="*/ 348165 w 283803"/>
              <a:gd name="T91" fmla="*/ 728866 h 283804"/>
              <a:gd name="T92" fmla="*/ 94924 w 283803"/>
              <a:gd name="T93" fmla="*/ 406825 h 283804"/>
              <a:gd name="T94" fmla="*/ 2270032 w 283803"/>
              <a:gd name="T95" fmla="*/ 2539672 h 283804"/>
              <a:gd name="T96" fmla="*/ 2131623 w 283803"/>
              <a:gd name="T97" fmla="*/ 564804 h 283804"/>
              <a:gd name="T98" fmla="*/ 94924 w 283803"/>
              <a:gd name="T99" fmla="*/ 406825 h 283804"/>
              <a:gd name="T100" fmla="*/ 1202226 w 283803"/>
              <a:gd name="T101" fmla="*/ 240726 h 283804"/>
              <a:gd name="T102" fmla="*/ 173997 w 283803"/>
              <a:gd name="T103" fmla="*/ 94802 h 283804"/>
              <a:gd name="T104" fmla="*/ 2270032 w 283803"/>
              <a:gd name="T105" fmla="*/ 315954 h 283804"/>
              <a:gd name="T106" fmla="*/ 173997 w 283803"/>
              <a:gd name="T107" fmla="*/ 94802 h 283804"/>
              <a:gd name="T108" fmla="*/ 2364943 w 283803"/>
              <a:gd name="T109" fmla="*/ 169863 h 283804"/>
              <a:gd name="T110" fmla="*/ 2364943 w 283803"/>
              <a:gd name="T111" fmla="*/ 2519934 h 283804"/>
              <a:gd name="T112" fmla="*/ 173997 w 283803"/>
              <a:gd name="T113" fmla="*/ 3120270 h 283804"/>
              <a:gd name="T114" fmla="*/ 173997 w 283803"/>
              <a:gd name="T115" fmla="*/ 0 h 28380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83803" h="283804">
                <a:moveTo>
                  <a:pt x="145605" y="261816"/>
                </a:moveTo>
                <a:cubicBezTo>
                  <a:pt x="147510" y="260350"/>
                  <a:pt x="150558" y="260350"/>
                  <a:pt x="152463" y="261816"/>
                </a:cubicBezTo>
                <a:cubicBezTo>
                  <a:pt x="152844" y="262915"/>
                  <a:pt x="153606" y="264014"/>
                  <a:pt x="153606" y="265113"/>
                </a:cubicBezTo>
                <a:cubicBezTo>
                  <a:pt x="153606" y="265845"/>
                  <a:pt x="152844" y="267311"/>
                  <a:pt x="152463" y="268410"/>
                </a:cubicBezTo>
                <a:cubicBezTo>
                  <a:pt x="151320" y="268776"/>
                  <a:pt x="149796" y="269509"/>
                  <a:pt x="149034" y="269509"/>
                </a:cubicBezTo>
                <a:cubicBezTo>
                  <a:pt x="147891" y="269509"/>
                  <a:pt x="146748" y="268776"/>
                  <a:pt x="145605" y="268410"/>
                </a:cubicBezTo>
                <a:cubicBezTo>
                  <a:pt x="144843" y="267311"/>
                  <a:pt x="144462" y="265845"/>
                  <a:pt x="144462" y="265113"/>
                </a:cubicBezTo>
                <a:cubicBezTo>
                  <a:pt x="144462" y="264014"/>
                  <a:pt x="144843" y="262915"/>
                  <a:pt x="145605" y="261816"/>
                </a:cubicBezTo>
                <a:close/>
                <a:moveTo>
                  <a:pt x="64492" y="261816"/>
                </a:moveTo>
                <a:cubicBezTo>
                  <a:pt x="65815" y="260350"/>
                  <a:pt x="68461" y="260350"/>
                  <a:pt x="70114" y="261816"/>
                </a:cubicBezTo>
                <a:cubicBezTo>
                  <a:pt x="70776" y="262915"/>
                  <a:pt x="71107" y="264014"/>
                  <a:pt x="71107" y="265113"/>
                </a:cubicBezTo>
                <a:cubicBezTo>
                  <a:pt x="71107" y="265845"/>
                  <a:pt x="70776" y="267311"/>
                  <a:pt x="70114" y="268410"/>
                </a:cubicBezTo>
                <a:cubicBezTo>
                  <a:pt x="69122" y="268776"/>
                  <a:pt x="68130" y="269509"/>
                  <a:pt x="67469" y="269509"/>
                </a:cubicBezTo>
                <a:cubicBezTo>
                  <a:pt x="66146" y="269509"/>
                  <a:pt x="65154" y="268776"/>
                  <a:pt x="64492" y="268410"/>
                </a:cubicBezTo>
                <a:cubicBezTo>
                  <a:pt x="63831" y="267311"/>
                  <a:pt x="63500" y="266212"/>
                  <a:pt x="63500" y="265113"/>
                </a:cubicBezTo>
                <a:cubicBezTo>
                  <a:pt x="63500" y="264014"/>
                  <a:pt x="63831" y="262915"/>
                  <a:pt x="64492" y="261816"/>
                </a:cubicBezTo>
                <a:close/>
                <a:moveTo>
                  <a:pt x="109347" y="260350"/>
                </a:moveTo>
                <a:cubicBezTo>
                  <a:pt x="112014" y="260350"/>
                  <a:pt x="113919" y="262255"/>
                  <a:pt x="113919" y="264922"/>
                </a:cubicBezTo>
                <a:cubicBezTo>
                  <a:pt x="113919" y="267208"/>
                  <a:pt x="112014" y="269494"/>
                  <a:pt x="109347" y="269494"/>
                </a:cubicBezTo>
                <a:cubicBezTo>
                  <a:pt x="106680" y="269494"/>
                  <a:pt x="104775" y="267208"/>
                  <a:pt x="104775" y="264922"/>
                </a:cubicBezTo>
                <a:cubicBezTo>
                  <a:pt x="104775" y="262255"/>
                  <a:pt x="106680" y="260350"/>
                  <a:pt x="109347" y="260350"/>
                </a:cubicBezTo>
                <a:close/>
                <a:moveTo>
                  <a:pt x="8633" y="255064"/>
                </a:moveTo>
                <a:lnTo>
                  <a:pt x="8633" y="267997"/>
                </a:lnTo>
                <a:cubicBezTo>
                  <a:pt x="8633" y="271949"/>
                  <a:pt x="11870" y="275182"/>
                  <a:pt x="15826" y="275182"/>
                </a:cubicBezTo>
                <a:lnTo>
                  <a:pt x="199273" y="275182"/>
                </a:lnTo>
                <a:cubicBezTo>
                  <a:pt x="203230" y="275182"/>
                  <a:pt x="206467" y="271949"/>
                  <a:pt x="206467" y="267997"/>
                </a:cubicBezTo>
                <a:lnTo>
                  <a:pt x="206467" y="255064"/>
                </a:lnTo>
                <a:lnTo>
                  <a:pt x="8633" y="255064"/>
                </a:lnTo>
                <a:close/>
                <a:moveTo>
                  <a:pt x="88520" y="217488"/>
                </a:moveTo>
                <a:lnTo>
                  <a:pt x="120664" y="217488"/>
                </a:lnTo>
                <a:cubicBezTo>
                  <a:pt x="123221" y="217488"/>
                  <a:pt x="125047" y="219393"/>
                  <a:pt x="125047" y="222060"/>
                </a:cubicBezTo>
                <a:cubicBezTo>
                  <a:pt x="125047" y="224727"/>
                  <a:pt x="123221" y="226632"/>
                  <a:pt x="120664" y="226632"/>
                </a:cubicBezTo>
                <a:lnTo>
                  <a:pt x="88520" y="226632"/>
                </a:lnTo>
                <a:cubicBezTo>
                  <a:pt x="86329" y="226632"/>
                  <a:pt x="84137" y="224727"/>
                  <a:pt x="84137" y="222060"/>
                </a:cubicBezTo>
                <a:cubicBezTo>
                  <a:pt x="84137" y="219393"/>
                  <a:pt x="86329" y="217488"/>
                  <a:pt x="88520" y="217488"/>
                </a:cubicBezTo>
                <a:close/>
                <a:moveTo>
                  <a:pt x="31592" y="217488"/>
                </a:moveTo>
                <a:lnTo>
                  <a:pt x="65245" y="217488"/>
                </a:lnTo>
                <a:cubicBezTo>
                  <a:pt x="67725" y="217488"/>
                  <a:pt x="69496" y="219393"/>
                  <a:pt x="69496" y="222060"/>
                </a:cubicBezTo>
                <a:cubicBezTo>
                  <a:pt x="69496" y="224727"/>
                  <a:pt x="67725" y="226632"/>
                  <a:pt x="65245" y="226632"/>
                </a:cubicBezTo>
                <a:lnTo>
                  <a:pt x="31592" y="226632"/>
                </a:lnTo>
                <a:cubicBezTo>
                  <a:pt x="29113" y="226632"/>
                  <a:pt x="26987" y="224727"/>
                  <a:pt x="26987" y="222060"/>
                </a:cubicBezTo>
                <a:cubicBezTo>
                  <a:pt x="26987" y="219393"/>
                  <a:pt x="29113" y="217488"/>
                  <a:pt x="31592" y="217488"/>
                </a:cubicBezTo>
                <a:close/>
                <a:moveTo>
                  <a:pt x="160066" y="174953"/>
                </a:moveTo>
                <a:lnTo>
                  <a:pt x="133448" y="196866"/>
                </a:lnTo>
                <a:cubicBezTo>
                  <a:pt x="148556" y="213392"/>
                  <a:pt x="169778" y="223451"/>
                  <a:pt x="193878" y="223451"/>
                </a:cubicBezTo>
                <a:cubicBezTo>
                  <a:pt x="212942" y="223451"/>
                  <a:pt x="230927" y="216625"/>
                  <a:pt x="244955" y="205488"/>
                </a:cubicBezTo>
                <a:lnTo>
                  <a:pt x="221934" y="179623"/>
                </a:lnTo>
                <a:cubicBezTo>
                  <a:pt x="214021" y="185730"/>
                  <a:pt x="204309" y="188963"/>
                  <a:pt x="193878" y="188963"/>
                </a:cubicBezTo>
                <a:cubicBezTo>
                  <a:pt x="180569" y="188963"/>
                  <a:pt x="168699" y="183934"/>
                  <a:pt x="160066" y="174953"/>
                </a:cubicBezTo>
                <a:close/>
                <a:moveTo>
                  <a:pt x="56959" y="152400"/>
                </a:moveTo>
                <a:cubicBezTo>
                  <a:pt x="59245" y="152400"/>
                  <a:pt x="61531" y="154219"/>
                  <a:pt x="61531" y="156766"/>
                </a:cubicBezTo>
                <a:lnTo>
                  <a:pt x="61531" y="200059"/>
                </a:lnTo>
                <a:cubicBezTo>
                  <a:pt x="61531" y="202605"/>
                  <a:pt x="59245" y="204424"/>
                  <a:pt x="56959" y="204424"/>
                </a:cubicBezTo>
                <a:cubicBezTo>
                  <a:pt x="54292" y="204424"/>
                  <a:pt x="52387" y="202605"/>
                  <a:pt x="52387" y="200059"/>
                </a:cubicBezTo>
                <a:lnTo>
                  <a:pt x="52387" y="156766"/>
                </a:lnTo>
                <a:cubicBezTo>
                  <a:pt x="52387" y="154219"/>
                  <a:pt x="54292" y="152400"/>
                  <a:pt x="56959" y="152400"/>
                </a:cubicBezTo>
                <a:close/>
                <a:moveTo>
                  <a:pt x="31940" y="139700"/>
                </a:moveTo>
                <a:cubicBezTo>
                  <a:pt x="34226" y="139700"/>
                  <a:pt x="36131" y="141504"/>
                  <a:pt x="36131" y="144030"/>
                </a:cubicBezTo>
                <a:lnTo>
                  <a:pt x="36131" y="198510"/>
                </a:lnTo>
                <a:cubicBezTo>
                  <a:pt x="36131" y="201035"/>
                  <a:pt x="34226" y="202839"/>
                  <a:pt x="31940" y="202839"/>
                </a:cubicBezTo>
                <a:cubicBezTo>
                  <a:pt x="29273" y="202839"/>
                  <a:pt x="26987" y="201035"/>
                  <a:pt x="26987" y="198510"/>
                </a:cubicBezTo>
                <a:lnTo>
                  <a:pt x="26987" y="144030"/>
                </a:lnTo>
                <a:cubicBezTo>
                  <a:pt x="26987" y="141504"/>
                  <a:pt x="29273" y="139700"/>
                  <a:pt x="31940" y="139700"/>
                </a:cubicBezTo>
                <a:close/>
                <a:moveTo>
                  <a:pt x="82359" y="117475"/>
                </a:moveTo>
                <a:cubicBezTo>
                  <a:pt x="85026" y="117475"/>
                  <a:pt x="86931" y="119261"/>
                  <a:pt x="86931" y="121761"/>
                </a:cubicBezTo>
                <a:lnTo>
                  <a:pt x="86931" y="198557"/>
                </a:lnTo>
                <a:cubicBezTo>
                  <a:pt x="86931" y="201057"/>
                  <a:pt x="85026" y="202843"/>
                  <a:pt x="82359" y="202843"/>
                </a:cubicBezTo>
                <a:cubicBezTo>
                  <a:pt x="80073" y="202843"/>
                  <a:pt x="77787" y="201057"/>
                  <a:pt x="77787" y="198557"/>
                </a:cubicBezTo>
                <a:lnTo>
                  <a:pt x="77787" y="121761"/>
                </a:lnTo>
                <a:cubicBezTo>
                  <a:pt x="77787" y="119261"/>
                  <a:pt x="80073" y="117475"/>
                  <a:pt x="82359" y="117475"/>
                </a:cubicBezTo>
                <a:close/>
                <a:moveTo>
                  <a:pt x="270134" y="113162"/>
                </a:moveTo>
                <a:lnTo>
                  <a:pt x="238481" y="126814"/>
                </a:lnTo>
                <a:cubicBezTo>
                  <a:pt x="240279" y="131484"/>
                  <a:pt x="240998" y="136873"/>
                  <a:pt x="240998" y="141902"/>
                </a:cubicBezTo>
                <a:cubicBezTo>
                  <a:pt x="240998" y="154116"/>
                  <a:pt x="236322" y="165612"/>
                  <a:pt x="228049" y="173875"/>
                </a:cubicBezTo>
                <a:lnTo>
                  <a:pt x="251070" y="199740"/>
                </a:lnTo>
                <a:cubicBezTo>
                  <a:pt x="266177" y="184652"/>
                  <a:pt x="275529" y="164175"/>
                  <a:pt x="275529" y="141902"/>
                </a:cubicBezTo>
                <a:cubicBezTo>
                  <a:pt x="275529" y="131843"/>
                  <a:pt x="273731" y="122143"/>
                  <a:pt x="270134" y="113162"/>
                </a:cubicBezTo>
                <a:close/>
                <a:moveTo>
                  <a:pt x="194114" y="107950"/>
                </a:moveTo>
                <a:cubicBezTo>
                  <a:pt x="196597" y="107950"/>
                  <a:pt x="198725" y="109762"/>
                  <a:pt x="198725" y="112298"/>
                </a:cubicBezTo>
                <a:lnTo>
                  <a:pt x="198725" y="114835"/>
                </a:lnTo>
                <a:cubicBezTo>
                  <a:pt x="203335" y="115922"/>
                  <a:pt x="207591" y="119546"/>
                  <a:pt x="209719" y="124256"/>
                </a:cubicBezTo>
                <a:cubicBezTo>
                  <a:pt x="210428" y="126068"/>
                  <a:pt x="209364" y="128967"/>
                  <a:pt x="207236" y="129692"/>
                </a:cubicBezTo>
                <a:cubicBezTo>
                  <a:pt x="205108" y="130779"/>
                  <a:pt x="202626" y="129692"/>
                  <a:pt x="201562" y="127518"/>
                </a:cubicBezTo>
                <a:cubicBezTo>
                  <a:pt x="200498" y="124981"/>
                  <a:pt x="197661" y="122807"/>
                  <a:pt x="194114" y="122807"/>
                </a:cubicBezTo>
                <a:cubicBezTo>
                  <a:pt x="189858" y="122807"/>
                  <a:pt x="186312" y="126068"/>
                  <a:pt x="186312" y="129692"/>
                </a:cubicBezTo>
                <a:cubicBezTo>
                  <a:pt x="186312" y="134403"/>
                  <a:pt x="188794" y="136939"/>
                  <a:pt x="194114" y="136939"/>
                </a:cubicBezTo>
                <a:cubicBezTo>
                  <a:pt x="204399" y="136939"/>
                  <a:pt x="210783" y="143099"/>
                  <a:pt x="210783" y="152521"/>
                </a:cubicBezTo>
                <a:cubicBezTo>
                  <a:pt x="210783" y="159768"/>
                  <a:pt x="205463" y="165928"/>
                  <a:pt x="198725" y="167378"/>
                </a:cubicBezTo>
                <a:lnTo>
                  <a:pt x="198725" y="169914"/>
                </a:lnTo>
                <a:cubicBezTo>
                  <a:pt x="198725" y="172451"/>
                  <a:pt x="196597" y="174263"/>
                  <a:pt x="194114" y="174263"/>
                </a:cubicBezTo>
                <a:cubicBezTo>
                  <a:pt x="191986" y="174263"/>
                  <a:pt x="189858" y="172451"/>
                  <a:pt x="189858" y="169914"/>
                </a:cubicBezTo>
                <a:lnTo>
                  <a:pt x="189858" y="167378"/>
                </a:lnTo>
                <a:cubicBezTo>
                  <a:pt x="184893" y="166291"/>
                  <a:pt x="180992" y="163029"/>
                  <a:pt x="178864" y="158319"/>
                </a:cubicBezTo>
                <a:cubicBezTo>
                  <a:pt x="178155" y="156144"/>
                  <a:pt x="179219" y="153608"/>
                  <a:pt x="181347" y="152521"/>
                </a:cubicBezTo>
                <a:cubicBezTo>
                  <a:pt x="183475" y="151434"/>
                  <a:pt x="185957" y="152521"/>
                  <a:pt x="187021" y="154695"/>
                </a:cubicBezTo>
                <a:cubicBezTo>
                  <a:pt x="188085" y="157956"/>
                  <a:pt x="190922" y="159406"/>
                  <a:pt x="194469" y="159406"/>
                </a:cubicBezTo>
                <a:cubicBezTo>
                  <a:pt x="198725" y="159406"/>
                  <a:pt x="202271" y="156507"/>
                  <a:pt x="202271" y="152521"/>
                </a:cubicBezTo>
                <a:cubicBezTo>
                  <a:pt x="202271" y="147810"/>
                  <a:pt x="199434" y="145274"/>
                  <a:pt x="194114" y="145274"/>
                </a:cubicBezTo>
                <a:cubicBezTo>
                  <a:pt x="184184" y="145274"/>
                  <a:pt x="177800" y="139476"/>
                  <a:pt x="177800" y="129692"/>
                </a:cubicBezTo>
                <a:cubicBezTo>
                  <a:pt x="177800" y="122445"/>
                  <a:pt x="182765" y="116284"/>
                  <a:pt x="189858" y="114835"/>
                </a:cubicBezTo>
                <a:lnTo>
                  <a:pt x="189858" y="112298"/>
                </a:lnTo>
                <a:cubicBezTo>
                  <a:pt x="189858" y="109762"/>
                  <a:pt x="191986" y="107950"/>
                  <a:pt x="194114" y="107950"/>
                </a:cubicBezTo>
                <a:close/>
                <a:moveTo>
                  <a:pt x="193878" y="103103"/>
                </a:moveTo>
                <a:cubicBezTo>
                  <a:pt x="172296" y="103103"/>
                  <a:pt x="155030" y="120347"/>
                  <a:pt x="155030" y="141902"/>
                </a:cubicBezTo>
                <a:cubicBezTo>
                  <a:pt x="155030" y="163097"/>
                  <a:pt x="172296" y="180341"/>
                  <a:pt x="193878" y="180341"/>
                </a:cubicBezTo>
                <a:cubicBezTo>
                  <a:pt x="215100" y="180341"/>
                  <a:pt x="232366" y="163097"/>
                  <a:pt x="232366" y="141902"/>
                </a:cubicBezTo>
                <a:cubicBezTo>
                  <a:pt x="232366" y="120347"/>
                  <a:pt x="215100" y="103103"/>
                  <a:pt x="193878" y="103103"/>
                </a:cubicBezTo>
                <a:close/>
                <a:moveTo>
                  <a:pt x="31699" y="85725"/>
                </a:moveTo>
                <a:lnTo>
                  <a:pt x="101650" y="85725"/>
                </a:lnTo>
                <a:cubicBezTo>
                  <a:pt x="103825" y="85725"/>
                  <a:pt x="106000" y="87630"/>
                  <a:pt x="106000" y="90297"/>
                </a:cubicBezTo>
                <a:cubicBezTo>
                  <a:pt x="106000" y="92964"/>
                  <a:pt x="103825" y="94869"/>
                  <a:pt x="101650" y="94869"/>
                </a:cubicBezTo>
                <a:lnTo>
                  <a:pt x="31699" y="94869"/>
                </a:lnTo>
                <a:cubicBezTo>
                  <a:pt x="29162" y="94869"/>
                  <a:pt x="26987" y="92964"/>
                  <a:pt x="26987" y="90297"/>
                </a:cubicBezTo>
                <a:cubicBezTo>
                  <a:pt x="26987" y="87630"/>
                  <a:pt x="29162" y="85725"/>
                  <a:pt x="31699" y="85725"/>
                </a:cubicBezTo>
                <a:close/>
                <a:moveTo>
                  <a:pt x="198194" y="60353"/>
                </a:moveTo>
                <a:lnTo>
                  <a:pt x="198194" y="94841"/>
                </a:lnTo>
                <a:cubicBezTo>
                  <a:pt x="214021" y="96278"/>
                  <a:pt x="227690" y="105618"/>
                  <a:pt x="235243" y="119269"/>
                </a:cubicBezTo>
                <a:lnTo>
                  <a:pt x="266897" y="105618"/>
                </a:lnTo>
                <a:cubicBezTo>
                  <a:pt x="253948" y="79752"/>
                  <a:pt x="228049" y="62149"/>
                  <a:pt x="198194" y="60353"/>
                </a:cubicBezTo>
                <a:close/>
                <a:moveTo>
                  <a:pt x="189202" y="60353"/>
                </a:moveTo>
                <a:cubicBezTo>
                  <a:pt x="146398" y="62509"/>
                  <a:pt x="111867" y="98433"/>
                  <a:pt x="111867" y="141902"/>
                </a:cubicBezTo>
                <a:cubicBezTo>
                  <a:pt x="111867" y="159864"/>
                  <a:pt x="117981" y="176749"/>
                  <a:pt x="128053" y="190400"/>
                </a:cubicBezTo>
                <a:lnTo>
                  <a:pt x="154671" y="168486"/>
                </a:lnTo>
                <a:cubicBezTo>
                  <a:pt x="149275" y="160942"/>
                  <a:pt x="146398" y="151602"/>
                  <a:pt x="146398" y="141902"/>
                </a:cubicBezTo>
                <a:cubicBezTo>
                  <a:pt x="146398" y="117114"/>
                  <a:pt x="165462" y="96996"/>
                  <a:pt x="189202" y="94841"/>
                </a:cubicBezTo>
                <a:lnTo>
                  <a:pt x="189202" y="60353"/>
                </a:lnTo>
                <a:close/>
                <a:moveTo>
                  <a:pt x="78948" y="57150"/>
                </a:moveTo>
                <a:lnTo>
                  <a:pt x="122303" y="57150"/>
                </a:lnTo>
                <a:cubicBezTo>
                  <a:pt x="124471" y="57150"/>
                  <a:pt x="126639" y="59436"/>
                  <a:pt x="126639" y="61722"/>
                </a:cubicBezTo>
                <a:cubicBezTo>
                  <a:pt x="126639" y="64389"/>
                  <a:pt x="124471" y="66294"/>
                  <a:pt x="122303" y="66294"/>
                </a:cubicBezTo>
                <a:lnTo>
                  <a:pt x="78948" y="66294"/>
                </a:lnTo>
                <a:cubicBezTo>
                  <a:pt x="76419" y="66294"/>
                  <a:pt x="74612" y="64389"/>
                  <a:pt x="74612" y="61722"/>
                </a:cubicBezTo>
                <a:cubicBezTo>
                  <a:pt x="74612" y="59436"/>
                  <a:pt x="76419" y="57150"/>
                  <a:pt x="78948" y="57150"/>
                </a:cubicBezTo>
                <a:close/>
                <a:moveTo>
                  <a:pt x="31668" y="57150"/>
                </a:moveTo>
                <a:lnTo>
                  <a:pt x="57232" y="57150"/>
                </a:lnTo>
                <a:cubicBezTo>
                  <a:pt x="59392" y="57150"/>
                  <a:pt x="61552" y="59436"/>
                  <a:pt x="61552" y="61722"/>
                </a:cubicBezTo>
                <a:cubicBezTo>
                  <a:pt x="61552" y="64389"/>
                  <a:pt x="59392" y="66294"/>
                  <a:pt x="57232" y="66294"/>
                </a:cubicBezTo>
                <a:lnTo>
                  <a:pt x="31668" y="66294"/>
                </a:lnTo>
                <a:cubicBezTo>
                  <a:pt x="29148" y="66294"/>
                  <a:pt x="26987" y="64389"/>
                  <a:pt x="26987" y="61722"/>
                </a:cubicBezTo>
                <a:cubicBezTo>
                  <a:pt x="26987" y="59436"/>
                  <a:pt x="29148" y="57150"/>
                  <a:pt x="31668" y="57150"/>
                </a:cubicBezTo>
                <a:close/>
                <a:moveTo>
                  <a:pt x="8633" y="37002"/>
                </a:moveTo>
                <a:lnTo>
                  <a:pt x="8633" y="246442"/>
                </a:lnTo>
                <a:lnTo>
                  <a:pt x="206467" y="246442"/>
                </a:lnTo>
                <a:lnTo>
                  <a:pt x="206467" y="230995"/>
                </a:lnTo>
                <a:cubicBezTo>
                  <a:pt x="202511" y="231713"/>
                  <a:pt x="198194" y="232073"/>
                  <a:pt x="193878" y="232073"/>
                </a:cubicBezTo>
                <a:cubicBezTo>
                  <a:pt x="143880" y="232073"/>
                  <a:pt x="103234" y="191478"/>
                  <a:pt x="103234" y="141902"/>
                </a:cubicBezTo>
                <a:cubicBezTo>
                  <a:pt x="103234" y="91967"/>
                  <a:pt x="143880" y="51372"/>
                  <a:pt x="193878" y="51372"/>
                </a:cubicBezTo>
                <a:cubicBezTo>
                  <a:pt x="198194" y="51372"/>
                  <a:pt x="202511" y="51731"/>
                  <a:pt x="206467" y="52450"/>
                </a:cubicBezTo>
                <a:lnTo>
                  <a:pt x="206467" y="37002"/>
                </a:lnTo>
                <a:lnTo>
                  <a:pt x="8633" y="37002"/>
                </a:lnTo>
                <a:close/>
                <a:moveTo>
                  <a:pt x="109347" y="14288"/>
                </a:moveTo>
                <a:cubicBezTo>
                  <a:pt x="112014" y="14288"/>
                  <a:pt x="113919" y="15941"/>
                  <a:pt x="113919" y="18256"/>
                </a:cubicBezTo>
                <a:cubicBezTo>
                  <a:pt x="113919" y="20241"/>
                  <a:pt x="112014" y="21894"/>
                  <a:pt x="109347" y="21894"/>
                </a:cubicBezTo>
                <a:cubicBezTo>
                  <a:pt x="106680" y="21894"/>
                  <a:pt x="104775" y="20241"/>
                  <a:pt x="104775" y="18256"/>
                </a:cubicBezTo>
                <a:cubicBezTo>
                  <a:pt x="104775" y="15941"/>
                  <a:pt x="106680" y="14288"/>
                  <a:pt x="109347" y="14288"/>
                </a:cubicBezTo>
                <a:close/>
                <a:moveTo>
                  <a:pt x="15826" y="8622"/>
                </a:moveTo>
                <a:cubicBezTo>
                  <a:pt x="11870" y="8622"/>
                  <a:pt x="8633" y="11855"/>
                  <a:pt x="8633" y="15447"/>
                </a:cubicBezTo>
                <a:lnTo>
                  <a:pt x="8633" y="28740"/>
                </a:lnTo>
                <a:lnTo>
                  <a:pt x="206467" y="28740"/>
                </a:lnTo>
                <a:lnTo>
                  <a:pt x="206467" y="15447"/>
                </a:lnTo>
                <a:cubicBezTo>
                  <a:pt x="206467" y="11855"/>
                  <a:pt x="203230" y="8622"/>
                  <a:pt x="199273" y="8622"/>
                </a:cubicBezTo>
                <a:lnTo>
                  <a:pt x="15826" y="8622"/>
                </a:lnTo>
                <a:close/>
                <a:moveTo>
                  <a:pt x="15826" y="0"/>
                </a:moveTo>
                <a:lnTo>
                  <a:pt x="199273" y="0"/>
                </a:lnTo>
                <a:cubicBezTo>
                  <a:pt x="208266" y="0"/>
                  <a:pt x="215100" y="6826"/>
                  <a:pt x="215100" y="15447"/>
                </a:cubicBezTo>
                <a:lnTo>
                  <a:pt x="215100" y="54246"/>
                </a:lnTo>
                <a:cubicBezTo>
                  <a:pt x="254667" y="63946"/>
                  <a:pt x="283803" y="99511"/>
                  <a:pt x="283803" y="141902"/>
                </a:cubicBezTo>
                <a:cubicBezTo>
                  <a:pt x="283803" y="184293"/>
                  <a:pt x="254667" y="219499"/>
                  <a:pt x="215100" y="229199"/>
                </a:cubicBezTo>
                <a:lnTo>
                  <a:pt x="215100" y="267997"/>
                </a:lnTo>
                <a:cubicBezTo>
                  <a:pt x="215100" y="276619"/>
                  <a:pt x="208266" y="283804"/>
                  <a:pt x="199273" y="283804"/>
                </a:cubicBezTo>
                <a:lnTo>
                  <a:pt x="15826" y="283804"/>
                </a:lnTo>
                <a:cubicBezTo>
                  <a:pt x="6834" y="283804"/>
                  <a:pt x="0" y="276619"/>
                  <a:pt x="0" y="267997"/>
                </a:cubicBezTo>
                <a:lnTo>
                  <a:pt x="0" y="15447"/>
                </a:lnTo>
                <a:cubicBezTo>
                  <a:pt x="0" y="6826"/>
                  <a:pt x="6834" y="0"/>
                  <a:pt x="158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6723F5-BDCB-8F49-8AFF-8A7CB507989D}"/>
              </a:ext>
            </a:extLst>
          </p:cNvPr>
          <p:cNvSpPr txBox="1"/>
          <p:nvPr/>
        </p:nvSpPr>
        <p:spPr>
          <a:xfrm>
            <a:off x="4218876" y="2700799"/>
            <a:ext cx="611066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C352D8E-036C-7142-85E1-172D4DEC3D00}"/>
              </a:ext>
            </a:extLst>
          </p:cNvPr>
          <p:cNvGrpSpPr/>
          <p:nvPr/>
        </p:nvGrpSpPr>
        <p:grpSpPr>
          <a:xfrm>
            <a:off x="10658019" y="6345203"/>
            <a:ext cx="1522692" cy="515837"/>
            <a:chOff x="10658019" y="6345203"/>
            <a:chExt cx="1522692" cy="515837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3D76D97E-6CB6-4448-8541-A6E38BBBE32E}"/>
                </a:ext>
              </a:extLst>
            </p:cNvPr>
            <p:cNvGrpSpPr/>
            <p:nvPr/>
          </p:nvGrpSpPr>
          <p:grpSpPr>
            <a:xfrm>
              <a:off x="10658019" y="6428724"/>
              <a:ext cx="474654" cy="432316"/>
              <a:chOff x="10142677" y="6404797"/>
              <a:chExt cx="474654" cy="431800"/>
            </a:xfrm>
          </p:grpSpPr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6B2E1EE3-0D07-544C-A9FE-6E22B02DD57C}"/>
                  </a:ext>
                </a:extLst>
              </p:cNvPr>
              <p:cNvSpPr/>
              <p:nvPr/>
            </p:nvSpPr>
            <p:spPr>
              <a:xfrm>
                <a:off x="10541131" y="6404797"/>
                <a:ext cx="76200" cy="431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20D386C0-E37D-C349-9070-F4F45410327A}"/>
                  </a:ext>
                </a:extLst>
              </p:cNvPr>
              <p:cNvSpPr/>
              <p:nvPr/>
            </p:nvSpPr>
            <p:spPr>
              <a:xfrm>
                <a:off x="10142677" y="6404797"/>
                <a:ext cx="310401" cy="3262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7152797-368E-6C4E-8FB3-D39D4C1CC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2672" y="6345203"/>
              <a:ext cx="1048039" cy="493642"/>
            </a:xfrm>
            <a:prstGeom prst="rect">
              <a:avLst/>
            </a:prstGeom>
          </p:spPr>
        </p:pic>
      </p:grpSp>
      <p:sp>
        <p:nvSpPr>
          <p:cNvPr id="47" name="Номер слайда 3">
            <a:extLst>
              <a:ext uri="{FF2B5EF4-FFF2-40B4-BE49-F238E27FC236}">
                <a16:creationId xmlns:a16="http://schemas.microsoft.com/office/drawing/2014/main" id="{B3198734-7EEC-A94D-AAEB-C71B0E20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691" y="6474843"/>
            <a:ext cx="538648" cy="276541"/>
          </a:xfrm>
        </p:spPr>
        <p:txBody>
          <a:bodyPr/>
          <a:lstStyle/>
          <a:p>
            <a:pPr algn="ctr"/>
            <a:fld id="{4FA2009F-744D-4914-9C38-413CE7F03583}" type="slidenum">
              <a:rPr lang="ru-RU" sz="105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9" y="1015250"/>
            <a:ext cx="4178531" cy="3133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2179" r="4615" b="1618"/>
          <a:stretch/>
        </p:blipFill>
        <p:spPr>
          <a:xfrm>
            <a:off x="8104908" y="1005841"/>
            <a:ext cx="3549534" cy="5087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4446" y="1243161"/>
            <a:ext cx="3058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Адрес:</a:t>
            </a:r>
          </a:p>
          <a:p>
            <a:r>
              <a:rPr lang="ru-RU" sz="2400" dirty="0"/>
              <a:t>ул. А. Невского, 14, корпус 2, 3 этаж, </a:t>
            </a:r>
            <a:br>
              <a:rPr lang="ru-RU" sz="2400" dirty="0"/>
            </a:br>
            <a:r>
              <a:rPr lang="ru-RU" sz="2400" b="1" dirty="0"/>
              <a:t>316 кабинет</a:t>
            </a:r>
          </a:p>
          <a:p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75"/>
          <a:stretch/>
        </p:blipFill>
        <p:spPr>
          <a:xfrm>
            <a:off x="4980773" y="2793975"/>
            <a:ext cx="2787320" cy="40448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2967" y="434525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 кому обращаться: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Директор Центра - Костенков Иван;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Специалист Центра – Гайворонская Алина</a:t>
            </a:r>
          </a:p>
          <a:p>
            <a:r>
              <a:rPr lang="ru-RU" dirty="0"/>
              <a:t> </a:t>
            </a:r>
            <a:endParaRPr lang="en-US" dirty="0"/>
          </a:p>
          <a:p>
            <a:r>
              <a:rPr lang="ru-RU" dirty="0"/>
              <a:t>Стационарные номера телефонов:</a:t>
            </a:r>
          </a:p>
          <a:p>
            <a:r>
              <a:rPr lang="ru-RU" b="1" dirty="0"/>
              <a:t>+7 (4012) 595-595 </a:t>
            </a:r>
            <a:r>
              <a:rPr lang="ru-RU" dirty="0"/>
              <a:t>доб. </a:t>
            </a:r>
            <a:r>
              <a:rPr lang="ru-RU" b="1" dirty="0"/>
              <a:t>7417 (Иван)</a:t>
            </a:r>
            <a:r>
              <a:rPr lang="ru-RU" dirty="0"/>
              <a:t> либо </a:t>
            </a:r>
            <a:br>
              <a:rPr lang="ru-RU" dirty="0"/>
            </a:br>
            <a:r>
              <a:rPr lang="ru-RU" dirty="0"/>
              <a:t>доб. </a:t>
            </a:r>
            <a:r>
              <a:rPr lang="ru-RU" b="1" dirty="0"/>
              <a:t>7416 (Алина)</a:t>
            </a:r>
          </a:p>
        </p:txBody>
      </p:sp>
    </p:spTree>
    <p:extLst>
      <p:ext uri="{BB962C8B-B14F-4D97-AF65-F5344CB8AC3E}">
        <p14:creationId xmlns:p14="http://schemas.microsoft.com/office/powerpoint/2010/main" val="27396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458</Words>
  <Application>Microsoft Office PowerPoint</Application>
  <PresentationFormat>Широкоэкранный</PresentationFormat>
  <Paragraphs>76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Geometria-Medium</vt:lpstr>
      <vt:lpstr>Lato Light</vt:lpstr>
      <vt:lpstr>League Spartan</vt:lpstr>
      <vt:lpstr>Poppins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Буланов</dc:creator>
  <cp:lastModifiedBy>Александра В. Титова</cp:lastModifiedBy>
  <cp:revision>61</cp:revision>
  <dcterms:created xsi:type="dcterms:W3CDTF">2021-04-06T08:51:45Z</dcterms:created>
  <dcterms:modified xsi:type="dcterms:W3CDTF">2022-09-06T08:50:56Z</dcterms:modified>
</cp:coreProperties>
</file>