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21386800" cy="30279975"/>
  <p:notesSz cx="31954788" cy="50149125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23182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46364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69547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92729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615912" algn="l" defTabSz="646364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1939094" algn="l" defTabSz="646364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262276" algn="l" defTabSz="646364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2585459" algn="l" defTabSz="646364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59">
          <p15:clr>
            <a:srgbClr val="A4A3A4"/>
          </p15:clr>
        </p15:guide>
        <p15:guide id="2" orient="horz" pos="7322">
          <p15:clr>
            <a:srgbClr val="A4A3A4"/>
          </p15:clr>
        </p15:guide>
        <p15:guide id="3" orient="horz" pos="4593">
          <p15:clr>
            <a:srgbClr val="A4A3A4"/>
          </p15:clr>
        </p15:guide>
        <p15:guide id="4" orient="horz" pos="8120">
          <p15:clr>
            <a:srgbClr val="A4A3A4"/>
          </p15:clr>
        </p15:guide>
        <p15:guide id="5" pos="497">
          <p15:clr>
            <a:srgbClr val="A4A3A4"/>
          </p15:clr>
        </p15:guide>
        <p15:guide id="6" pos="4767">
          <p15:clr>
            <a:srgbClr val="A4A3A4"/>
          </p15:clr>
        </p15:guide>
        <p15:guide id="7" pos="5098">
          <p15:clr>
            <a:srgbClr val="A4A3A4"/>
          </p15:clr>
        </p15:guide>
        <p15:guide id="8" pos="9367">
          <p15:clr>
            <a:srgbClr val="A4A3A4"/>
          </p15:clr>
        </p15:guide>
        <p15:guide id="9" pos="9699">
          <p15:clr>
            <a:srgbClr val="A4A3A4"/>
          </p15:clr>
        </p15:guide>
        <p15:guide id="10" pos="13968">
          <p15:clr>
            <a:srgbClr val="A4A3A4"/>
          </p15:clr>
        </p15:guide>
        <p15:guide id="11" pos="14300">
          <p15:clr>
            <a:srgbClr val="A4A3A4"/>
          </p15:clr>
        </p15:guide>
        <p15:guide id="12" pos="185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5795">
          <p15:clr>
            <a:srgbClr val="A4A3A4"/>
          </p15:clr>
        </p15:guide>
        <p15:guide id="2" pos="100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99"/>
    <a:srgbClr val="63B3C8"/>
    <a:srgbClr val="7EC0D1"/>
    <a:srgbClr val="2795B3"/>
    <a:srgbClr val="EEEEEE"/>
    <a:srgbClr val="CC3300"/>
    <a:srgbClr val="006600"/>
    <a:srgbClr val="336699"/>
    <a:srgbClr val="009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>
        <p:scale>
          <a:sx n="30" d="100"/>
          <a:sy n="30" d="100"/>
        </p:scale>
        <p:origin x="-2496" y="-72"/>
      </p:cViewPr>
      <p:guideLst>
        <p:guide orient="horz" pos="18368"/>
        <p:guide orient="horz" pos="5181"/>
        <p:guide orient="horz" pos="3250"/>
        <p:guide orient="horz" pos="5745"/>
        <p:guide pos="351"/>
        <p:guide pos="3368"/>
        <p:guide pos="3602"/>
        <p:guide pos="6619"/>
        <p:guide pos="6853"/>
        <p:guide pos="9870"/>
        <p:guide pos="10104"/>
        <p:guide pos="1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82" y="-84"/>
      </p:cViewPr>
      <p:guideLst>
        <p:guide orient="horz" pos="15795"/>
        <p:guide pos="100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9C6E6C37-B003-4E6A-9ECD-6787CCADCB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3720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25" y="3757613"/>
            <a:ext cx="13242925" cy="1874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37025" y="24004588"/>
            <a:ext cx="23456900" cy="225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AAEE42D6-F3C5-4B51-9D99-FB66DF8DF80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0634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23182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46364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69547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9272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615912" algn="l" defTabSz="6463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094" algn="l" defTabSz="6463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276" algn="l" defTabSz="6463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459" algn="l" defTabSz="64636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851E21-F972-40F5-A308-A8547C55FB35}" type="slidenum">
              <a:rPr lang="en-AU" sz="6000" smtClean="0"/>
              <a:t>1</a:t>
            </a:fld>
            <a:endParaRPr lang="en-AU" sz="60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25" y="3757613"/>
            <a:ext cx="13242925" cy="18748375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48" y="9407003"/>
            <a:ext cx="18178506" cy="64894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96" y="17158069"/>
            <a:ext cx="14970211" cy="7739385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323182" indent="0" algn="ctr">
              <a:buNone/>
              <a:defRPr/>
            </a:lvl2pPr>
            <a:lvl3pPr marL="646364" indent="0" algn="ctr">
              <a:buNone/>
              <a:defRPr/>
            </a:lvl3pPr>
            <a:lvl4pPr marL="969547" indent="0" algn="ctr">
              <a:buNone/>
              <a:defRPr/>
            </a:lvl4pPr>
            <a:lvl5pPr marL="1292729" indent="0" algn="ctr">
              <a:buNone/>
              <a:defRPr/>
            </a:lvl5pPr>
            <a:lvl6pPr marL="1615912" indent="0" algn="ctr">
              <a:buNone/>
              <a:defRPr/>
            </a:lvl6pPr>
            <a:lvl7pPr marL="1939094" indent="0" algn="ctr">
              <a:buNone/>
              <a:defRPr/>
            </a:lvl7pPr>
            <a:lvl8pPr marL="2262276" indent="0" algn="ctr">
              <a:buNone/>
              <a:defRPr/>
            </a:lvl8pPr>
            <a:lvl9pPr marL="25854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0070E30-207F-4133-B7C7-D0B82C1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169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BAB551A-B7D1-41C1-87DE-4BED4BEC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3695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37685" y="2691263"/>
            <a:ext cx="4544282" cy="2422427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4838" y="2691263"/>
            <a:ext cx="13566839" cy="2422427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867929F-271B-41DC-AFED-18BFCDC0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664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486D60D-5BAC-46BF-93A2-0E11CAF0C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121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09" y="19457987"/>
            <a:ext cx="18178506" cy="601335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09" y="12834235"/>
            <a:ext cx="18178506" cy="662374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323182" indent="0">
              <a:buNone/>
              <a:defRPr sz="1300"/>
            </a:lvl2pPr>
            <a:lvl3pPr marL="646364" indent="0">
              <a:buNone/>
              <a:defRPr sz="1100"/>
            </a:lvl3pPr>
            <a:lvl4pPr marL="969547" indent="0">
              <a:buNone/>
              <a:defRPr sz="1000"/>
            </a:lvl4pPr>
            <a:lvl5pPr marL="1292729" indent="0">
              <a:buNone/>
              <a:defRPr sz="1000"/>
            </a:lvl5pPr>
            <a:lvl6pPr marL="1615912" indent="0">
              <a:buNone/>
              <a:defRPr sz="1000"/>
            </a:lvl6pPr>
            <a:lvl7pPr marL="1939094" indent="0">
              <a:buNone/>
              <a:defRPr sz="1000"/>
            </a:lvl7pPr>
            <a:lvl8pPr marL="2262276" indent="0">
              <a:buNone/>
              <a:defRPr sz="1000"/>
            </a:lvl8pPr>
            <a:lvl9pPr marL="25854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148BB4C-6357-42C8-B557-AD0E540C7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632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4838" y="8746967"/>
            <a:ext cx="9055560" cy="18168569"/>
          </a:xfrm>
        </p:spPr>
        <p:txBody>
          <a:bodyPr/>
          <a:lstStyle>
            <a:defPPr>
              <a:defRPr kern="1200" smtId="4294967295"/>
            </a:defPPr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26407" y="8746967"/>
            <a:ext cx="9055560" cy="18168569"/>
          </a:xfrm>
        </p:spPr>
        <p:txBody>
          <a:bodyPr/>
          <a:lstStyle>
            <a:defPPr>
              <a:defRPr kern="1200" smtId="4294967295"/>
            </a:defPPr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55FE6FD9-9B53-4F52-93E5-8E7A8F32D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6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05" y="1212017"/>
            <a:ext cx="19248395" cy="5046663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203" y="6778535"/>
            <a:ext cx="9449550" cy="282414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700" b="1"/>
            </a:lvl1pPr>
            <a:lvl2pPr marL="323182" indent="0">
              <a:buNone/>
              <a:defRPr sz="1400" b="1"/>
            </a:lvl2pPr>
            <a:lvl3pPr marL="646364" indent="0">
              <a:buNone/>
              <a:defRPr sz="1300" b="1"/>
            </a:lvl3pPr>
            <a:lvl4pPr marL="969547" indent="0">
              <a:buNone/>
              <a:defRPr sz="1100" b="1"/>
            </a:lvl4pPr>
            <a:lvl5pPr marL="1292729" indent="0">
              <a:buNone/>
              <a:defRPr sz="1100" b="1"/>
            </a:lvl5pPr>
            <a:lvl6pPr marL="1615912" indent="0">
              <a:buNone/>
              <a:defRPr sz="1100" b="1"/>
            </a:lvl6pPr>
            <a:lvl7pPr marL="1939094" indent="0">
              <a:buNone/>
              <a:defRPr sz="1100" b="1"/>
            </a:lvl7pPr>
            <a:lvl8pPr marL="2262276" indent="0">
              <a:buNone/>
              <a:defRPr sz="1100" b="1"/>
            </a:lvl8pPr>
            <a:lvl9pPr marL="25854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203" y="9602681"/>
            <a:ext cx="9449550" cy="17445740"/>
          </a:xfrm>
        </p:spPr>
        <p:txBody>
          <a:bodyPr/>
          <a:lstStyle>
            <a:defPPr>
              <a:defRPr kern="1200" smtId="4294967295"/>
            </a:defPPr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3925" y="6778535"/>
            <a:ext cx="9453675" cy="282414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700" b="1"/>
            </a:lvl1pPr>
            <a:lvl2pPr marL="323182" indent="0">
              <a:buNone/>
              <a:defRPr sz="1400" b="1"/>
            </a:lvl2pPr>
            <a:lvl3pPr marL="646364" indent="0">
              <a:buNone/>
              <a:defRPr sz="1300" b="1"/>
            </a:lvl3pPr>
            <a:lvl4pPr marL="969547" indent="0">
              <a:buNone/>
              <a:defRPr sz="1100" b="1"/>
            </a:lvl4pPr>
            <a:lvl5pPr marL="1292729" indent="0">
              <a:buNone/>
              <a:defRPr sz="1100" b="1"/>
            </a:lvl5pPr>
            <a:lvl6pPr marL="1615912" indent="0">
              <a:buNone/>
              <a:defRPr sz="1100" b="1"/>
            </a:lvl6pPr>
            <a:lvl7pPr marL="1939094" indent="0">
              <a:buNone/>
              <a:defRPr sz="1100" b="1"/>
            </a:lvl7pPr>
            <a:lvl8pPr marL="2262276" indent="0">
              <a:buNone/>
              <a:defRPr sz="1100" b="1"/>
            </a:lvl8pPr>
            <a:lvl9pPr marL="25854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3925" y="9602681"/>
            <a:ext cx="9453675" cy="17445740"/>
          </a:xfrm>
        </p:spPr>
        <p:txBody>
          <a:bodyPr/>
          <a:lstStyle>
            <a:defPPr>
              <a:defRPr kern="1200" smtId="4294967295"/>
            </a:defPPr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2BA4A52-EAC0-4B74-9BA3-D2627DDCC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308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163AC92-A545-4978-8450-5C8F828CC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316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36EEA42-AB58-4266-88D5-AFAB7846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674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02" y="1206176"/>
            <a:ext cx="7036109" cy="512989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783" y="1206177"/>
            <a:ext cx="11955814" cy="25842242"/>
          </a:xfrm>
        </p:spPr>
        <p:txBody>
          <a:bodyPr/>
          <a:lstStyle>
            <a:defPPr>
              <a:defRPr kern="1200" smtId="4294967295"/>
            </a:defPPr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202" y="6336076"/>
            <a:ext cx="7036109" cy="2071234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000"/>
            </a:lvl1pPr>
            <a:lvl2pPr marL="323182" indent="0">
              <a:buNone/>
              <a:defRPr sz="800"/>
            </a:lvl2pPr>
            <a:lvl3pPr marL="646364" indent="0">
              <a:buNone/>
              <a:defRPr sz="700"/>
            </a:lvl3pPr>
            <a:lvl4pPr marL="969547" indent="0">
              <a:buNone/>
              <a:defRPr sz="600"/>
            </a:lvl4pPr>
            <a:lvl5pPr marL="1292729" indent="0">
              <a:buNone/>
              <a:defRPr sz="600"/>
            </a:lvl5pPr>
            <a:lvl6pPr marL="1615912" indent="0">
              <a:buNone/>
              <a:defRPr sz="600"/>
            </a:lvl6pPr>
            <a:lvl7pPr marL="1939094" indent="0">
              <a:buNone/>
              <a:defRPr sz="600"/>
            </a:lvl7pPr>
            <a:lvl8pPr marL="2262276" indent="0">
              <a:buNone/>
              <a:defRPr sz="600"/>
            </a:lvl8pPr>
            <a:lvl9pPr marL="25854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1B2BB952-07AE-43C4-B5B3-8BAFAC464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3473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37" y="21195693"/>
            <a:ext cx="12831804" cy="2502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37" y="2705866"/>
            <a:ext cx="12831804" cy="1816710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300"/>
            </a:lvl1pPr>
            <a:lvl2pPr marL="323182" indent="0">
              <a:buNone/>
              <a:defRPr sz="2000"/>
            </a:lvl2pPr>
            <a:lvl3pPr marL="646364" indent="0">
              <a:buNone/>
              <a:defRPr sz="1700"/>
            </a:lvl3pPr>
            <a:lvl4pPr marL="969547" indent="0">
              <a:buNone/>
              <a:defRPr sz="1400"/>
            </a:lvl4pPr>
            <a:lvl5pPr marL="1292729" indent="0">
              <a:buNone/>
              <a:defRPr sz="1400"/>
            </a:lvl5pPr>
            <a:lvl6pPr marL="1615912" indent="0">
              <a:buNone/>
              <a:defRPr sz="1400"/>
            </a:lvl6pPr>
            <a:lvl7pPr marL="1939094" indent="0">
              <a:buNone/>
              <a:defRPr sz="1400"/>
            </a:lvl7pPr>
            <a:lvl8pPr marL="2262276" indent="0">
              <a:buNone/>
              <a:defRPr sz="1400"/>
            </a:lvl8pPr>
            <a:lvl9pPr marL="2585459" indent="0">
              <a:buNone/>
              <a:defRPr sz="1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37" y="23698583"/>
            <a:ext cx="12831804" cy="355281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000"/>
            </a:lvl1pPr>
            <a:lvl2pPr marL="323182" indent="0">
              <a:buNone/>
              <a:defRPr sz="800"/>
            </a:lvl2pPr>
            <a:lvl3pPr marL="646364" indent="0">
              <a:buNone/>
              <a:defRPr sz="700"/>
            </a:lvl3pPr>
            <a:lvl4pPr marL="969547" indent="0">
              <a:buNone/>
              <a:defRPr sz="600"/>
            </a:lvl4pPr>
            <a:lvl5pPr marL="1292729" indent="0">
              <a:buNone/>
              <a:defRPr sz="600"/>
            </a:lvl5pPr>
            <a:lvl6pPr marL="1615912" indent="0">
              <a:buNone/>
              <a:defRPr sz="600"/>
            </a:lvl6pPr>
            <a:lvl7pPr marL="1939094" indent="0">
              <a:buNone/>
              <a:defRPr sz="600"/>
            </a:lvl7pPr>
            <a:lvl8pPr marL="2262276" indent="0">
              <a:buNone/>
              <a:defRPr sz="600"/>
            </a:lvl8pPr>
            <a:lvl9pPr marL="25854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295635B-1A7A-4F5D-967E-5CA8EE504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1447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94B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5188" y="2691354"/>
            <a:ext cx="18176424" cy="504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1633" tIns="150817" rIns="301633" bIns="150817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5188" y="8746900"/>
            <a:ext cx="18176424" cy="1816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1633" tIns="150817" rIns="301633" bIns="1508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5188" y="27588624"/>
            <a:ext cx="4455490" cy="201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1633" tIns="150817" rIns="301633" bIns="1508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3016368">
              <a:defRPr sz="4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792" y="27588624"/>
            <a:ext cx="6775216" cy="201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1633" tIns="150817" rIns="301633" bIns="1508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3016368">
              <a:defRPr sz="4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6122" y="27588624"/>
            <a:ext cx="4455490" cy="201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1633" tIns="150817" rIns="301633" bIns="1508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3016368">
              <a:defRPr sz="4600"/>
            </a:lvl1pPr>
          </a:lstStyle>
          <a:p>
            <a:pPr>
              <a:defRPr/>
            </a:pPr>
            <a:fld id="{4787894D-B378-41EB-8A0B-D333CBFBD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8137205" y="15142113"/>
            <a:ext cx="10100439" cy="3086986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19423566" y="15142113"/>
            <a:ext cx="10100439" cy="3086986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0" y="30639421"/>
            <a:ext cx="21386800" cy="1085494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0" y="31043798"/>
            <a:ext cx="10693400" cy="8986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637" tIns="32319" rIns="64637" bIns="32319" rtlCol="0" anchor="ctr"/>
          <a:lstStyle>
            <a:defPPr>
              <a:defRPr kern="1200" smtId="4294967295"/>
            </a:defPPr>
          </a:lstStyle>
          <a:p>
            <a:pPr algn="l"/>
            <a:r>
              <a:rPr sz="3400" smtId="4294967295">
                <a:solidFill>
                  <a:srgbClr val="808080"/>
                </a:solidFill>
              </a:rPr>
              <a:t>Template ID: lighttodark  Size: a0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 smtId="4294967295"/>
      </a:defPPr>
      <a:lvl1pPr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2pPr>
      <a:lvl3pPr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3pPr>
      <a:lvl4pPr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4pPr>
      <a:lvl5pPr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5pPr>
      <a:lvl6pPr marL="323182"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6pPr>
      <a:lvl7pPr marL="646364"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7pPr>
      <a:lvl8pPr marL="969547"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8pPr>
      <a:lvl9pPr marL="1292729" algn="ctr" defTabSz="3016368" rtl="0" eaLnBrk="0" fontAlgn="base" hangingPunct="0">
        <a:spcBef>
          <a:spcPct val="0"/>
        </a:spcBef>
        <a:spcAft>
          <a:spcPct val="0"/>
        </a:spcAft>
        <a:defRPr sz="1450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 smtId="4294967295"/>
      </a:defPPr>
      <a:lvl1pPr marL="1131137" indent="-1131137" algn="l" defTabSz="3016368" rtl="0" eaLnBrk="0" fontAlgn="base" hangingPunct="0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+mn-ea"/>
          <a:cs typeface="+mn-cs"/>
        </a:defRPr>
      </a:lvl1pPr>
      <a:lvl2pPr marL="2450799" indent="-942616" algn="l" defTabSz="3016368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2pPr>
      <a:lvl3pPr marL="3770459" indent="-754092" algn="l" defTabSz="3016368" rtl="0" eaLnBrk="0" fontAlgn="base" hangingPunct="0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+mn-lt"/>
        </a:defRPr>
      </a:lvl3pPr>
      <a:lvl4pPr marL="5278644" indent="-754092" algn="l" defTabSz="3016368" rtl="0" eaLnBrk="0" fontAlgn="base" hangingPunct="0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786829" indent="-754092" algn="l" defTabSz="301636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7110011" indent="-754092" algn="l" defTabSz="301636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7433193" indent="-754092" algn="l" defTabSz="301636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7756375" indent="-754092" algn="l" defTabSz="301636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8079557" indent="-754092" algn="l" defTabSz="301636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82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64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47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29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12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094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276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459" algn="l" defTabSz="6463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chemeClr val="accent4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4"/>
          <p:cNvSpPr>
            <a:spLocks noChangeArrowheads="1"/>
          </p:cNvSpPr>
          <p:nvPr/>
        </p:nvSpPr>
        <p:spPr bwMode="auto">
          <a:xfrm>
            <a:off x="785205" y="17083972"/>
            <a:ext cx="6143375" cy="863069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lIns="254474" tIns="254474" rIns="254474" bIns="254474"/>
          <a:lstStyle>
            <a:defPPr>
              <a:defRPr kern="1200" smtId="4294967295"/>
            </a:defPPr>
          </a:lstStyle>
          <a:p>
            <a:pPr marL="269319" indent="-269319">
              <a:spcBef>
                <a:spcPct val="50000"/>
              </a:spcBef>
            </a:pPr>
            <a:r>
              <a:rPr lang="ru-RU" sz="3400" b="1" dirty="0">
                <a:solidFill>
                  <a:srgbClr val="002060"/>
                </a:solidFill>
                <a:latin typeface="Arial"/>
              </a:rPr>
              <a:t>  Методы исследования</a:t>
            </a:r>
          </a:p>
          <a:p>
            <a:pPr marL="269319" indent="-269319" algn="just">
              <a:spcBef>
                <a:spcPct val="50000"/>
              </a:spcBef>
            </a:pPr>
            <a:r>
              <a:rPr lang="ru-RU" sz="2500" dirty="0">
                <a:solidFill>
                  <a:srgbClr val="002060"/>
                </a:solidFill>
                <a:latin typeface="Arial"/>
              </a:rPr>
              <a:t>	</a:t>
            </a:r>
            <a:endParaRPr lang="ru-RU" sz="2400" dirty="0">
              <a:solidFill>
                <a:srgbClr val="002060"/>
              </a:solidFill>
              <a:latin typeface="Arial"/>
            </a:endParaRPr>
          </a:p>
          <a:p>
            <a:pPr>
              <a:spcBef>
                <a:spcPct val="50000"/>
              </a:spcBef>
              <a:buSzPct val="60000"/>
            </a:pPr>
            <a:endParaRPr lang="ru-RU" sz="2400" dirty="0">
              <a:solidFill>
                <a:srgbClr val="002060"/>
              </a:solidFill>
              <a:latin typeface="Arial"/>
            </a:endParaRPr>
          </a:p>
          <a:p>
            <a:pPr>
              <a:spcBef>
                <a:spcPct val="50000"/>
              </a:spcBef>
              <a:buSzPct val="60000"/>
            </a:pPr>
            <a:endParaRPr lang="ru-RU" sz="250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6975336" y="4080885"/>
            <a:ext cx="13863713" cy="154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381711" tIns="381711" rIns="381711" bIns="381711">
            <a:spAutoFit/>
          </a:bodyPr>
          <a:lstStyle>
            <a:defPPr>
              <a:defRPr kern="1200" smtId="4294967295"/>
            </a:defPPr>
            <a:lvl1pPr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5911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5000" b="1" i="1" dirty="0" smtClean="0">
                <a:solidFill>
                  <a:srgbClr val="002060"/>
                </a:solidFill>
              </a:rPr>
              <a:t>НАЗВАНИЕ ДОКЛАДА</a:t>
            </a:r>
            <a:endParaRPr lang="en-AU" sz="5000" b="1" i="1" dirty="0">
              <a:solidFill>
                <a:srgbClr val="002060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624453" y="4080885"/>
            <a:ext cx="8572261" cy="244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4474" tIns="254474" rIns="254474" bIns="254474"/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000" b="1" i="1" dirty="0" smtClean="0">
                <a:solidFill>
                  <a:srgbClr val="002060"/>
                </a:solidFill>
                <a:latin typeface="Arial"/>
              </a:rPr>
              <a:t>Авторы </a:t>
            </a:r>
            <a:endParaRPr lang="en-US" sz="3000" dirty="0">
              <a:solidFill>
                <a:srgbClr val="002060"/>
              </a:solidFill>
              <a:latin typeface="Arial"/>
            </a:endParaRPr>
          </a:p>
          <a:p>
            <a:r>
              <a:rPr lang="ru-RU" sz="3000" dirty="0" smtClean="0">
                <a:solidFill>
                  <a:srgbClr val="002060"/>
                </a:solidFill>
                <a:latin typeface="Arial"/>
              </a:rPr>
              <a:t>Город, название Университета, </a:t>
            </a:r>
            <a:endParaRPr lang="en-US" sz="3000" dirty="0">
              <a:solidFill>
                <a:srgbClr val="002060"/>
              </a:solidFill>
              <a:latin typeface="Arial"/>
            </a:endParaRPr>
          </a:p>
          <a:p>
            <a:r>
              <a:rPr lang="en-US" sz="3000" dirty="0">
                <a:solidFill>
                  <a:srgbClr val="002060"/>
                </a:solidFill>
                <a:latin typeface="Arial"/>
              </a:rPr>
              <a:t>E-mail</a:t>
            </a:r>
            <a:r>
              <a:rPr lang="en-US" sz="3000" dirty="0" smtClean="0">
                <a:solidFill>
                  <a:srgbClr val="002060"/>
                </a:solidFill>
                <a:latin typeface="Arial"/>
              </a:rPr>
              <a:t>:</a:t>
            </a:r>
            <a:endParaRPr lang="en-GB" sz="3000" i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060" name="Text Box 71"/>
          <p:cNvSpPr txBox="1">
            <a:spLocks noChangeArrowheads="1"/>
          </p:cNvSpPr>
          <p:nvPr/>
        </p:nvSpPr>
        <p:spPr bwMode="auto">
          <a:xfrm>
            <a:off x="7947421" y="29051120"/>
            <a:ext cx="5256401" cy="803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2319" rIns="0" bIns="32319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i="1">
                <a:solidFill>
                  <a:schemeClr val="accent4">
                    <a:lumMod val="75000"/>
                  </a:schemeClr>
                </a:solidFill>
                <a:latin typeface="Arial"/>
              </a:rPr>
              <a:t>Pre- and post-program </a:t>
            </a:r>
            <a:r>
              <a:rPr lang="en-US" i="1">
                <a:solidFill>
                  <a:schemeClr val="accent4">
                    <a:lumMod val="75000"/>
                  </a:schemeClr>
                </a:solidFill>
                <a:latin typeface="Arial"/>
              </a:rPr>
              <a:t>Insert your text here </a:t>
            </a:r>
            <a:endParaRPr lang="en-AU" i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63" name="Text Box 122"/>
          <p:cNvSpPr txBox="1">
            <a:spLocks noChangeArrowheads="1"/>
          </p:cNvSpPr>
          <p:nvPr/>
        </p:nvSpPr>
        <p:spPr bwMode="auto">
          <a:xfrm>
            <a:off x="7280669" y="6549687"/>
            <a:ext cx="13558380" cy="30014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4637" tIns="32319" rIns="64637" bIns="32319">
            <a:spAutoFit/>
          </a:bodyPr>
          <a:lstStyle>
            <a:defPPr>
              <a:defRPr kern="1200" smtId="4294967295"/>
            </a:defPPr>
            <a:lvl1pPr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92501" lvl="1" eaLnBrk="1" hangingPunct="1">
              <a:lnSpc>
                <a:spcPct val="120000"/>
              </a:lnSpc>
            </a:pPr>
            <a:r>
              <a:rPr lang="ru-RU" sz="3400" b="1" dirty="0">
                <a:solidFill>
                  <a:srgbClr val="002060"/>
                </a:solidFill>
                <a:latin typeface="Arial"/>
              </a:rPr>
              <a:t> Аннотация</a:t>
            </a:r>
            <a:br>
              <a:rPr lang="ru-RU" sz="3400" b="1" dirty="0">
                <a:solidFill>
                  <a:srgbClr val="002060"/>
                </a:solidFill>
                <a:latin typeface="Arial"/>
              </a:rPr>
            </a:br>
            <a:endParaRPr lang="en-US" sz="2500" dirty="0" smtClean="0">
              <a:solidFill>
                <a:srgbClr val="002060"/>
              </a:solidFill>
              <a:latin typeface="Arial"/>
            </a:endParaRPr>
          </a:p>
          <a:p>
            <a:pPr marL="592501" lvl="1" eaLnBrk="1" hangingPunct="1">
              <a:lnSpc>
                <a:spcPct val="120000"/>
              </a:lnSpc>
            </a:pPr>
            <a:endParaRPr lang="en-US" sz="2500" dirty="0">
              <a:solidFill>
                <a:srgbClr val="002060"/>
              </a:solidFill>
              <a:latin typeface="Arial"/>
            </a:endParaRPr>
          </a:p>
          <a:p>
            <a:pPr marL="592501" lvl="1" eaLnBrk="1" hangingPunct="1">
              <a:lnSpc>
                <a:spcPct val="120000"/>
              </a:lnSpc>
            </a:pPr>
            <a:endParaRPr lang="en-US" sz="2500" dirty="0" smtClean="0">
              <a:solidFill>
                <a:srgbClr val="002060"/>
              </a:solidFill>
              <a:latin typeface="Arial"/>
            </a:endParaRPr>
          </a:p>
          <a:p>
            <a:pPr marL="592501" lvl="1" eaLnBrk="1" hangingPunct="1">
              <a:lnSpc>
                <a:spcPct val="120000"/>
              </a:lnSpc>
            </a:pPr>
            <a:endParaRPr lang="en-US" sz="2500" dirty="0">
              <a:solidFill>
                <a:srgbClr val="002060"/>
              </a:solidFill>
              <a:latin typeface="Arial"/>
            </a:endParaRPr>
          </a:p>
          <a:p>
            <a:pPr marL="592501" lvl="1" eaLnBrk="1" hangingPunct="1">
              <a:lnSpc>
                <a:spcPct val="120000"/>
              </a:lnSpc>
            </a:pPr>
            <a:endParaRPr lang="ru-RU" sz="250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064" name="Text Box 123"/>
          <p:cNvSpPr txBox="1">
            <a:spLocks noChangeArrowheads="1"/>
          </p:cNvSpPr>
          <p:nvPr/>
        </p:nvSpPr>
        <p:spPr bwMode="auto">
          <a:xfrm>
            <a:off x="786331" y="6549687"/>
            <a:ext cx="6189005" cy="48050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4637" tIns="32319" rIns="64637" bIns="32319">
            <a:spAutoFit/>
          </a:bodyPr>
          <a:lstStyle>
            <a:defPPr>
              <a:defRPr kern="1200" smtId="4294967295"/>
            </a:defPPr>
            <a:lvl1pPr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2036"/>
              </a:spcBef>
            </a:pPr>
            <a:r>
              <a:rPr lang="ru-RU" sz="3400" b="1" dirty="0">
                <a:solidFill>
                  <a:srgbClr val="002060"/>
                </a:solidFill>
                <a:latin typeface="Arial"/>
              </a:rPr>
              <a:t>    </a:t>
            </a:r>
            <a:r>
              <a:rPr lang="ru-RU" sz="3400" b="1" dirty="0" smtClean="0">
                <a:solidFill>
                  <a:srgbClr val="002060"/>
                </a:solidFill>
                <a:latin typeface="Arial"/>
              </a:rPr>
              <a:t>Актуальность</a:t>
            </a: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r>
              <a:rPr lang="ru-RU" sz="2500" dirty="0" smtClean="0">
                <a:solidFill>
                  <a:srgbClr val="002060"/>
                </a:solidFill>
                <a:latin typeface="Arial"/>
              </a:rPr>
              <a:t>   </a:t>
            </a:r>
            <a:endParaRPr lang="en-US" dirty="0" smtClean="0">
              <a:solidFill>
                <a:srgbClr val="002060"/>
              </a:solidFill>
              <a:latin typeface="Arial"/>
            </a:endParaRP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endParaRPr lang="en-US" dirty="0">
              <a:solidFill>
                <a:srgbClr val="002060"/>
              </a:solidFill>
              <a:latin typeface="Arial"/>
            </a:endParaRP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endParaRPr lang="en-US" dirty="0" smtClean="0">
              <a:solidFill>
                <a:srgbClr val="002060"/>
              </a:solidFill>
              <a:latin typeface="Arial"/>
            </a:endParaRP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endParaRPr lang="en-US" dirty="0">
              <a:solidFill>
                <a:srgbClr val="002060"/>
              </a:solidFill>
              <a:latin typeface="Arial"/>
            </a:endParaRP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endParaRPr lang="en-US" dirty="0" smtClean="0">
              <a:solidFill>
                <a:srgbClr val="002060"/>
              </a:solidFill>
              <a:latin typeface="Arial"/>
            </a:endParaRPr>
          </a:p>
          <a:p>
            <a:pPr marL="360000" lvl="1" eaLnBrk="1" hangingPunct="1">
              <a:lnSpc>
                <a:spcPct val="120000"/>
              </a:lnSpc>
              <a:spcBef>
                <a:spcPts val="2036"/>
              </a:spcBef>
            </a:pPr>
            <a:r>
              <a:rPr lang="ru-RU" dirty="0" smtClean="0">
                <a:solidFill>
                  <a:srgbClr val="002060"/>
                </a:solidFill>
                <a:latin typeface="Arial"/>
              </a:rPr>
              <a:t>. </a:t>
            </a:r>
            <a:endParaRPr lang="en-US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069" name="Text Box 148"/>
          <p:cNvSpPr txBox="1">
            <a:spLocks noChangeArrowheads="1"/>
          </p:cNvSpPr>
          <p:nvPr/>
        </p:nvSpPr>
        <p:spPr bwMode="auto">
          <a:xfrm>
            <a:off x="7280669" y="9729787"/>
            <a:ext cx="13558380" cy="704871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4637" tIns="32319" rIns="64637" bIns="32319">
            <a:spAutoFit/>
          </a:bodyPr>
          <a:lstStyle>
            <a:defPPr>
              <a:defRPr kern="1200" smtId="4294967295"/>
            </a:defPPr>
            <a:lvl1pPr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60000" eaLnBrk="1" hangingPunct="1">
              <a:lnSpc>
                <a:spcPct val="110000"/>
              </a:lnSpc>
              <a:spcAft>
                <a:spcPts val="600"/>
              </a:spcAft>
            </a:pPr>
            <a:r>
              <a:rPr lang="ru-RU" sz="3400" b="1" dirty="0">
                <a:solidFill>
                  <a:srgbClr val="002060"/>
                </a:solidFill>
                <a:latin typeface="Arial"/>
              </a:rPr>
              <a:t>Используемые </a:t>
            </a:r>
            <a:r>
              <a:rPr lang="ru-RU" sz="3400" b="1" dirty="0" smtClean="0">
                <a:solidFill>
                  <a:srgbClr val="002060"/>
                </a:solidFill>
                <a:latin typeface="Arial"/>
              </a:rPr>
              <a:t>материалы</a:t>
            </a:r>
            <a:endParaRPr lang="ru-RU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  <a:p>
            <a:pPr marL="360000" algn="just" eaLnBrk="1" hangingPunct="1">
              <a:lnSpc>
                <a:spcPct val="110000"/>
              </a:lnSpc>
            </a:pPr>
            <a:endParaRPr lang="en-US" sz="340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070" name="Rectangle 150"/>
          <p:cNvSpPr>
            <a:spLocks noChangeArrowheads="1"/>
          </p:cNvSpPr>
          <p:nvPr/>
        </p:nvSpPr>
        <p:spPr bwMode="auto">
          <a:xfrm>
            <a:off x="785205" y="26112787"/>
            <a:ext cx="20053844" cy="380044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lIns="254474" tIns="254474" rIns="254474" bIns="254474"/>
          <a:lstStyle>
            <a:defPPr>
              <a:defRPr kern="1200" smtId="4294967295"/>
            </a:defPPr>
          </a:lstStyle>
          <a:p>
            <a:pPr eaLnBrk="1" hangingPunct="1">
              <a:spcBef>
                <a:spcPts val="0"/>
              </a:spcBef>
            </a:pPr>
            <a:r>
              <a:rPr lang="ru-RU" sz="3100" b="1" dirty="0">
                <a:solidFill>
                  <a:srgbClr val="002060"/>
                </a:solidFill>
                <a:latin typeface="Arial"/>
              </a:rPr>
              <a:t>  </a:t>
            </a:r>
            <a:r>
              <a:rPr lang="ru-RU" sz="3400" b="1" dirty="0">
                <a:solidFill>
                  <a:srgbClr val="002060"/>
                </a:solidFill>
                <a:latin typeface="Arial"/>
              </a:rPr>
              <a:t>Выводы и </a:t>
            </a:r>
            <a:r>
              <a:rPr lang="ru-RU" sz="3400" b="1" dirty="0" smtClean="0">
                <a:solidFill>
                  <a:srgbClr val="002060"/>
                </a:solidFill>
                <a:latin typeface="Arial"/>
              </a:rPr>
              <a:t>заключение</a:t>
            </a:r>
          </a:p>
          <a:p>
            <a:pPr marL="180000" algn="just" eaLnBrk="1" hangingPunct="1">
              <a:spcBef>
                <a:spcPts val="0"/>
              </a:spcBef>
            </a:pPr>
            <a:endParaRPr lang="ru-RU" sz="2500" dirty="0">
              <a:solidFill>
                <a:srgbClr val="002060"/>
              </a:solidFill>
              <a:latin typeface="Arial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31" y="11646345"/>
            <a:ext cx="6189005" cy="514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879928" y="659537"/>
            <a:ext cx="13365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VIII </a:t>
            </a:r>
            <a:r>
              <a:rPr lang="ru-RU" sz="5400" dirty="0" smtClean="0"/>
              <a:t>Международная научно-практическая конференция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50995" y="2794632"/>
            <a:ext cx="171363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/>
              <a:t>Современные строительные материалы и технологии</a:t>
            </a:r>
          </a:p>
        </p:txBody>
      </p:sp>
      <p:pic>
        <p:nvPicPr>
          <p:cNvPr id="3" name="Picture 2" descr="C:\Users\ASHaranova\Desktop\Конференции БФУ\СМиТ2025\СМиТ2025 Лого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400" y="0"/>
            <a:ext cx="3073400" cy="30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SHaranova\Desktop\1.1.-Logotip\1.1. Логотип\jpg\bfu-logo-short-rus-bl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74" y="546433"/>
            <a:ext cx="3450492" cy="191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144"/>
          <p:cNvSpPr>
            <a:spLocks noChangeArrowheads="1"/>
          </p:cNvSpPr>
          <p:nvPr/>
        </p:nvSpPr>
        <p:spPr bwMode="auto">
          <a:xfrm>
            <a:off x="7280669" y="17130675"/>
            <a:ext cx="13558380" cy="863069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lIns="254474" tIns="254474" rIns="254474" bIns="254474"/>
          <a:lstStyle>
            <a:defPPr>
              <a:defRPr kern="1200" smtId="4294967295"/>
            </a:defPPr>
          </a:lstStyle>
          <a:p>
            <a:pPr marL="269319" indent="-269319">
              <a:spcBef>
                <a:spcPct val="50000"/>
              </a:spcBef>
            </a:pPr>
            <a:r>
              <a:rPr lang="ru-RU" sz="3400" b="1" dirty="0">
                <a:solidFill>
                  <a:srgbClr val="002060"/>
                </a:solidFill>
                <a:latin typeface="Arial"/>
              </a:rPr>
              <a:t>  </a:t>
            </a:r>
            <a:r>
              <a:rPr lang="ru-RU" sz="3400" b="1" dirty="0" smtClean="0">
                <a:solidFill>
                  <a:srgbClr val="002060"/>
                </a:solidFill>
                <a:latin typeface="Arial"/>
              </a:rPr>
              <a:t>Результаты</a:t>
            </a:r>
            <a:endParaRPr lang="ru-RU" sz="3400" b="1" dirty="0">
              <a:solidFill>
                <a:srgbClr val="002060"/>
              </a:solidFill>
              <a:latin typeface="Arial"/>
            </a:endParaRPr>
          </a:p>
          <a:p>
            <a:pPr marL="269319" indent="-269319" algn="just">
              <a:spcBef>
                <a:spcPct val="50000"/>
              </a:spcBef>
            </a:pPr>
            <a:r>
              <a:rPr lang="ru-RU" sz="2500" dirty="0">
                <a:solidFill>
                  <a:srgbClr val="002060"/>
                </a:solidFill>
                <a:latin typeface="Arial"/>
              </a:rPr>
              <a:t>	</a:t>
            </a:r>
            <a:endParaRPr lang="ru-RU" sz="2400" dirty="0">
              <a:solidFill>
                <a:srgbClr val="002060"/>
              </a:solidFill>
              <a:latin typeface="Arial"/>
            </a:endParaRPr>
          </a:p>
          <a:p>
            <a:pPr>
              <a:spcBef>
                <a:spcPct val="50000"/>
              </a:spcBef>
              <a:buSzPct val="60000"/>
            </a:pPr>
            <a:endParaRPr lang="ru-RU" sz="2400" dirty="0">
              <a:solidFill>
                <a:srgbClr val="002060"/>
              </a:solidFill>
              <a:latin typeface="Arial"/>
            </a:endParaRPr>
          </a:p>
          <a:p>
            <a:pPr>
              <a:spcBef>
                <a:spcPct val="50000"/>
              </a:spcBef>
              <a:buSzPct val="60000"/>
            </a:pPr>
            <a:endParaRPr lang="ru-RU" sz="2500" dirty="0">
              <a:solidFill>
                <a:srgbClr val="002060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Blank 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3899</TotalTime>
  <Words>44</Words>
  <Application>Microsoft Office PowerPoint</Application>
  <PresentationFormat>Произвольный</PresentationFormat>
  <Paragraphs>33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Blank Presentation</vt:lpstr>
      <vt:lpstr>Презентация PowerPoint</vt:lpstr>
    </vt:vector>
  </TitlesOfParts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Анастасия В. Пузатова</cp:lastModifiedBy>
  <cp:revision>349</cp:revision>
  <cp:lastPrinted>2006-11-15T16:04:57Z</cp:lastPrinted>
  <dcterms:modified xsi:type="dcterms:W3CDTF">2025-02-11T12:04:51Z</dcterms:modified>
  <cp:category>templates for scientific poster</cp:category>
</cp:coreProperties>
</file>