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3309" r:id="rId21"/>
    <p:sldId id="3310" r:id="rId22"/>
    <p:sldId id="3311" r:id="rId23"/>
    <p:sldId id="3312" r:id="rId24"/>
    <p:sldId id="3313" r:id="rId25"/>
    <p:sldId id="3314" r:id="rId26"/>
    <p:sldId id="3315" r:id="rId27"/>
    <p:sldId id="3316" r:id="rId28"/>
    <p:sldId id="3317" r:id="rId29"/>
    <p:sldId id="3336" r:id="rId30"/>
    <p:sldId id="331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423"/>
    <a:srgbClr val="084D8B"/>
    <a:srgbClr val="FF9900"/>
    <a:srgbClr val="338ABE"/>
    <a:srgbClr val="0D0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78"/>
  </p:normalViewPr>
  <p:slideViewPr>
    <p:cSldViewPr snapToGrid="0" snapToObjects="1">
      <p:cViewPr>
        <p:scale>
          <a:sx n="122" d="100"/>
          <a:sy n="122" d="100"/>
        </p:scale>
        <p:origin x="-10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21738-7425-164D-957B-9698CADC85E3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02BFE-E33A-744F-BF59-B7A28F9B6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07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2A3F33-9C28-D44B-A794-6F257CE60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AEF0F35-E17D-F24E-9AFD-212F3E8B9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4A01E6-06C5-044D-82C1-4DBD8B51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760A5A-817F-654E-A713-4017E497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6591B2-C29C-1547-BAF9-B265036C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8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2DF05-CBDA-B94D-AB4C-E7FDB249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499719D-F6D2-5C4E-BEB3-4C31A42C1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90EB5D-E6E1-1F48-BBB0-76E33635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A528EE-FABD-1442-BF1C-A7A1C17F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3FBC45-C23E-104B-92ED-DB62D64C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14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A860EB4-AE4F-E54D-8397-9D519AC0C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60C701A-7FB4-D04D-B3D4-448DC7227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4ABFAA-454D-BD48-86E6-8D72FB61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D82F5D-F87A-6344-9ADD-DCCD298C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594B02-0115-1F4B-8F6F-3E0D9008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41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011FB4-CE34-D344-AF7C-B5A376C5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3CD30C-F2F5-F84D-AD49-C17D3C87F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8D1959-67BB-4A44-BE40-B24BC0B0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77555-EF33-7D4B-9C31-1B9E3882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C50A35-92BB-D848-8573-137C3922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72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587264-9A9B-DF41-9431-78F21FF8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586D80-20A7-DB4A-B0EE-51214BFCA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09225A-D793-C64D-A0B8-6903C9AF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FEDD31-C11C-BD4D-9EE0-E46F18A5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97FBA0-81ED-1A42-AD2A-06587A69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98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69985B-F7AD-784A-886E-6AD6D9F6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4A5F14-AF5E-8F4B-ADBB-B44BF219C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B9A8C17-B31A-3946-AE07-CDC251341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912973-A000-3D40-9021-C95ED46B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BB3804-A3EA-D943-83E7-94A9A8D89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A54DF02-F0BE-3A43-847B-1A4D59B8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0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76E5C9-1388-554F-BDB9-3AA8C015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932FE9-FECC-764F-B650-17D0045D4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B3F601C-93A6-5946-BAC7-3BBC07637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7E5BDD8-DBFC-2B4C-9858-DE3ABCD79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48D3504-CE09-3945-9ABC-2D7E628B7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CB50DBD-6D37-454B-A639-26107ED7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9696363-C22F-4A49-95EA-6A62501D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5782B7C-8F29-B640-9A48-564A043D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1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129E8A-0EC3-4342-906C-53C8E6F3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1216A22-B21E-BE44-9A8F-0C91A95E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9BCCD3-61F8-4A4F-83C9-17FD9EA1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C67B19-FDEA-8340-A047-0668CE6F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1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D465B-11A4-DE42-8352-71C705FF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D2EAE20-4EFC-0E43-9982-F3669F5A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E25B3D-2F70-ED4A-9E0E-1A0A383B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4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D015E2-8F17-2247-8008-EA5B6B15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541C7F-9955-9C47-AFA2-1848A7FD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C3BA395-57D2-6C4D-8603-4D457B065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31B188-6489-C348-9777-9244882B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9BF3EA-9B7C-7446-9A2B-7EA478B2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87BD9E7-5E70-3D41-A8F0-F3A8721F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7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7F68E9-BEE4-654F-BFD1-83618E00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F8B7D4-6E46-6C49-8A6D-DA5AA170F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9FD03D-DB3E-5C40-BB12-FE1F83F0E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241FE6-41A6-844F-8AAE-6AB4FF2D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E059FD-351C-5C42-B606-3440FACB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AC8B62-BB5E-7640-9179-CF4AD062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4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68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.png"/><Relationship Id="rId21" Type="http://schemas.openxmlformats.org/officeDocument/2006/relationships/image" Target="../media/image22.png"/><Relationship Id="rId42" Type="http://schemas.openxmlformats.org/officeDocument/2006/relationships/image" Target="../media/image55.svg"/><Relationship Id="rId47" Type="http://schemas.openxmlformats.org/officeDocument/2006/relationships/image" Target="../media/image35.png"/><Relationship Id="rId63" Type="http://schemas.openxmlformats.org/officeDocument/2006/relationships/image" Target="../media/image43.png"/><Relationship Id="rId68" Type="http://schemas.openxmlformats.org/officeDocument/2006/relationships/image" Target="../media/image81.svg"/><Relationship Id="rId84" Type="http://schemas.openxmlformats.org/officeDocument/2006/relationships/image" Target="../media/image97.svg"/><Relationship Id="rId89" Type="http://schemas.openxmlformats.org/officeDocument/2006/relationships/image" Target="../media/image56.png"/><Relationship Id="rId112" Type="http://schemas.openxmlformats.org/officeDocument/2006/relationships/image" Target="../media/image125.svg"/><Relationship Id="rId16" Type="http://schemas.openxmlformats.org/officeDocument/2006/relationships/image" Target="../media/image29.svg"/><Relationship Id="rId107" Type="http://schemas.openxmlformats.org/officeDocument/2006/relationships/image" Target="../media/image65.png"/><Relationship Id="rId11" Type="http://schemas.openxmlformats.org/officeDocument/2006/relationships/image" Target="../media/image17.png"/><Relationship Id="rId32" Type="http://schemas.openxmlformats.org/officeDocument/2006/relationships/image" Target="../media/image45.svg"/><Relationship Id="rId37" Type="http://schemas.openxmlformats.org/officeDocument/2006/relationships/image" Target="../media/image30.png"/><Relationship Id="rId53" Type="http://schemas.openxmlformats.org/officeDocument/2006/relationships/image" Target="../media/image38.png"/><Relationship Id="rId58" Type="http://schemas.openxmlformats.org/officeDocument/2006/relationships/image" Target="../media/image71.svg"/><Relationship Id="rId74" Type="http://schemas.openxmlformats.org/officeDocument/2006/relationships/image" Target="../media/image87.svg"/><Relationship Id="rId79" Type="http://schemas.openxmlformats.org/officeDocument/2006/relationships/image" Target="../media/image51.png"/><Relationship Id="rId102" Type="http://schemas.openxmlformats.org/officeDocument/2006/relationships/image" Target="../media/image115.svg"/><Relationship Id="rId123" Type="http://schemas.openxmlformats.org/officeDocument/2006/relationships/image" Target="../media/image73.png"/><Relationship Id="rId128" Type="http://schemas.openxmlformats.org/officeDocument/2006/relationships/image" Target="../media/image141.svg"/><Relationship Id="rId5" Type="http://schemas.openxmlformats.org/officeDocument/2006/relationships/image" Target="../media/image14.png"/><Relationship Id="rId90" Type="http://schemas.openxmlformats.org/officeDocument/2006/relationships/image" Target="../media/image103.svg"/><Relationship Id="rId95" Type="http://schemas.openxmlformats.org/officeDocument/2006/relationships/image" Target="../media/image59.png"/><Relationship Id="rId22" Type="http://schemas.openxmlformats.org/officeDocument/2006/relationships/image" Target="../media/image35.svg"/><Relationship Id="rId27" Type="http://schemas.openxmlformats.org/officeDocument/2006/relationships/image" Target="../media/image25.png"/><Relationship Id="rId43" Type="http://schemas.openxmlformats.org/officeDocument/2006/relationships/image" Target="../media/image33.png"/><Relationship Id="rId48" Type="http://schemas.openxmlformats.org/officeDocument/2006/relationships/image" Target="../media/image61.svg"/><Relationship Id="rId64" Type="http://schemas.openxmlformats.org/officeDocument/2006/relationships/image" Target="../media/image77.svg"/><Relationship Id="rId69" Type="http://schemas.openxmlformats.org/officeDocument/2006/relationships/image" Target="../media/image46.png"/><Relationship Id="rId113" Type="http://schemas.openxmlformats.org/officeDocument/2006/relationships/image" Target="../media/image68.png"/><Relationship Id="rId118" Type="http://schemas.openxmlformats.org/officeDocument/2006/relationships/image" Target="../media/image131.svg"/><Relationship Id="rId80" Type="http://schemas.openxmlformats.org/officeDocument/2006/relationships/image" Target="../media/image93.svg"/><Relationship Id="rId85" Type="http://schemas.openxmlformats.org/officeDocument/2006/relationships/image" Target="../media/image54.png"/><Relationship Id="rId12" Type="http://schemas.openxmlformats.org/officeDocument/2006/relationships/image" Target="../media/image25.svg"/><Relationship Id="rId17" Type="http://schemas.openxmlformats.org/officeDocument/2006/relationships/image" Target="../media/image20.png"/><Relationship Id="rId33" Type="http://schemas.openxmlformats.org/officeDocument/2006/relationships/image" Target="../media/image28.png"/><Relationship Id="rId38" Type="http://schemas.openxmlformats.org/officeDocument/2006/relationships/image" Target="../media/image51.svg"/><Relationship Id="rId59" Type="http://schemas.openxmlformats.org/officeDocument/2006/relationships/image" Target="../media/image41.png"/><Relationship Id="rId103" Type="http://schemas.openxmlformats.org/officeDocument/2006/relationships/image" Target="../media/image63.png"/><Relationship Id="rId108" Type="http://schemas.openxmlformats.org/officeDocument/2006/relationships/image" Target="../media/image121.svg"/><Relationship Id="rId124" Type="http://schemas.openxmlformats.org/officeDocument/2006/relationships/image" Target="../media/image137.svg"/><Relationship Id="rId129" Type="http://schemas.openxmlformats.org/officeDocument/2006/relationships/image" Target="../media/image3.png"/><Relationship Id="rId54" Type="http://schemas.openxmlformats.org/officeDocument/2006/relationships/image" Target="../media/image67.svg"/><Relationship Id="rId70" Type="http://schemas.openxmlformats.org/officeDocument/2006/relationships/image" Target="../media/image83.svg"/><Relationship Id="rId75" Type="http://schemas.openxmlformats.org/officeDocument/2006/relationships/image" Target="../media/image49.png"/><Relationship Id="rId91" Type="http://schemas.openxmlformats.org/officeDocument/2006/relationships/image" Target="../media/image57.png"/><Relationship Id="rId96" Type="http://schemas.openxmlformats.org/officeDocument/2006/relationships/image" Target="../media/image10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23" Type="http://schemas.openxmlformats.org/officeDocument/2006/relationships/image" Target="../media/image23.png"/><Relationship Id="rId28" Type="http://schemas.openxmlformats.org/officeDocument/2006/relationships/image" Target="../media/image41.svg"/><Relationship Id="rId49" Type="http://schemas.openxmlformats.org/officeDocument/2006/relationships/image" Target="../media/image36.png"/><Relationship Id="rId114" Type="http://schemas.openxmlformats.org/officeDocument/2006/relationships/image" Target="../media/image127.svg"/><Relationship Id="rId119" Type="http://schemas.openxmlformats.org/officeDocument/2006/relationships/image" Target="../media/image71.png"/><Relationship Id="rId44" Type="http://schemas.openxmlformats.org/officeDocument/2006/relationships/image" Target="../media/image57.svg"/><Relationship Id="rId60" Type="http://schemas.openxmlformats.org/officeDocument/2006/relationships/image" Target="../media/image73.svg"/><Relationship Id="rId65" Type="http://schemas.openxmlformats.org/officeDocument/2006/relationships/image" Target="../media/image44.png"/><Relationship Id="rId81" Type="http://schemas.openxmlformats.org/officeDocument/2006/relationships/image" Target="../media/image52.png"/><Relationship Id="rId86" Type="http://schemas.openxmlformats.org/officeDocument/2006/relationships/image" Target="../media/image99.svg"/><Relationship Id="rId13" Type="http://schemas.openxmlformats.org/officeDocument/2006/relationships/image" Target="../media/image18.png"/><Relationship Id="rId18" Type="http://schemas.openxmlformats.org/officeDocument/2006/relationships/image" Target="../media/image31.svg"/><Relationship Id="rId39" Type="http://schemas.openxmlformats.org/officeDocument/2006/relationships/image" Target="../media/image31.png"/><Relationship Id="rId109" Type="http://schemas.openxmlformats.org/officeDocument/2006/relationships/image" Target="../media/image66.png"/><Relationship Id="rId34" Type="http://schemas.openxmlformats.org/officeDocument/2006/relationships/image" Target="../media/image47.svg"/><Relationship Id="rId50" Type="http://schemas.openxmlformats.org/officeDocument/2006/relationships/image" Target="../media/image63.svg"/><Relationship Id="rId55" Type="http://schemas.openxmlformats.org/officeDocument/2006/relationships/image" Target="../media/image39.png"/><Relationship Id="rId76" Type="http://schemas.openxmlformats.org/officeDocument/2006/relationships/image" Target="../media/image89.svg"/><Relationship Id="rId97" Type="http://schemas.openxmlformats.org/officeDocument/2006/relationships/image" Target="../media/image60.png"/><Relationship Id="rId104" Type="http://schemas.openxmlformats.org/officeDocument/2006/relationships/image" Target="../media/image117.svg"/><Relationship Id="rId120" Type="http://schemas.openxmlformats.org/officeDocument/2006/relationships/image" Target="../media/image133.svg"/><Relationship Id="rId125" Type="http://schemas.openxmlformats.org/officeDocument/2006/relationships/image" Target="../media/image74.png"/><Relationship Id="rId7" Type="http://schemas.openxmlformats.org/officeDocument/2006/relationships/image" Target="../media/image15.png"/><Relationship Id="rId71" Type="http://schemas.openxmlformats.org/officeDocument/2006/relationships/image" Target="../media/image47.png"/><Relationship Id="rId92" Type="http://schemas.openxmlformats.org/officeDocument/2006/relationships/image" Target="../media/image105.svg"/><Relationship Id="rId2" Type="http://schemas.openxmlformats.org/officeDocument/2006/relationships/image" Target="../media/image2.png"/><Relationship Id="rId29" Type="http://schemas.openxmlformats.org/officeDocument/2006/relationships/image" Target="../media/image26.png"/><Relationship Id="rId24" Type="http://schemas.openxmlformats.org/officeDocument/2006/relationships/image" Target="../media/image37.svg"/><Relationship Id="rId40" Type="http://schemas.openxmlformats.org/officeDocument/2006/relationships/image" Target="../media/image53.svg"/><Relationship Id="rId45" Type="http://schemas.openxmlformats.org/officeDocument/2006/relationships/image" Target="../media/image34.png"/><Relationship Id="rId66" Type="http://schemas.openxmlformats.org/officeDocument/2006/relationships/image" Target="../media/image79.svg"/><Relationship Id="rId87" Type="http://schemas.openxmlformats.org/officeDocument/2006/relationships/image" Target="../media/image55.png"/><Relationship Id="rId110" Type="http://schemas.openxmlformats.org/officeDocument/2006/relationships/image" Target="../media/image123.svg"/><Relationship Id="rId115" Type="http://schemas.openxmlformats.org/officeDocument/2006/relationships/image" Target="../media/image69.png"/><Relationship Id="rId61" Type="http://schemas.openxmlformats.org/officeDocument/2006/relationships/image" Target="../media/image42.png"/><Relationship Id="rId82" Type="http://schemas.openxmlformats.org/officeDocument/2006/relationships/image" Target="../media/image95.svg"/><Relationship Id="rId19" Type="http://schemas.openxmlformats.org/officeDocument/2006/relationships/image" Target="../media/image21.png"/><Relationship Id="rId14" Type="http://schemas.openxmlformats.org/officeDocument/2006/relationships/image" Target="../media/image27.svg"/><Relationship Id="rId30" Type="http://schemas.openxmlformats.org/officeDocument/2006/relationships/image" Target="../media/image43.svg"/><Relationship Id="rId35" Type="http://schemas.openxmlformats.org/officeDocument/2006/relationships/image" Target="../media/image29.png"/><Relationship Id="rId56" Type="http://schemas.openxmlformats.org/officeDocument/2006/relationships/image" Target="../media/image69.svg"/><Relationship Id="rId77" Type="http://schemas.openxmlformats.org/officeDocument/2006/relationships/image" Target="../media/image50.png"/><Relationship Id="rId100" Type="http://schemas.openxmlformats.org/officeDocument/2006/relationships/image" Target="../media/image113.svg"/><Relationship Id="rId105" Type="http://schemas.openxmlformats.org/officeDocument/2006/relationships/image" Target="../media/image64.png"/><Relationship Id="rId126" Type="http://schemas.openxmlformats.org/officeDocument/2006/relationships/image" Target="../media/image139.svg"/><Relationship Id="rId8" Type="http://schemas.openxmlformats.org/officeDocument/2006/relationships/image" Target="../media/image21.svg"/><Relationship Id="rId51" Type="http://schemas.openxmlformats.org/officeDocument/2006/relationships/image" Target="../media/image37.png"/><Relationship Id="rId72" Type="http://schemas.openxmlformats.org/officeDocument/2006/relationships/image" Target="../media/image85.svg"/><Relationship Id="rId93" Type="http://schemas.openxmlformats.org/officeDocument/2006/relationships/image" Target="../media/image58.png"/><Relationship Id="rId98" Type="http://schemas.openxmlformats.org/officeDocument/2006/relationships/image" Target="../media/image111.svg"/><Relationship Id="rId121" Type="http://schemas.openxmlformats.org/officeDocument/2006/relationships/image" Target="../media/image72.png"/><Relationship Id="rId3" Type="http://schemas.openxmlformats.org/officeDocument/2006/relationships/image" Target="../media/image13.png"/><Relationship Id="rId25" Type="http://schemas.openxmlformats.org/officeDocument/2006/relationships/image" Target="../media/image24.png"/><Relationship Id="rId46" Type="http://schemas.openxmlformats.org/officeDocument/2006/relationships/image" Target="../media/image59.svg"/><Relationship Id="rId67" Type="http://schemas.openxmlformats.org/officeDocument/2006/relationships/image" Target="../media/image45.png"/><Relationship Id="rId116" Type="http://schemas.openxmlformats.org/officeDocument/2006/relationships/image" Target="../media/image129.svg"/><Relationship Id="rId20" Type="http://schemas.openxmlformats.org/officeDocument/2006/relationships/image" Target="../media/image33.svg"/><Relationship Id="rId41" Type="http://schemas.openxmlformats.org/officeDocument/2006/relationships/image" Target="../media/image32.png"/><Relationship Id="rId62" Type="http://schemas.openxmlformats.org/officeDocument/2006/relationships/image" Target="../media/image75.svg"/><Relationship Id="rId83" Type="http://schemas.openxmlformats.org/officeDocument/2006/relationships/image" Target="../media/image53.png"/><Relationship Id="rId88" Type="http://schemas.openxmlformats.org/officeDocument/2006/relationships/image" Target="../media/image101.svg"/><Relationship Id="rId111" Type="http://schemas.openxmlformats.org/officeDocument/2006/relationships/image" Target="../media/image67.png"/><Relationship Id="rId15" Type="http://schemas.openxmlformats.org/officeDocument/2006/relationships/image" Target="../media/image19.png"/><Relationship Id="rId36" Type="http://schemas.openxmlformats.org/officeDocument/2006/relationships/image" Target="../media/image49.svg"/><Relationship Id="rId57" Type="http://schemas.openxmlformats.org/officeDocument/2006/relationships/image" Target="../media/image40.png"/><Relationship Id="rId106" Type="http://schemas.openxmlformats.org/officeDocument/2006/relationships/image" Target="../media/image119.svg"/><Relationship Id="rId127" Type="http://schemas.openxmlformats.org/officeDocument/2006/relationships/image" Target="../media/image75.png"/><Relationship Id="rId10" Type="http://schemas.openxmlformats.org/officeDocument/2006/relationships/image" Target="../media/image23.svg"/><Relationship Id="rId31" Type="http://schemas.openxmlformats.org/officeDocument/2006/relationships/image" Target="../media/image27.png"/><Relationship Id="rId52" Type="http://schemas.openxmlformats.org/officeDocument/2006/relationships/image" Target="../media/image65.svg"/><Relationship Id="rId73" Type="http://schemas.openxmlformats.org/officeDocument/2006/relationships/image" Target="../media/image48.png"/><Relationship Id="rId78" Type="http://schemas.openxmlformats.org/officeDocument/2006/relationships/image" Target="../media/image91.svg"/><Relationship Id="rId94" Type="http://schemas.openxmlformats.org/officeDocument/2006/relationships/image" Target="../media/image107.svg"/><Relationship Id="rId99" Type="http://schemas.openxmlformats.org/officeDocument/2006/relationships/image" Target="../media/image61.png"/><Relationship Id="rId101" Type="http://schemas.openxmlformats.org/officeDocument/2006/relationships/image" Target="../media/image62.png"/><Relationship Id="rId122" Type="http://schemas.openxmlformats.org/officeDocument/2006/relationships/image" Target="../media/image135.svg"/><Relationship Id="rId4" Type="http://schemas.openxmlformats.org/officeDocument/2006/relationships/image" Target="../media/image17.svg"/><Relationship Id="rId9" Type="http://schemas.openxmlformats.org/officeDocument/2006/relationships/image" Target="../media/image16.png"/><Relationship Id="rId26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385ADBB-8873-CE4A-B581-85EA240AB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692EF1-C46A-3241-BDAF-C451DFC27C3E}"/>
              </a:ext>
            </a:extLst>
          </p:cNvPr>
          <p:cNvSpPr/>
          <p:nvPr/>
        </p:nvSpPr>
        <p:spPr>
          <a:xfrm>
            <a:off x="445959" y="1851179"/>
            <a:ext cx="71438" cy="1449234"/>
          </a:xfrm>
          <a:prstGeom prst="rect">
            <a:avLst/>
          </a:prstGeom>
          <a:solidFill>
            <a:srgbClr val="0D0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2696D0F-D3FE-DF49-87F0-E46018EF5F51}"/>
              </a:ext>
            </a:extLst>
          </p:cNvPr>
          <p:cNvSpPr/>
          <p:nvPr/>
        </p:nvSpPr>
        <p:spPr>
          <a:xfrm>
            <a:off x="445959" y="3507519"/>
            <a:ext cx="71438" cy="9850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E55ABCB-F848-4440-A0BB-F1079861F482}"/>
              </a:ext>
            </a:extLst>
          </p:cNvPr>
          <p:cNvSpPr/>
          <p:nvPr/>
        </p:nvSpPr>
        <p:spPr>
          <a:xfrm>
            <a:off x="445959" y="6229373"/>
            <a:ext cx="71438" cy="328353"/>
          </a:xfrm>
          <a:prstGeom prst="rect">
            <a:avLst/>
          </a:prstGeom>
          <a:solidFill>
            <a:srgbClr val="FF9900"/>
          </a:solidFill>
          <a:ln>
            <a:solidFill>
              <a:srgbClr val="F09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67">
            <a:extLst>
              <a:ext uri="{FF2B5EF4-FFF2-40B4-BE49-F238E27FC236}">
                <a16:creationId xmlns:a16="http://schemas.microsoft.com/office/drawing/2014/main" xmlns="" id="{AE552A32-D7A8-FF4C-8D6F-AF6B9620CE13}"/>
              </a:ext>
            </a:extLst>
          </p:cNvPr>
          <p:cNvSpPr txBox="1">
            <a:spLocks/>
          </p:cNvSpPr>
          <p:nvPr/>
        </p:nvSpPr>
        <p:spPr>
          <a:xfrm>
            <a:off x="617377" y="1794907"/>
            <a:ext cx="4363434" cy="62837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" sz="20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n" sz="2000" b="1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" sz="2000" b="1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</a:t>
            </a:r>
            <a:r>
              <a:rPr lang="en" sz="20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n" sz="2000" b="1" spc="-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AMET,</a:t>
            </a:r>
            <a:r>
              <a:rPr lang="en" sz="20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 </a:t>
            </a:r>
            <a:r>
              <a:rPr lang="en" sz="2000" b="1" spc="-5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 </a:t>
            </a:r>
            <a:r>
              <a:rPr lang="en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</a:p>
        </p:txBody>
      </p:sp>
      <p:sp>
        <p:nvSpPr>
          <p:cNvPr id="11" name="object 68">
            <a:extLst>
              <a:ext uri="{FF2B5EF4-FFF2-40B4-BE49-F238E27FC236}">
                <a16:creationId xmlns:a16="http://schemas.microsoft.com/office/drawing/2014/main" xmlns="" id="{D83B05C9-604E-F64E-BDC8-32169AE344EC}"/>
              </a:ext>
            </a:extLst>
          </p:cNvPr>
          <p:cNvSpPr txBox="1"/>
          <p:nvPr/>
        </p:nvSpPr>
        <p:spPr>
          <a:xfrm>
            <a:off x="617377" y="3461797"/>
            <a:ext cx="418337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sz="14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PORRO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QUISQUAM </a:t>
            </a:r>
            <a:r>
              <a:rPr sz="14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sz="14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DOLOREM </a:t>
            </a:r>
            <a:r>
              <a:rPr sz="1400" spc="-3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 QUIA </a:t>
            </a:r>
            <a:r>
              <a:rPr sz="14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</a:t>
            </a:r>
            <a:r>
              <a:rPr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</a:t>
            </a:r>
            <a:r>
              <a:rPr sz="1400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AMET, 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CONSECTETUR, </a:t>
            </a:r>
            <a:r>
              <a:rPr sz="1400" spc="-3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 </a:t>
            </a:r>
            <a:r>
              <a:rPr sz="14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VELIT...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68">
            <a:extLst>
              <a:ext uri="{FF2B5EF4-FFF2-40B4-BE49-F238E27FC236}">
                <a16:creationId xmlns:a16="http://schemas.microsoft.com/office/drawing/2014/main" xmlns="" id="{37D2EAAC-6AB7-104E-8A19-8D4CCAF60664}"/>
              </a:ext>
            </a:extLst>
          </p:cNvPr>
          <p:cNvSpPr txBox="1"/>
          <p:nvPr/>
        </p:nvSpPr>
        <p:spPr>
          <a:xfrm>
            <a:off x="617377" y="6279415"/>
            <a:ext cx="41833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.01.01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53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1305-A2C2-534A-BF0F-234D4BBE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543A4E7-F2AF-EB4D-A035-2DE903EA2FCB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xmlns="" id="{4D45B5A3-8B80-8241-B634-409A60BCA06B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xmlns="" id="{1827D516-81FA-674B-BCC4-DF8B6C407094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hape 78">
            <a:extLst>
              <a:ext uri="{FF2B5EF4-FFF2-40B4-BE49-F238E27FC236}">
                <a16:creationId xmlns:a16="http://schemas.microsoft.com/office/drawing/2014/main" xmlns="" id="{243CE8FC-8972-6A4D-AB9B-A41D655DDA97}"/>
              </a:ext>
            </a:extLst>
          </p:cNvPr>
          <p:cNvSpPr/>
          <p:nvPr/>
        </p:nvSpPr>
        <p:spPr>
          <a:xfrm>
            <a:off x="5335358" y="1484313"/>
            <a:ext cx="1521286" cy="152128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</a:defRPr>
            </a:lvl1pPr>
          </a:lstStyle>
          <a:p>
            <a:endParaRPr sz="246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79">
            <a:extLst>
              <a:ext uri="{FF2B5EF4-FFF2-40B4-BE49-F238E27FC236}">
                <a16:creationId xmlns:a16="http://schemas.microsoft.com/office/drawing/2014/main" xmlns="" id="{7A74D82F-DFE9-7842-98F2-77D55047837D}"/>
              </a:ext>
            </a:extLst>
          </p:cNvPr>
          <p:cNvSpPr/>
          <p:nvPr/>
        </p:nvSpPr>
        <p:spPr>
          <a:xfrm>
            <a:off x="5335358" y="4512803"/>
            <a:ext cx="1521286" cy="1521288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</a:defRPr>
            </a:lvl1pPr>
          </a:lstStyle>
          <a:p>
            <a:endParaRPr sz="246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80">
            <a:extLst>
              <a:ext uri="{FF2B5EF4-FFF2-40B4-BE49-F238E27FC236}">
                <a16:creationId xmlns:a16="http://schemas.microsoft.com/office/drawing/2014/main" xmlns="" id="{9EB1DBE5-B182-7841-A2CE-714E425CDAE2}"/>
              </a:ext>
            </a:extLst>
          </p:cNvPr>
          <p:cNvSpPr/>
          <p:nvPr/>
        </p:nvSpPr>
        <p:spPr>
          <a:xfrm>
            <a:off x="6849603" y="2998558"/>
            <a:ext cx="1521287" cy="152128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</a:defRPr>
            </a:lvl1pPr>
          </a:lstStyle>
          <a:p>
            <a:endParaRPr sz="246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81">
            <a:extLst>
              <a:ext uri="{FF2B5EF4-FFF2-40B4-BE49-F238E27FC236}">
                <a16:creationId xmlns:a16="http://schemas.microsoft.com/office/drawing/2014/main" xmlns="" id="{071FA17D-290E-8040-9227-8FE061C329AD}"/>
              </a:ext>
            </a:extLst>
          </p:cNvPr>
          <p:cNvSpPr/>
          <p:nvPr/>
        </p:nvSpPr>
        <p:spPr>
          <a:xfrm>
            <a:off x="3821114" y="2998558"/>
            <a:ext cx="1521287" cy="1521288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</a:defRPr>
            </a:lvl1pPr>
          </a:lstStyle>
          <a:p>
            <a:endParaRPr sz="246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83">
            <a:extLst>
              <a:ext uri="{FF2B5EF4-FFF2-40B4-BE49-F238E27FC236}">
                <a16:creationId xmlns:a16="http://schemas.microsoft.com/office/drawing/2014/main" xmlns="" id="{F3CE9D2D-5E35-B64E-BEFA-4A31952437B1}"/>
              </a:ext>
            </a:extLst>
          </p:cNvPr>
          <p:cNvSpPr/>
          <p:nvPr/>
        </p:nvSpPr>
        <p:spPr>
          <a:xfrm rot="10800000">
            <a:off x="7052264" y="2457830"/>
            <a:ext cx="353615" cy="375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8629" y="14217"/>
                  <a:pt x="21600" y="2160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  <a:headEnd type="triangle" w="lg" len="lg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84">
            <a:extLst>
              <a:ext uri="{FF2B5EF4-FFF2-40B4-BE49-F238E27FC236}">
                <a16:creationId xmlns:a16="http://schemas.microsoft.com/office/drawing/2014/main" xmlns="" id="{AE95B1C5-454D-7942-AA7B-6B3386179F2B}"/>
              </a:ext>
            </a:extLst>
          </p:cNvPr>
          <p:cNvSpPr/>
          <p:nvPr/>
        </p:nvSpPr>
        <p:spPr>
          <a:xfrm rot="16200000">
            <a:off x="7032814" y="4704521"/>
            <a:ext cx="353616" cy="37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8629" y="14217"/>
                  <a:pt x="21600" y="2160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  <a:headEnd type="triangle" w="lg" len="lg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85">
            <a:extLst>
              <a:ext uri="{FF2B5EF4-FFF2-40B4-BE49-F238E27FC236}">
                <a16:creationId xmlns:a16="http://schemas.microsoft.com/office/drawing/2014/main" xmlns="" id="{FD02D4DB-DC0F-BF4C-9511-727FCA505BEC}"/>
              </a:ext>
            </a:extLst>
          </p:cNvPr>
          <p:cNvSpPr/>
          <p:nvPr/>
        </p:nvSpPr>
        <p:spPr>
          <a:xfrm>
            <a:off x="4786125" y="4685072"/>
            <a:ext cx="353615" cy="375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8629" y="14217"/>
                  <a:pt x="21600" y="2160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  <a:headEnd type="triangle" w="lg" len="lg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86">
            <a:extLst>
              <a:ext uri="{FF2B5EF4-FFF2-40B4-BE49-F238E27FC236}">
                <a16:creationId xmlns:a16="http://schemas.microsoft.com/office/drawing/2014/main" xmlns="" id="{7BA31DCA-1C56-0B41-91C4-B09D90B89B9A}"/>
              </a:ext>
            </a:extLst>
          </p:cNvPr>
          <p:cNvSpPr/>
          <p:nvPr/>
        </p:nvSpPr>
        <p:spPr>
          <a:xfrm rot="5400000">
            <a:off x="4805574" y="2438380"/>
            <a:ext cx="353615" cy="375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8629" y="14217"/>
                  <a:pt x="21600" y="2160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  <a:headEnd type="triangle" w="lg" len="lg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832F5FF-888E-4749-98CE-4B1CAEE823A1}"/>
              </a:ext>
            </a:extLst>
          </p:cNvPr>
          <p:cNvSpPr txBox="1"/>
          <p:nvPr/>
        </p:nvSpPr>
        <p:spPr>
          <a:xfrm>
            <a:off x="4276224" y="3482202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9E7BE0F-148E-0541-95E3-CFD6C868BCF6}"/>
              </a:ext>
            </a:extLst>
          </p:cNvPr>
          <p:cNvSpPr txBox="1"/>
          <p:nvPr/>
        </p:nvSpPr>
        <p:spPr>
          <a:xfrm>
            <a:off x="7304713" y="3482202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45AF1FE-FE2E-204A-AA42-508A401F3823}"/>
              </a:ext>
            </a:extLst>
          </p:cNvPr>
          <p:cNvSpPr txBox="1"/>
          <p:nvPr/>
        </p:nvSpPr>
        <p:spPr>
          <a:xfrm>
            <a:off x="5790467" y="4996447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67D1C35-E5EB-6945-AB76-0DD89385ABE3}"/>
              </a:ext>
            </a:extLst>
          </p:cNvPr>
          <p:cNvSpPr txBox="1"/>
          <p:nvPr/>
        </p:nvSpPr>
        <p:spPr>
          <a:xfrm>
            <a:off x="5790467" y="1967958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861C03D-0FFC-854A-85D1-D66EA2519C74}"/>
              </a:ext>
            </a:extLst>
          </p:cNvPr>
          <p:cNvSpPr txBox="1"/>
          <p:nvPr/>
        </p:nvSpPr>
        <p:spPr>
          <a:xfrm>
            <a:off x="8609454" y="1763458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A6C52CAA-0B01-A64D-89AA-A930B21A1EEA}"/>
              </a:ext>
            </a:extLst>
          </p:cNvPr>
          <p:cNvSpPr txBox="1">
            <a:spLocks/>
          </p:cNvSpPr>
          <p:nvPr/>
        </p:nvSpPr>
        <p:spPr>
          <a:xfrm>
            <a:off x="8665898" y="2100898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4DB7ED7-B886-274E-99AC-72CFE2F7C184}"/>
              </a:ext>
            </a:extLst>
          </p:cNvPr>
          <p:cNvSpPr txBox="1"/>
          <p:nvPr/>
        </p:nvSpPr>
        <p:spPr>
          <a:xfrm>
            <a:off x="8609454" y="4791948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35FE959B-2EBE-CD4E-B7F4-088E556462A8}"/>
              </a:ext>
            </a:extLst>
          </p:cNvPr>
          <p:cNvSpPr txBox="1">
            <a:spLocks/>
          </p:cNvSpPr>
          <p:nvPr/>
        </p:nvSpPr>
        <p:spPr>
          <a:xfrm>
            <a:off x="8665898" y="5129388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3E21CE8-6ABD-0F45-BDB9-4AA74B015351}"/>
              </a:ext>
            </a:extLst>
          </p:cNvPr>
          <p:cNvSpPr txBox="1"/>
          <p:nvPr/>
        </p:nvSpPr>
        <p:spPr>
          <a:xfrm>
            <a:off x="1890646" y="1763458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xmlns="" id="{99B511E4-FFEF-A54A-A875-1EFD90712644}"/>
              </a:ext>
            </a:extLst>
          </p:cNvPr>
          <p:cNvSpPr txBox="1">
            <a:spLocks/>
          </p:cNvSpPr>
          <p:nvPr/>
        </p:nvSpPr>
        <p:spPr>
          <a:xfrm>
            <a:off x="1244063" y="2100898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789B858-A5F3-EA4F-824A-B12A21A4B656}"/>
              </a:ext>
            </a:extLst>
          </p:cNvPr>
          <p:cNvSpPr txBox="1"/>
          <p:nvPr/>
        </p:nvSpPr>
        <p:spPr>
          <a:xfrm>
            <a:off x="1890646" y="4791948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xmlns="" id="{A79F05BC-05BF-3442-B4DE-908DAAF372CF}"/>
              </a:ext>
            </a:extLst>
          </p:cNvPr>
          <p:cNvSpPr txBox="1">
            <a:spLocks/>
          </p:cNvSpPr>
          <p:nvPr/>
        </p:nvSpPr>
        <p:spPr>
          <a:xfrm>
            <a:off x="1244063" y="5129388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F94D344C-F759-A642-8E5E-B60E854389ED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xmlns="" id="{8FB184ED-0F02-6D45-8283-D637F9A803D0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7210FE12-FC55-A040-B0BF-B90AD2EF6C9E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74D81EF8-9344-D943-AC09-3B7AB31F7258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7139FA72-CE18-2F45-98B5-09E672B1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3" name="Номер слайда 3">
            <a:extLst>
              <a:ext uri="{FF2B5EF4-FFF2-40B4-BE49-F238E27FC236}">
                <a16:creationId xmlns:a16="http://schemas.microsoft.com/office/drawing/2014/main" xmlns="" id="{1994CB16-AB4D-7F4B-84BC-534CA146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6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77D996-2ED0-994E-9CD2-AD1EBA19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4727550-514E-BC44-B7E2-7C0BD857A2AD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3D011EA-4130-4D43-B6E4-3F5D414D464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6285273-E4F1-A044-ADE2-05837C59DEE1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LOREM</a:t>
              </a:r>
              <a:r>
                <a:rPr sz="1800" spc="-1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IPSUM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DOLOR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SIT</a:t>
              </a:r>
              <a:r>
                <a:rPr sz="1800" spc="-1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4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AMET,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CONSECTETUR </a:t>
              </a:r>
              <a:r>
                <a:rPr sz="1800" spc="-45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ADIPISCING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ELIT</a:t>
              </a:r>
              <a:endParaRPr sz="1800" dirty="0">
                <a:latin typeface="Geometria-Medium"/>
                <a:cs typeface="Geometria-Medium"/>
              </a:endParaRPr>
            </a:p>
          </p:txBody>
        </p:sp>
      </p:grpSp>
      <p:grpSp>
        <p:nvGrpSpPr>
          <p:cNvPr id="58" name="Group 66">
            <a:extLst>
              <a:ext uri="{FF2B5EF4-FFF2-40B4-BE49-F238E27FC236}">
                <a16:creationId xmlns:a16="http://schemas.microsoft.com/office/drawing/2014/main" xmlns="" id="{135AC66A-4F00-124E-A8F2-128DEFE0979D}"/>
              </a:ext>
            </a:extLst>
          </p:cNvPr>
          <p:cNvGrpSpPr/>
          <p:nvPr/>
        </p:nvGrpSpPr>
        <p:grpSpPr>
          <a:xfrm>
            <a:off x="5005559" y="2666412"/>
            <a:ext cx="1977494" cy="1977495"/>
            <a:chOff x="10263698" y="5879400"/>
            <a:chExt cx="3954987" cy="3954990"/>
          </a:xfrm>
        </p:grpSpPr>
        <p:sp>
          <p:nvSpPr>
            <p:cNvPr id="59" name="Shape 55293">
              <a:extLst>
                <a:ext uri="{FF2B5EF4-FFF2-40B4-BE49-F238E27FC236}">
                  <a16:creationId xmlns:a16="http://schemas.microsoft.com/office/drawing/2014/main" xmlns="" id="{7F2C1F68-7653-3C4E-A4CE-1DCB506ACC04}"/>
                </a:ext>
              </a:extLst>
            </p:cNvPr>
            <p:cNvSpPr/>
            <p:nvPr/>
          </p:nvSpPr>
          <p:spPr>
            <a:xfrm>
              <a:off x="10263698" y="7856895"/>
              <a:ext cx="1977493" cy="197749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0" name="Shape 55294">
              <a:extLst>
                <a:ext uri="{FF2B5EF4-FFF2-40B4-BE49-F238E27FC236}">
                  <a16:creationId xmlns:a16="http://schemas.microsoft.com/office/drawing/2014/main" xmlns="" id="{9034FAC2-98D9-EC41-9A3B-8262ED5DBE03}"/>
                </a:ext>
              </a:extLst>
            </p:cNvPr>
            <p:cNvSpPr/>
            <p:nvPr/>
          </p:nvSpPr>
          <p:spPr>
            <a:xfrm>
              <a:off x="12241190" y="7856895"/>
              <a:ext cx="1977495" cy="197749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1" name="Shape 55295">
              <a:extLst>
                <a:ext uri="{FF2B5EF4-FFF2-40B4-BE49-F238E27FC236}">
                  <a16:creationId xmlns:a16="http://schemas.microsoft.com/office/drawing/2014/main" xmlns="" id="{9EC392E0-6399-F041-AE16-76BF291B0C0D}"/>
                </a:ext>
              </a:extLst>
            </p:cNvPr>
            <p:cNvSpPr/>
            <p:nvPr/>
          </p:nvSpPr>
          <p:spPr>
            <a:xfrm>
              <a:off x="10263698" y="5879400"/>
              <a:ext cx="1977493" cy="197749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2" name="Shape 55296">
              <a:extLst>
                <a:ext uri="{FF2B5EF4-FFF2-40B4-BE49-F238E27FC236}">
                  <a16:creationId xmlns:a16="http://schemas.microsoft.com/office/drawing/2014/main" xmlns="" id="{16AF2275-5318-5241-A36E-BE013F683CBB}"/>
                </a:ext>
              </a:extLst>
            </p:cNvPr>
            <p:cNvSpPr/>
            <p:nvPr/>
          </p:nvSpPr>
          <p:spPr>
            <a:xfrm>
              <a:off x="12241190" y="5879400"/>
              <a:ext cx="1977495" cy="197749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1753E8E-8449-E449-B0BF-982D9B3E6CCE}"/>
              </a:ext>
            </a:extLst>
          </p:cNvPr>
          <p:cNvGrpSpPr/>
          <p:nvPr/>
        </p:nvGrpSpPr>
        <p:grpSpPr>
          <a:xfrm>
            <a:off x="6300726" y="2206543"/>
            <a:ext cx="1197669" cy="1097087"/>
            <a:chOff x="12854033" y="4959661"/>
            <a:chExt cx="2395337" cy="2194174"/>
          </a:xfrm>
        </p:grpSpPr>
        <p:sp>
          <p:nvSpPr>
            <p:cNvPr id="64" name="Shape 55298">
              <a:extLst>
                <a:ext uri="{FF2B5EF4-FFF2-40B4-BE49-F238E27FC236}">
                  <a16:creationId xmlns:a16="http://schemas.microsoft.com/office/drawing/2014/main" xmlns="" id="{179AEF21-7072-D74B-B2B7-5FC4EFAC7EB7}"/>
                </a:ext>
              </a:extLst>
            </p:cNvPr>
            <p:cNvSpPr/>
            <p:nvPr/>
          </p:nvSpPr>
          <p:spPr>
            <a:xfrm>
              <a:off x="13792811" y="4959687"/>
              <a:ext cx="1456409" cy="14564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5" name="Shape 55299">
              <a:extLst>
                <a:ext uri="{FF2B5EF4-FFF2-40B4-BE49-F238E27FC236}">
                  <a16:creationId xmlns:a16="http://schemas.microsoft.com/office/drawing/2014/main" xmlns="" id="{0337D397-13C8-8E4D-8732-7EB3D84815F3}"/>
                </a:ext>
              </a:extLst>
            </p:cNvPr>
            <p:cNvSpPr/>
            <p:nvPr/>
          </p:nvSpPr>
          <p:spPr>
            <a:xfrm>
              <a:off x="12857671" y="4959661"/>
              <a:ext cx="935289" cy="2194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8132"/>
                  </a:lnTo>
                  <a:lnTo>
                    <a:pt x="0" y="21600"/>
                  </a:lnTo>
                  <a:lnTo>
                    <a:pt x="21600" y="1433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6" name="Shape 55300">
              <a:extLst>
                <a:ext uri="{FF2B5EF4-FFF2-40B4-BE49-F238E27FC236}">
                  <a16:creationId xmlns:a16="http://schemas.microsoft.com/office/drawing/2014/main" xmlns="" id="{75548BBE-A5CF-AC49-BB76-3763B394D29A}"/>
                </a:ext>
              </a:extLst>
            </p:cNvPr>
            <p:cNvSpPr/>
            <p:nvPr/>
          </p:nvSpPr>
          <p:spPr>
            <a:xfrm>
              <a:off x="12854033" y="6416069"/>
              <a:ext cx="2395337" cy="736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34" y="0"/>
                  </a:moveTo>
                  <a:lnTo>
                    <a:pt x="0" y="21600"/>
                  </a:lnTo>
                  <a:lnTo>
                    <a:pt x="3058" y="21573"/>
                  </a:lnTo>
                  <a:lnTo>
                    <a:pt x="21600" y="0"/>
                  </a:lnTo>
                  <a:lnTo>
                    <a:pt x="8434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67" name="Freeform 961">
              <a:extLst>
                <a:ext uri="{FF2B5EF4-FFF2-40B4-BE49-F238E27FC236}">
                  <a16:creationId xmlns:a16="http://schemas.microsoft.com/office/drawing/2014/main" xmlns="" id="{71F1AD0D-417A-7947-8D69-DDC4BF585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632" y="5298436"/>
              <a:ext cx="778916" cy="778914"/>
            </a:xfrm>
            <a:custGeom>
              <a:avLst/>
              <a:gdLst>
                <a:gd name="T0" fmla="*/ 185001 w 296503"/>
                <a:gd name="T1" fmla="*/ 3171515 h 296143"/>
                <a:gd name="T2" fmla="*/ 1617653 w 296503"/>
                <a:gd name="T3" fmla="*/ 2015009 h 296143"/>
                <a:gd name="T4" fmla="*/ 2272978 w 296503"/>
                <a:gd name="T5" fmla="*/ 1451331 h 296143"/>
                <a:gd name="T6" fmla="*/ 2272978 w 296503"/>
                <a:gd name="T7" fmla="*/ 1552329 h 296143"/>
                <a:gd name="T8" fmla="*/ 1578239 w 296503"/>
                <a:gd name="T9" fmla="*/ 1501830 h 296143"/>
                <a:gd name="T10" fmla="*/ 969972 w 296503"/>
                <a:gd name="T11" fmla="*/ 1451331 h 296143"/>
                <a:gd name="T12" fmla="*/ 1348864 w 296503"/>
                <a:gd name="T13" fmla="*/ 1501830 h 296143"/>
                <a:gd name="T14" fmla="*/ 969972 w 296503"/>
                <a:gd name="T15" fmla="*/ 1552329 h 296143"/>
                <a:gd name="T16" fmla="*/ 969972 w 296503"/>
                <a:gd name="T17" fmla="*/ 1451331 h 296143"/>
                <a:gd name="T18" fmla="*/ 2089970 w 296503"/>
                <a:gd name="T19" fmla="*/ 2269342 h 296143"/>
                <a:gd name="T20" fmla="*/ 3136918 w 296503"/>
                <a:gd name="T21" fmla="*/ 1418828 h 296143"/>
                <a:gd name="T22" fmla="*/ 94476 w 296503"/>
                <a:gd name="T23" fmla="*/ 3115889 h 296143"/>
                <a:gd name="T24" fmla="*/ 94476 w 296503"/>
                <a:gd name="T25" fmla="*/ 1418828 h 296143"/>
                <a:gd name="T26" fmla="*/ 2272962 w 296503"/>
                <a:gd name="T27" fmla="*/ 995453 h 296143"/>
                <a:gd name="T28" fmla="*/ 2272962 w 296503"/>
                <a:gd name="T29" fmla="*/ 1096615 h 296143"/>
                <a:gd name="T30" fmla="*/ 1907753 w 296503"/>
                <a:gd name="T31" fmla="*/ 1048048 h 296143"/>
                <a:gd name="T32" fmla="*/ 970067 w 296503"/>
                <a:gd name="T33" fmla="*/ 995453 h 296143"/>
                <a:gd name="T34" fmla="*/ 1678387 w 296503"/>
                <a:gd name="T35" fmla="*/ 1048048 h 296143"/>
                <a:gd name="T36" fmla="*/ 970067 w 296503"/>
                <a:gd name="T37" fmla="*/ 1096615 h 296143"/>
                <a:gd name="T38" fmla="*/ 970067 w 296503"/>
                <a:gd name="T39" fmla="*/ 995453 h 296143"/>
                <a:gd name="T40" fmla="*/ 2648860 w 296503"/>
                <a:gd name="T41" fmla="*/ 1693069 h 296143"/>
                <a:gd name="T42" fmla="*/ 2648860 w 296503"/>
                <a:gd name="T43" fmla="*/ 941899 h 296143"/>
                <a:gd name="T44" fmla="*/ 125936 w 296503"/>
                <a:gd name="T45" fmla="*/ 1315507 h 296143"/>
                <a:gd name="T46" fmla="*/ 586430 w 296503"/>
                <a:gd name="T47" fmla="*/ 941899 h 296143"/>
                <a:gd name="T48" fmla="*/ 684832 w 296503"/>
                <a:gd name="T49" fmla="*/ 1772549 h 296143"/>
                <a:gd name="T50" fmla="*/ 1586160 w 296503"/>
                <a:gd name="T51" fmla="*/ 1911661 h 296143"/>
                <a:gd name="T52" fmla="*/ 2011263 w 296503"/>
                <a:gd name="T53" fmla="*/ 2205759 h 296143"/>
                <a:gd name="T54" fmla="*/ 2550468 w 296503"/>
                <a:gd name="T55" fmla="*/ 627943 h 296143"/>
                <a:gd name="T56" fmla="*/ 1617653 w 296503"/>
                <a:gd name="T57" fmla="*/ 111286 h 296143"/>
                <a:gd name="T58" fmla="*/ 2133258 w 296503"/>
                <a:gd name="T59" fmla="*/ 528582 h 296143"/>
                <a:gd name="T60" fmla="*/ 1586160 w 296503"/>
                <a:gd name="T61" fmla="*/ 11934 h 296143"/>
                <a:gd name="T62" fmla="*/ 2290714 w 296503"/>
                <a:gd name="T63" fmla="*/ 528582 h 296143"/>
                <a:gd name="T64" fmla="*/ 2648860 w 296503"/>
                <a:gd name="T65" fmla="*/ 576273 h 296143"/>
                <a:gd name="T66" fmla="*/ 3219583 w 296503"/>
                <a:gd name="T67" fmla="*/ 1275768 h 296143"/>
                <a:gd name="T68" fmla="*/ 3239249 w 296503"/>
                <a:gd name="T69" fmla="*/ 3219210 h 296143"/>
                <a:gd name="T70" fmla="*/ 47214 w 296503"/>
                <a:gd name="T71" fmla="*/ 3270876 h 296143"/>
                <a:gd name="T72" fmla="*/ 0 w 296503"/>
                <a:gd name="T73" fmla="*/ 1315507 h 296143"/>
                <a:gd name="T74" fmla="*/ 586430 w 296503"/>
                <a:gd name="T75" fmla="*/ 818709 h 296143"/>
                <a:gd name="T76" fmla="*/ 637614 w 296503"/>
                <a:gd name="T77" fmla="*/ 528582 h 296143"/>
                <a:gd name="T78" fmla="*/ 1586160 w 296503"/>
                <a:gd name="T79" fmla="*/ 11934 h 2961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6503" h="296143">
                  <a:moveTo>
                    <a:pt x="148071" y="182436"/>
                  </a:moveTo>
                  <a:lnTo>
                    <a:pt x="16932" y="287147"/>
                  </a:lnTo>
                  <a:lnTo>
                    <a:pt x="278850" y="287147"/>
                  </a:lnTo>
                  <a:lnTo>
                    <a:pt x="148071" y="182436"/>
                  </a:lnTo>
                  <a:close/>
                  <a:moveTo>
                    <a:pt x="149134" y="131403"/>
                  </a:moveTo>
                  <a:lnTo>
                    <a:pt x="208055" y="131403"/>
                  </a:lnTo>
                  <a:cubicBezTo>
                    <a:pt x="210570" y="131403"/>
                    <a:pt x="212366" y="133308"/>
                    <a:pt x="212366" y="135975"/>
                  </a:cubicBezTo>
                  <a:cubicBezTo>
                    <a:pt x="212366" y="138642"/>
                    <a:pt x="210570" y="140547"/>
                    <a:pt x="208055" y="140547"/>
                  </a:cubicBezTo>
                  <a:lnTo>
                    <a:pt x="149134" y="140547"/>
                  </a:lnTo>
                  <a:cubicBezTo>
                    <a:pt x="146619" y="140547"/>
                    <a:pt x="144463" y="138642"/>
                    <a:pt x="144463" y="135975"/>
                  </a:cubicBezTo>
                  <a:cubicBezTo>
                    <a:pt x="144463" y="133308"/>
                    <a:pt x="146619" y="131403"/>
                    <a:pt x="149134" y="131403"/>
                  </a:cubicBezTo>
                  <a:close/>
                  <a:moveTo>
                    <a:pt x="88786" y="131403"/>
                  </a:moveTo>
                  <a:lnTo>
                    <a:pt x="119177" y="131403"/>
                  </a:lnTo>
                  <a:cubicBezTo>
                    <a:pt x="121680" y="131403"/>
                    <a:pt x="123468" y="133308"/>
                    <a:pt x="123468" y="135975"/>
                  </a:cubicBezTo>
                  <a:cubicBezTo>
                    <a:pt x="123468" y="138642"/>
                    <a:pt x="121680" y="140547"/>
                    <a:pt x="119177" y="140547"/>
                  </a:cubicBezTo>
                  <a:lnTo>
                    <a:pt x="88786" y="140547"/>
                  </a:lnTo>
                  <a:cubicBezTo>
                    <a:pt x="86283" y="140547"/>
                    <a:pt x="84138" y="138642"/>
                    <a:pt x="84138" y="135975"/>
                  </a:cubicBezTo>
                  <a:cubicBezTo>
                    <a:pt x="84138" y="133308"/>
                    <a:pt x="86283" y="131403"/>
                    <a:pt x="88786" y="131403"/>
                  </a:cubicBezTo>
                  <a:close/>
                  <a:moveTo>
                    <a:pt x="287136" y="128460"/>
                  </a:moveTo>
                  <a:lnTo>
                    <a:pt x="191304" y="205465"/>
                  </a:lnTo>
                  <a:lnTo>
                    <a:pt x="287136" y="282110"/>
                  </a:lnTo>
                  <a:lnTo>
                    <a:pt x="287136" y="128460"/>
                  </a:lnTo>
                  <a:close/>
                  <a:moveTo>
                    <a:pt x="8646" y="128460"/>
                  </a:moveTo>
                  <a:lnTo>
                    <a:pt x="8646" y="282110"/>
                  </a:lnTo>
                  <a:lnTo>
                    <a:pt x="104839" y="205465"/>
                  </a:lnTo>
                  <a:lnTo>
                    <a:pt x="8646" y="128460"/>
                  </a:lnTo>
                  <a:close/>
                  <a:moveTo>
                    <a:pt x="178938" y="90128"/>
                  </a:moveTo>
                  <a:lnTo>
                    <a:pt x="208053" y="90128"/>
                  </a:lnTo>
                  <a:cubicBezTo>
                    <a:pt x="210569" y="90128"/>
                    <a:pt x="212366" y="92326"/>
                    <a:pt x="212366" y="94890"/>
                  </a:cubicBezTo>
                  <a:cubicBezTo>
                    <a:pt x="212366" y="97455"/>
                    <a:pt x="210569" y="99287"/>
                    <a:pt x="208053" y="99287"/>
                  </a:cubicBezTo>
                  <a:lnTo>
                    <a:pt x="178938" y="99287"/>
                  </a:lnTo>
                  <a:cubicBezTo>
                    <a:pt x="176782" y="99287"/>
                    <a:pt x="174625" y="97455"/>
                    <a:pt x="174625" y="94890"/>
                  </a:cubicBezTo>
                  <a:cubicBezTo>
                    <a:pt x="174625" y="92326"/>
                    <a:pt x="176782" y="90128"/>
                    <a:pt x="178938" y="90128"/>
                  </a:cubicBezTo>
                  <a:close/>
                  <a:moveTo>
                    <a:pt x="88795" y="90128"/>
                  </a:moveTo>
                  <a:lnTo>
                    <a:pt x="148973" y="90128"/>
                  </a:lnTo>
                  <a:cubicBezTo>
                    <a:pt x="151481" y="90128"/>
                    <a:pt x="153630" y="92326"/>
                    <a:pt x="153630" y="94890"/>
                  </a:cubicBezTo>
                  <a:cubicBezTo>
                    <a:pt x="153630" y="97455"/>
                    <a:pt x="151481" y="99287"/>
                    <a:pt x="148973" y="99287"/>
                  </a:cubicBezTo>
                  <a:lnTo>
                    <a:pt x="88795" y="99287"/>
                  </a:lnTo>
                  <a:cubicBezTo>
                    <a:pt x="86287" y="99287"/>
                    <a:pt x="84138" y="97455"/>
                    <a:pt x="84138" y="94890"/>
                  </a:cubicBezTo>
                  <a:cubicBezTo>
                    <a:pt x="84138" y="92326"/>
                    <a:pt x="86287" y="90128"/>
                    <a:pt x="88795" y="90128"/>
                  </a:cubicBezTo>
                  <a:close/>
                  <a:moveTo>
                    <a:pt x="242462" y="85280"/>
                  </a:moveTo>
                  <a:lnTo>
                    <a:pt x="242462" y="153289"/>
                  </a:lnTo>
                  <a:lnTo>
                    <a:pt x="284614" y="119105"/>
                  </a:lnTo>
                  <a:lnTo>
                    <a:pt x="242462" y="85280"/>
                  </a:lnTo>
                  <a:close/>
                  <a:moveTo>
                    <a:pt x="53680" y="85280"/>
                  </a:moveTo>
                  <a:lnTo>
                    <a:pt x="11528" y="119105"/>
                  </a:lnTo>
                  <a:lnTo>
                    <a:pt x="53680" y="153289"/>
                  </a:lnTo>
                  <a:lnTo>
                    <a:pt x="53680" y="85280"/>
                  </a:lnTo>
                  <a:close/>
                  <a:moveTo>
                    <a:pt x="62687" y="56853"/>
                  </a:moveTo>
                  <a:lnTo>
                    <a:pt x="62687" y="160486"/>
                  </a:lnTo>
                  <a:lnTo>
                    <a:pt x="112044" y="199708"/>
                  </a:lnTo>
                  <a:lnTo>
                    <a:pt x="145189" y="173080"/>
                  </a:lnTo>
                  <a:cubicBezTo>
                    <a:pt x="146991" y="172001"/>
                    <a:pt x="149152" y="172001"/>
                    <a:pt x="150954" y="173080"/>
                  </a:cubicBezTo>
                  <a:lnTo>
                    <a:pt x="184099" y="199708"/>
                  </a:lnTo>
                  <a:lnTo>
                    <a:pt x="233456" y="160126"/>
                  </a:lnTo>
                  <a:lnTo>
                    <a:pt x="233456" y="56853"/>
                  </a:lnTo>
                  <a:lnTo>
                    <a:pt x="62687" y="56853"/>
                  </a:lnTo>
                  <a:close/>
                  <a:moveTo>
                    <a:pt x="148071" y="10075"/>
                  </a:moveTo>
                  <a:lnTo>
                    <a:pt x="100876" y="47858"/>
                  </a:lnTo>
                  <a:lnTo>
                    <a:pt x="195267" y="47858"/>
                  </a:lnTo>
                  <a:lnTo>
                    <a:pt x="148071" y="10075"/>
                  </a:lnTo>
                  <a:close/>
                  <a:moveTo>
                    <a:pt x="145189" y="1079"/>
                  </a:moveTo>
                  <a:cubicBezTo>
                    <a:pt x="146991" y="-360"/>
                    <a:pt x="149152" y="-360"/>
                    <a:pt x="150954" y="1079"/>
                  </a:cubicBezTo>
                  <a:lnTo>
                    <a:pt x="209678" y="47858"/>
                  </a:lnTo>
                  <a:lnTo>
                    <a:pt x="238139" y="47858"/>
                  </a:lnTo>
                  <a:cubicBezTo>
                    <a:pt x="240301" y="47858"/>
                    <a:pt x="242462" y="49657"/>
                    <a:pt x="242462" y="52176"/>
                  </a:cubicBezTo>
                  <a:lnTo>
                    <a:pt x="242462" y="74125"/>
                  </a:lnTo>
                  <a:lnTo>
                    <a:pt x="294702" y="115506"/>
                  </a:lnTo>
                  <a:cubicBezTo>
                    <a:pt x="295782" y="116586"/>
                    <a:pt x="296503" y="117665"/>
                    <a:pt x="296503" y="119105"/>
                  </a:cubicBezTo>
                  <a:lnTo>
                    <a:pt x="296503" y="291465"/>
                  </a:lnTo>
                  <a:cubicBezTo>
                    <a:pt x="296503" y="293984"/>
                    <a:pt x="294341" y="296143"/>
                    <a:pt x="291819" y="296143"/>
                  </a:cubicBezTo>
                  <a:lnTo>
                    <a:pt x="4323" y="296143"/>
                  </a:lnTo>
                  <a:cubicBezTo>
                    <a:pt x="1801" y="296143"/>
                    <a:pt x="0" y="293984"/>
                    <a:pt x="0" y="291465"/>
                  </a:cubicBezTo>
                  <a:lnTo>
                    <a:pt x="0" y="119105"/>
                  </a:lnTo>
                  <a:cubicBezTo>
                    <a:pt x="0" y="117665"/>
                    <a:pt x="720" y="116586"/>
                    <a:pt x="1441" y="115506"/>
                  </a:cubicBezTo>
                  <a:lnTo>
                    <a:pt x="53680" y="74125"/>
                  </a:lnTo>
                  <a:lnTo>
                    <a:pt x="53680" y="52176"/>
                  </a:lnTo>
                  <a:cubicBezTo>
                    <a:pt x="53680" y="49657"/>
                    <a:pt x="55842" y="47858"/>
                    <a:pt x="58364" y="47858"/>
                  </a:cubicBezTo>
                  <a:lnTo>
                    <a:pt x="86825" y="47858"/>
                  </a:lnTo>
                  <a:lnTo>
                    <a:pt x="145189" y="10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68" name="Group 64">
            <a:extLst>
              <a:ext uri="{FF2B5EF4-FFF2-40B4-BE49-F238E27FC236}">
                <a16:creationId xmlns:a16="http://schemas.microsoft.com/office/drawing/2014/main" xmlns="" id="{3CA97A09-C117-3248-BC3C-9397421ED783}"/>
              </a:ext>
            </a:extLst>
          </p:cNvPr>
          <p:cNvGrpSpPr/>
          <p:nvPr/>
        </p:nvGrpSpPr>
        <p:grpSpPr>
          <a:xfrm>
            <a:off x="3843134" y="4009543"/>
            <a:ext cx="1792385" cy="1641857"/>
            <a:chOff x="7938848" y="8565662"/>
            <a:chExt cx="3584769" cy="3283713"/>
          </a:xfrm>
        </p:grpSpPr>
        <p:sp>
          <p:nvSpPr>
            <p:cNvPr id="69" name="Shape 55310">
              <a:extLst>
                <a:ext uri="{FF2B5EF4-FFF2-40B4-BE49-F238E27FC236}">
                  <a16:creationId xmlns:a16="http://schemas.microsoft.com/office/drawing/2014/main" xmlns="" id="{0B083E29-A64C-B44A-9C4A-F8CE5DA42EC9}"/>
                </a:ext>
              </a:extLst>
            </p:cNvPr>
            <p:cNvSpPr/>
            <p:nvPr/>
          </p:nvSpPr>
          <p:spPr>
            <a:xfrm>
              <a:off x="7939068" y="9669725"/>
              <a:ext cx="2179606" cy="217960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0" name="Shape 55311">
              <a:extLst>
                <a:ext uri="{FF2B5EF4-FFF2-40B4-BE49-F238E27FC236}">
                  <a16:creationId xmlns:a16="http://schemas.microsoft.com/office/drawing/2014/main" xmlns="" id="{C748EC0E-9187-D341-B71B-A87B169ED242}"/>
                </a:ext>
              </a:extLst>
            </p:cNvPr>
            <p:cNvSpPr/>
            <p:nvPr/>
          </p:nvSpPr>
          <p:spPr>
            <a:xfrm>
              <a:off x="10118450" y="8565662"/>
              <a:ext cx="1399717" cy="3283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3468"/>
                  </a:lnTo>
                  <a:lnTo>
                    <a:pt x="21600" y="0"/>
                  </a:lnTo>
                  <a:lnTo>
                    <a:pt x="0" y="726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1" name="Shape 55312">
              <a:extLst>
                <a:ext uri="{FF2B5EF4-FFF2-40B4-BE49-F238E27FC236}">
                  <a16:creationId xmlns:a16="http://schemas.microsoft.com/office/drawing/2014/main" xmlns="" id="{EAD58892-534A-744A-A404-0DC8CB24D4DA}"/>
                </a:ext>
              </a:extLst>
            </p:cNvPr>
            <p:cNvSpPr/>
            <p:nvPr/>
          </p:nvSpPr>
          <p:spPr>
            <a:xfrm>
              <a:off x="7938848" y="8567023"/>
              <a:ext cx="3584769" cy="110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6" y="21600"/>
                  </a:moveTo>
                  <a:lnTo>
                    <a:pt x="21600" y="0"/>
                  </a:lnTo>
                  <a:lnTo>
                    <a:pt x="18542" y="27"/>
                  </a:lnTo>
                  <a:lnTo>
                    <a:pt x="0" y="21600"/>
                  </a:lnTo>
                  <a:lnTo>
                    <a:pt x="13166" y="2160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2" name="Freeform 962">
              <a:extLst>
                <a:ext uri="{FF2B5EF4-FFF2-40B4-BE49-F238E27FC236}">
                  <a16:creationId xmlns:a16="http://schemas.microsoft.com/office/drawing/2014/main" xmlns="" id="{0E174BCC-36CF-2547-A28B-1EBF36DDE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301" y="10060180"/>
              <a:ext cx="1398696" cy="1398696"/>
            </a:xfrm>
            <a:custGeom>
              <a:avLst/>
              <a:gdLst>
                <a:gd name="T0" fmla="*/ 2366518 w 296503"/>
                <a:gd name="T1" fmla="*/ 3140931 h 296504"/>
                <a:gd name="T2" fmla="*/ 2789041 w 296503"/>
                <a:gd name="T3" fmla="*/ 2913052 h 296504"/>
                <a:gd name="T4" fmla="*/ 448790 w 296503"/>
                <a:gd name="T5" fmla="*/ 2913052 h 296504"/>
                <a:gd name="T6" fmla="*/ 873961 w 296503"/>
                <a:gd name="T7" fmla="*/ 3140931 h 296504"/>
                <a:gd name="T8" fmla="*/ 448790 w 296503"/>
                <a:gd name="T9" fmla="*/ 2913052 h 296504"/>
                <a:gd name="T10" fmla="*/ 2058506 w 296503"/>
                <a:gd name="T11" fmla="*/ 2810916 h 296504"/>
                <a:gd name="T12" fmla="*/ 3144446 w 296503"/>
                <a:gd name="T13" fmla="*/ 2127312 h 296504"/>
                <a:gd name="T14" fmla="*/ 98425 w 296503"/>
                <a:gd name="T15" fmla="*/ 2127312 h 296504"/>
                <a:gd name="T16" fmla="*/ 1177096 w 296503"/>
                <a:gd name="T17" fmla="*/ 2810916 h 296504"/>
                <a:gd name="T18" fmla="*/ 98425 w 296503"/>
                <a:gd name="T19" fmla="*/ 2127312 h 296504"/>
                <a:gd name="T20" fmla="*/ 3191833 w 296503"/>
                <a:gd name="T21" fmla="*/ 2029087 h 296504"/>
                <a:gd name="T22" fmla="*/ 3239218 w 296503"/>
                <a:gd name="T23" fmla="*/ 2861985 h 296504"/>
                <a:gd name="T24" fmla="*/ 2887779 w 296503"/>
                <a:gd name="T25" fmla="*/ 2913052 h 296504"/>
                <a:gd name="T26" fmla="*/ 3124704 w 296503"/>
                <a:gd name="T27" fmla="*/ 3140931 h 296504"/>
                <a:gd name="T28" fmla="*/ 3124704 w 296503"/>
                <a:gd name="T29" fmla="*/ 3239143 h 296504"/>
                <a:gd name="T30" fmla="*/ 2022966 w 296503"/>
                <a:gd name="T31" fmla="*/ 3188061 h 296504"/>
                <a:gd name="T32" fmla="*/ 2263860 w 296503"/>
                <a:gd name="T33" fmla="*/ 3140931 h 296504"/>
                <a:gd name="T34" fmla="*/ 2007170 w 296503"/>
                <a:gd name="T35" fmla="*/ 2913052 h 296504"/>
                <a:gd name="T36" fmla="*/ 1959781 w 296503"/>
                <a:gd name="T37" fmla="*/ 2080169 h 296504"/>
                <a:gd name="T38" fmla="*/ 51200 w 296503"/>
                <a:gd name="T39" fmla="*/ 2029087 h 296504"/>
                <a:gd name="T40" fmla="*/ 1279460 w 296503"/>
                <a:gd name="T41" fmla="*/ 2080169 h 296504"/>
                <a:gd name="T42" fmla="*/ 1228284 w 296503"/>
                <a:gd name="T43" fmla="*/ 2913052 h 296504"/>
                <a:gd name="T44" fmla="*/ 976339 w 296503"/>
                <a:gd name="T45" fmla="*/ 3140931 h 296504"/>
                <a:gd name="T46" fmla="*/ 1212529 w 296503"/>
                <a:gd name="T47" fmla="*/ 3188061 h 296504"/>
                <a:gd name="T48" fmla="*/ 118099 w 296503"/>
                <a:gd name="T49" fmla="*/ 3239143 h 296504"/>
                <a:gd name="T50" fmla="*/ 118099 w 296503"/>
                <a:gd name="T51" fmla="*/ 3140931 h 296504"/>
                <a:gd name="T52" fmla="*/ 350375 w 296503"/>
                <a:gd name="T53" fmla="*/ 2913052 h 296504"/>
                <a:gd name="T54" fmla="*/ 0 w 296503"/>
                <a:gd name="T55" fmla="*/ 2861985 h 296504"/>
                <a:gd name="T56" fmla="*/ 51200 w 296503"/>
                <a:gd name="T57" fmla="*/ 2029087 h 296504"/>
                <a:gd name="T58" fmla="*/ 1653077 w 296503"/>
                <a:gd name="T59" fmla="*/ 1296361 h 296504"/>
                <a:gd name="T60" fmla="*/ 3192007 w 296503"/>
                <a:gd name="T61" fmla="*/ 1574566 h 296504"/>
                <a:gd name="T62" fmla="*/ 3192007 w 296503"/>
                <a:gd name="T63" fmla="*/ 1677899 h 296504"/>
                <a:gd name="T64" fmla="*/ 2648843 w 296503"/>
                <a:gd name="T65" fmla="*/ 1956108 h 296504"/>
                <a:gd name="T66" fmla="*/ 2554396 w 296503"/>
                <a:gd name="T67" fmla="*/ 1956108 h 296504"/>
                <a:gd name="T68" fmla="*/ 688799 w 296503"/>
                <a:gd name="T69" fmla="*/ 1677899 h 296504"/>
                <a:gd name="T70" fmla="*/ 641546 w 296503"/>
                <a:gd name="T71" fmla="*/ 2007769 h 296504"/>
                <a:gd name="T72" fmla="*/ 590399 w 296503"/>
                <a:gd name="T73" fmla="*/ 1677899 h 296504"/>
                <a:gd name="T74" fmla="*/ 0 w 296503"/>
                <a:gd name="T75" fmla="*/ 1626222 h 296504"/>
                <a:gd name="T76" fmla="*/ 1554675 w 296503"/>
                <a:gd name="T77" fmla="*/ 1574566 h 296504"/>
                <a:gd name="T78" fmla="*/ 1601901 w 296503"/>
                <a:gd name="T79" fmla="*/ 1248673 h 296504"/>
                <a:gd name="T80" fmla="*/ 1387135 w 296503"/>
                <a:gd name="T81" fmla="*/ 1111497 h 296504"/>
                <a:gd name="T82" fmla="*/ 1809150 w 296503"/>
                <a:gd name="T83" fmla="*/ 882893 h 296504"/>
                <a:gd name="T84" fmla="*/ 1086250 w 296503"/>
                <a:gd name="T85" fmla="*/ 98543 h 296504"/>
                <a:gd name="T86" fmla="*/ 2156921 w 296503"/>
                <a:gd name="T87" fmla="*/ 784346 h 296504"/>
                <a:gd name="T88" fmla="*/ 1086250 w 296503"/>
                <a:gd name="T89" fmla="*/ 98543 h 296504"/>
                <a:gd name="T90" fmla="*/ 2203808 w 296503"/>
                <a:gd name="T91" fmla="*/ 0 h 296504"/>
                <a:gd name="T92" fmla="*/ 2250700 w 296503"/>
                <a:gd name="T93" fmla="*/ 835612 h 296504"/>
                <a:gd name="T94" fmla="*/ 1906835 w 296503"/>
                <a:gd name="T95" fmla="*/ 882893 h 296504"/>
                <a:gd name="T96" fmla="*/ 2141295 w 296503"/>
                <a:gd name="T97" fmla="*/ 1111497 h 296504"/>
                <a:gd name="T98" fmla="*/ 2141295 w 296503"/>
                <a:gd name="T99" fmla="*/ 1210035 h 296504"/>
                <a:gd name="T100" fmla="*/ 1051081 w 296503"/>
                <a:gd name="T101" fmla="*/ 1162737 h 296504"/>
                <a:gd name="T102" fmla="*/ 1289439 w 296503"/>
                <a:gd name="T103" fmla="*/ 1111497 h 296504"/>
                <a:gd name="T104" fmla="*/ 1035446 w 296503"/>
                <a:gd name="T105" fmla="*/ 882893 h 296504"/>
                <a:gd name="T106" fmla="*/ 988555 w 296503"/>
                <a:gd name="T107" fmla="*/ 47276 h 2965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6503" h="296504">
                  <a:moveTo>
                    <a:pt x="220595" y="266654"/>
                  </a:moveTo>
                  <a:lnTo>
                    <a:pt x="216619" y="287513"/>
                  </a:lnTo>
                  <a:lnTo>
                    <a:pt x="259633" y="287513"/>
                  </a:lnTo>
                  <a:lnTo>
                    <a:pt x="255295" y="266654"/>
                  </a:lnTo>
                  <a:lnTo>
                    <a:pt x="220595" y="266654"/>
                  </a:lnTo>
                  <a:close/>
                  <a:moveTo>
                    <a:pt x="41080" y="266654"/>
                  </a:moveTo>
                  <a:lnTo>
                    <a:pt x="37117" y="287513"/>
                  </a:lnTo>
                  <a:lnTo>
                    <a:pt x="79999" y="287513"/>
                  </a:lnTo>
                  <a:lnTo>
                    <a:pt x="76035" y="266654"/>
                  </a:lnTo>
                  <a:lnTo>
                    <a:pt x="41080" y="266654"/>
                  </a:lnTo>
                  <a:close/>
                  <a:moveTo>
                    <a:pt x="188425" y="194729"/>
                  </a:moveTo>
                  <a:lnTo>
                    <a:pt x="188425" y="257304"/>
                  </a:lnTo>
                  <a:lnTo>
                    <a:pt x="287827" y="257304"/>
                  </a:lnTo>
                  <a:lnTo>
                    <a:pt x="287827" y="194729"/>
                  </a:lnTo>
                  <a:lnTo>
                    <a:pt x="188425" y="194729"/>
                  </a:lnTo>
                  <a:close/>
                  <a:moveTo>
                    <a:pt x="9009" y="194729"/>
                  </a:moveTo>
                  <a:lnTo>
                    <a:pt x="9009" y="257304"/>
                  </a:lnTo>
                  <a:lnTo>
                    <a:pt x="107746" y="257304"/>
                  </a:lnTo>
                  <a:lnTo>
                    <a:pt x="107746" y="194729"/>
                  </a:lnTo>
                  <a:lnTo>
                    <a:pt x="9009" y="194729"/>
                  </a:lnTo>
                  <a:close/>
                  <a:moveTo>
                    <a:pt x="183726" y="185738"/>
                  </a:moveTo>
                  <a:lnTo>
                    <a:pt x="292164" y="185738"/>
                  </a:lnTo>
                  <a:cubicBezTo>
                    <a:pt x="294694" y="185738"/>
                    <a:pt x="296502" y="187896"/>
                    <a:pt x="296502" y="190413"/>
                  </a:cubicBezTo>
                  <a:lnTo>
                    <a:pt x="296502" y="261979"/>
                  </a:lnTo>
                  <a:cubicBezTo>
                    <a:pt x="296502" y="264497"/>
                    <a:pt x="294694" y="266654"/>
                    <a:pt x="292164" y="266654"/>
                  </a:cubicBezTo>
                  <a:lnTo>
                    <a:pt x="264332" y="266654"/>
                  </a:lnTo>
                  <a:lnTo>
                    <a:pt x="268669" y="287513"/>
                  </a:lnTo>
                  <a:lnTo>
                    <a:pt x="286019" y="287513"/>
                  </a:lnTo>
                  <a:cubicBezTo>
                    <a:pt x="288550" y="287513"/>
                    <a:pt x="290718" y="289311"/>
                    <a:pt x="290718" y="291828"/>
                  </a:cubicBezTo>
                  <a:cubicBezTo>
                    <a:pt x="290718" y="294346"/>
                    <a:pt x="288550" y="296504"/>
                    <a:pt x="286019" y="296504"/>
                  </a:cubicBezTo>
                  <a:lnTo>
                    <a:pt x="189871" y="296504"/>
                  </a:lnTo>
                  <a:cubicBezTo>
                    <a:pt x="187340" y="296504"/>
                    <a:pt x="185172" y="294346"/>
                    <a:pt x="185172" y="291828"/>
                  </a:cubicBezTo>
                  <a:cubicBezTo>
                    <a:pt x="185172" y="289311"/>
                    <a:pt x="187340" y="287513"/>
                    <a:pt x="189871" y="287513"/>
                  </a:cubicBezTo>
                  <a:lnTo>
                    <a:pt x="207221" y="287513"/>
                  </a:lnTo>
                  <a:lnTo>
                    <a:pt x="211558" y="266654"/>
                  </a:lnTo>
                  <a:lnTo>
                    <a:pt x="183726" y="266654"/>
                  </a:lnTo>
                  <a:cubicBezTo>
                    <a:pt x="181557" y="266654"/>
                    <a:pt x="179388" y="264497"/>
                    <a:pt x="179388" y="261979"/>
                  </a:cubicBezTo>
                  <a:lnTo>
                    <a:pt x="179388" y="190413"/>
                  </a:lnTo>
                  <a:cubicBezTo>
                    <a:pt x="179388" y="187896"/>
                    <a:pt x="181557" y="185738"/>
                    <a:pt x="183726" y="185738"/>
                  </a:cubicBezTo>
                  <a:close/>
                  <a:moveTo>
                    <a:pt x="4685" y="185738"/>
                  </a:moveTo>
                  <a:lnTo>
                    <a:pt x="112430" y="185738"/>
                  </a:lnTo>
                  <a:cubicBezTo>
                    <a:pt x="114953" y="185738"/>
                    <a:pt x="117115" y="187896"/>
                    <a:pt x="117115" y="190413"/>
                  </a:cubicBezTo>
                  <a:lnTo>
                    <a:pt x="117115" y="261979"/>
                  </a:lnTo>
                  <a:cubicBezTo>
                    <a:pt x="117115" y="264497"/>
                    <a:pt x="114953" y="266654"/>
                    <a:pt x="112430" y="266654"/>
                  </a:cubicBezTo>
                  <a:lnTo>
                    <a:pt x="85043" y="266654"/>
                  </a:lnTo>
                  <a:lnTo>
                    <a:pt x="89368" y="287513"/>
                  </a:lnTo>
                  <a:lnTo>
                    <a:pt x="106304" y="287513"/>
                  </a:lnTo>
                  <a:cubicBezTo>
                    <a:pt x="108827" y="287513"/>
                    <a:pt x="110989" y="289311"/>
                    <a:pt x="110989" y="291828"/>
                  </a:cubicBezTo>
                  <a:cubicBezTo>
                    <a:pt x="110989" y="294346"/>
                    <a:pt x="108827" y="296504"/>
                    <a:pt x="106304" y="296504"/>
                  </a:cubicBezTo>
                  <a:lnTo>
                    <a:pt x="10811" y="296504"/>
                  </a:lnTo>
                  <a:cubicBezTo>
                    <a:pt x="8288" y="296504"/>
                    <a:pt x="6126" y="294346"/>
                    <a:pt x="6126" y="291828"/>
                  </a:cubicBezTo>
                  <a:cubicBezTo>
                    <a:pt x="6126" y="289311"/>
                    <a:pt x="8288" y="287513"/>
                    <a:pt x="10811" y="287513"/>
                  </a:cubicBezTo>
                  <a:lnTo>
                    <a:pt x="27747" y="287513"/>
                  </a:lnTo>
                  <a:lnTo>
                    <a:pt x="32072" y="266654"/>
                  </a:lnTo>
                  <a:lnTo>
                    <a:pt x="4685" y="266654"/>
                  </a:lnTo>
                  <a:cubicBezTo>
                    <a:pt x="2162" y="266654"/>
                    <a:pt x="0" y="264497"/>
                    <a:pt x="0" y="261979"/>
                  </a:cubicBezTo>
                  <a:lnTo>
                    <a:pt x="0" y="190413"/>
                  </a:lnTo>
                  <a:cubicBezTo>
                    <a:pt x="0" y="187896"/>
                    <a:pt x="2162" y="185738"/>
                    <a:pt x="4685" y="185738"/>
                  </a:cubicBezTo>
                  <a:close/>
                  <a:moveTo>
                    <a:pt x="146630" y="114300"/>
                  </a:moveTo>
                  <a:cubicBezTo>
                    <a:pt x="149152" y="114300"/>
                    <a:pt x="151314" y="116119"/>
                    <a:pt x="151314" y="118666"/>
                  </a:cubicBezTo>
                  <a:lnTo>
                    <a:pt x="151314" y="144132"/>
                  </a:lnTo>
                  <a:lnTo>
                    <a:pt x="292180" y="144132"/>
                  </a:lnTo>
                  <a:cubicBezTo>
                    <a:pt x="294702" y="144132"/>
                    <a:pt x="296503" y="146315"/>
                    <a:pt x="296503" y="148861"/>
                  </a:cubicBezTo>
                  <a:cubicBezTo>
                    <a:pt x="296503" y="151408"/>
                    <a:pt x="294702" y="153591"/>
                    <a:pt x="292180" y="153591"/>
                  </a:cubicBezTo>
                  <a:lnTo>
                    <a:pt x="242462" y="153591"/>
                  </a:lnTo>
                  <a:lnTo>
                    <a:pt x="242462" y="179057"/>
                  </a:lnTo>
                  <a:cubicBezTo>
                    <a:pt x="242462" y="181604"/>
                    <a:pt x="240661" y="183786"/>
                    <a:pt x="238139" y="183786"/>
                  </a:cubicBezTo>
                  <a:cubicBezTo>
                    <a:pt x="235617" y="183786"/>
                    <a:pt x="233816" y="181604"/>
                    <a:pt x="233816" y="179057"/>
                  </a:cubicBezTo>
                  <a:lnTo>
                    <a:pt x="233816" y="153591"/>
                  </a:lnTo>
                  <a:lnTo>
                    <a:pt x="63048" y="153591"/>
                  </a:lnTo>
                  <a:lnTo>
                    <a:pt x="63048" y="179057"/>
                  </a:lnTo>
                  <a:cubicBezTo>
                    <a:pt x="63048" y="181604"/>
                    <a:pt x="60886" y="183786"/>
                    <a:pt x="58724" y="183786"/>
                  </a:cubicBezTo>
                  <a:cubicBezTo>
                    <a:pt x="55842" y="183786"/>
                    <a:pt x="54041" y="181604"/>
                    <a:pt x="54041" y="179057"/>
                  </a:cubicBezTo>
                  <a:lnTo>
                    <a:pt x="54041" y="153591"/>
                  </a:lnTo>
                  <a:lnTo>
                    <a:pt x="4684" y="153591"/>
                  </a:lnTo>
                  <a:cubicBezTo>
                    <a:pt x="2162" y="153591"/>
                    <a:pt x="0" y="151408"/>
                    <a:pt x="0" y="148861"/>
                  </a:cubicBezTo>
                  <a:cubicBezTo>
                    <a:pt x="0" y="146315"/>
                    <a:pt x="2162" y="144132"/>
                    <a:pt x="4684" y="144132"/>
                  </a:cubicBezTo>
                  <a:lnTo>
                    <a:pt x="142307" y="144132"/>
                  </a:lnTo>
                  <a:lnTo>
                    <a:pt x="142307" y="118666"/>
                  </a:lnTo>
                  <a:cubicBezTo>
                    <a:pt x="142307" y="116119"/>
                    <a:pt x="144469" y="114300"/>
                    <a:pt x="146630" y="114300"/>
                  </a:cubicBezTo>
                  <a:close/>
                  <a:moveTo>
                    <a:pt x="131263" y="80818"/>
                  </a:moveTo>
                  <a:lnTo>
                    <a:pt x="126971" y="101744"/>
                  </a:lnTo>
                  <a:lnTo>
                    <a:pt x="169535" y="101744"/>
                  </a:lnTo>
                  <a:lnTo>
                    <a:pt x="165600" y="80818"/>
                  </a:lnTo>
                  <a:lnTo>
                    <a:pt x="131263" y="80818"/>
                  </a:lnTo>
                  <a:close/>
                  <a:moveTo>
                    <a:pt x="99430" y="9020"/>
                  </a:moveTo>
                  <a:lnTo>
                    <a:pt x="99430" y="71798"/>
                  </a:lnTo>
                  <a:lnTo>
                    <a:pt x="197433" y="71798"/>
                  </a:lnTo>
                  <a:lnTo>
                    <a:pt x="197433" y="9020"/>
                  </a:lnTo>
                  <a:lnTo>
                    <a:pt x="99430" y="9020"/>
                  </a:lnTo>
                  <a:close/>
                  <a:moveTo>
                    <a:pt x="94780" y="0"/>
                  </a:moveTo>
                  <a:lnTo>
                    <a:pt x="201725" y="0"/>
                  </a:lnTo>
                  <a:cubicBezTo>
                    <a:pt x="204229" y="0"/>
                    <a:pt x="206018" y="1804"/>
                    <a:pt x="206018" y="4329"/>
                  </a:cubicBezTo>
                  <a:lnTo>
                    <a:pt x="206018" y="76489"/>
                  </a:lnTo>
                  <a:cubicBezTo>
                    <a:pt x="206018" y="79014"/>
                    <a:pt x="204229" y="80818"/>
                    <a:pt x="201725" y="80818"/>
                  </a:cubicBezTo>
                  <a:lnTo>
                    <a:pt x="174542" y="80818"/>
                  </a:lnTo>
                  <a:lnTo>
                    <a:pt x="178834" y="101744"/>
                  </a:lnTo>
                  <a:lnTo>
                    <a:pt x="196003" y="101744"/>
                  </a:lnTo>
                  <a:cubicBezTo>
                    <a:pt x="198506" y="101744"/>
                    <a:pt x="200295" y="103909"/>
                    <a:pt x="200295" y="106435"/>
                  </a:cubicBezTo>
                  <a:cubicBezTo>
                    <a:pt x="200295" y="108599"/>
                    <a:pt x="198506" y="110764"/>
                    <a:pt x="196003" y="110764"/>
                  </a:cubicBezTo>
                  <a:lnTo>
                    <a:pt x="100861" y="110764"/>
                  </a:lnTo>
                  <a:cubicBezTo>
                    <a:pt x="98357" y="110764"/>
                    <a:pt x="96211" y="108599"/>
                    <a:pt x="96211" y="106435"/>
                  </a:cubicBezTo>
                  <a:cubicBezTo>
                    <a:pt x="96211" y="103909"/>
                    <a:pt x="98357" y="101744"/>
                    <a:pt x="100861" y="101744"/>
                  </a:cubicBezTo>
                  <a:lnTo>
                    <a:pt x="118029" y="101744"/>
                  </a:lnTo>
                  <a:lnTo>
                    <a:pt x="122321" y="80818"/>
                  </a:lnTo>
                  <a:lnTo>
                    <a:pt x="94780" y="80818"/>
                  </a:lnTo>
                  <a:cubicBezTo>
                    <a:pt x="92277" y="80818"/>
                    <a:pt x="90488" y="79014"/>
                    <a:pt x="90488" y="76489"/>
                  </a:cubicBezTo>
                  <a:lnTo>
                    <a:pt x="90488" y="4329"/>
                  </a:lnTo>
                  <a:cubicBezTo>
                    <a:pt x="90488" y="1804"/>
                    <a:pt x="92277" y="0"/>
                    <a:pt x="947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73" name="Group 65">
            <a:extLst>
              <a:ext uri="{FF2B5EF4-FFF2-40B4-BE49-F238E27FC236}">
                <a16:creationId xmlns:a16="http://schemas.microsoft.com/office/drawing/2014/main" xmlns="" id="{6AAFF112-67AE-3849-A9A3-73A57C024D3B}"/>
              </a:ext>
            </a:extLst>
          </p:cNvPr>
          <p:cNvGrpSpPr/>
          <p:nvPr/>
        </p:nvGrpSpPr>
        <p:grpSpPr>
          <a:xfrm>
            <a:off x="6300726" y="4009543"/>
            <a:ext cx="2395336" cy="2194170"/>
            <a:chOff x="12854033" y="8565662"/>
            <a:chExt cx="4790671" cy="4388340"/>
          </a:xfrm>
        </p:grpSpPr>
        <p:sp>
          <p:nvSpPr>
            <p:cNvPr id="74" name="Shape 55316">
              <a:extLst>
                <a:ext uri="{FF2B5EF4-FFF2-40B4-BE49-F238E27FC236}">
                  <a16:creationId xmlns:a16="http://schemas.microsoft.com/office/drawing/2014/main" xmlns="" id="{2D6C94CE-6A43-9046-9F09-87F661EB4C33}"/>
                </a:ext>
              </a:extLst>
            </p:cNvPr>
            <p:cNvSpPr/>
            <p:nvPr/>
          </p:nvSpPr>
          <p:spPr>
            <a:xfrm>
              <a:off x="14731590" y="10041129"/>
              <a:ext cx="2912817" cy="29128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5" name="Shape 55317">
              <a:extLst>
                <a:ext uri="{FF2B5EF4-FFF2-40B4-BE49-F238E27FC236}">
                  <a16:creationId xmlns:a16="http://schemas.microsoft.com/office/drawing/2014/main" xmlns="" id="{7B1789A7-6E57-894D-8143-09FEE48E66C9}"/>
                </a:ext>
              </a:extLst>
            </p:cNvPr>
            <p:cNvSpPr/>
            <p:nvPr/>
          </p:nvSpPr>
          <p:spPr>
            <a:xfrm>
              <a:off x="12861314" y="8565662"/>
              <a:ext cx="1870575" cy="438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3468"/>
                  </a:lnTo>
                  <a:lnTo>
                    <a:pt x="0" y="0"/>
                  </a:lnTo>
                  <a:lnTo>
                    <a:pt x="21600" y="720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6" name="Shape 55318">
              <a:extLst>
                <a:ext uri="{FF2B5EF4-FFF2-40B4-BE49-F238E27FC236}">
                  <a16:creationId xmlns:a16="http://schemas.microsoft.com/office/drawing/2014/main" xmlns="" id="{EAD7DA9A-86BF-6344-BF29-BB382C472B03}"/>
                </a:ext>
              </a:extLst>
            </p:cNvPr>
            <p:cNvSpPr/>
            <p:nvPr/>
          </p:nvSpPr>
          <p:spPr>
            <a:xfrm>
              <a:off x="12854033" y="8567482"/>
              <a:ext cx="4790671" cy="1473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34" y="21600"/>
                  </a:moveTo>
                  <a:lnTo>
                    <a:pt x="0" y="0"/>
                  </a:lnTo>
                  <a:lnTo>
                    <a:pt x="3058" y="27"/>
                  </a:lnTo>
                  <a:lnTo>
                    <a:pt x="21600" y="21600"/>
                  </a:lnTo>
                  <a:lnTo>
                    <a:pt x="8434" y="2160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77" name="Freeform 963">
              <a:extLst>
                <a:ext uri="{FF2B5EF4-FFF2-40B4-BE49-F238E27FC236}">
                  <a16:creationId xmlns:a16="http://schemas.microsoft.com/office/drawing/2014/main" xmlns="" id="{2419B466-48B0-324D-BC00-48002FB45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3381" y="10682923"/>
              <a:ext cx="1629234" cy="1629230"/>
            </a:xfrm>
            <a:custGeom>
              <a:avLst/>
              <a:gdLst>
                <a:gd name="T0" fmla="*/ 1597317 w 296503"/>
                <a:gd name="T1" fmla="*/ 1318077 h 296503"/>
                <a:gd name="T2" fmla="*/ 1597317 w 296503"/>
                <a:gd name="T3" fmla="*/ 1418140 h 296503"/>
                <a:gd name="T4" fmla="*/ 1144657 w 296503"/>
                <a:gd name="T5" fmla="*/ 1370108 h 296503"/>
                <a:gd name="T6" fmla="*/ 428324 w 296503"/>
                <a:gd name="T7" fmla="*/ 1318077 h 296503"/>
                <a:gd name="T8" fmla="*/ 915309 w 296503"/>
                <a:gd name="T9" fmla="*/ 1370108 h 296503"/>
                <a:gd name="T10" fmla="*/ 428324 w 296503"/>
                <a:gd name="T11" fmla="*/ 1418140 h 296503"/>
                <a:gd name="T12" fmla="*/ 428324 w 296503"/>
                <a:gd name="T13" fmla="*/ 1318077 h 296503"/>
                <a:gd name="T14" fmla="*/ 2341866 w 296503"/>
                <a:gd name="T15" fmla="*/ 1790831 h 296503"/>
                <a:gd name="T16" fmla="*/ 1956144 w 296503"/>
                <a:gd name="T17" fmla="*/ 1841995 h 296503"/>
                <a:gd name="T18" fmla="*/ 1932541 w 296503"/>
                <a:gd name="T19" fmla="*/ 2184411 h 296503"/>
                <a:gd name="T20" fmla="*/ 1881370 w 296503"/>
                <a:gd name="T21" fmla="*/ 2184411 h 296503"/>
                <a:gd name="T22" fmla="*/ 991843 w 296503"/>
                <a:gd name="T23" fmla="*/ 1841995 h 296503"/>
                <a:gd name="T24" fmla="*/ 1330340 w 296503"/>
                <a:gd name="T25" fmla="*/ 2790550 h 296503"/>
                <a:gd name="T26" fmla="*/ 1377565 w 296503"/>
                <a:gd name="T27" fmla="*/ 3105419 h 296503"/>
                <a:gd name="T28" fmla="*/ 1967969 w 296503"/>
                <a:gd name="T29" fmla="*/ 2790550 h 296503"/>
                <a:gd name="T30" fmla="*/ 3140847 w 296503"/>
                <a:gd name="T31" fmla="*/ 1275228 h 296503"/>
                <a:gd name="T32" fmla="*/ 1559601 w 296503"/>
                <a:gd name="T33" fmla="*/ 867158 h 296503"/>
                <a:gd name="T34" fmla="*/ 1973221 w 296503"/>
                <a:gd name="T35" fmla="*/ 919175 h 296503"/>
                <a:gd name="T36" fmla="*/ 1559601 w 296503"/>
                <a:gd name="T37" fmla="*/ 967221 h 296503"/>
                <a:gd name="T38" fmla="*/ 1559601 w 296503"/>
                <a:gd name="T39" fmla="*/ 867158 h 296503"/>
                <a:gd name="T40" fmla="*/ 1232642 w 296503"/>
                <a:gd name="T41" fmla="*/ 867158 h 296503"/>
                <a:gd name="T42" fmla="*/ 1232642 w 296503"/>
                <a:gd name="T43" fmla="*/ 967221 h 296503"/>
                <a:gd name="T44" fmla="*/ 381555 w 296503"/>
                <a:gd name="T45" fmla="*/ 919175 h 296503"/>
                <a:gd name="T46" fmla="*/ 1191553 w 296503"/>
                <a:gd name="T47" fmla="*/ 433567 h 296503"/>
                <a:gd name="T48" fmla="*/ 1973216 w 296503"/>
                <a:gd name="T49" fmla="*/ 483542 h 296503"/>
                <a:gd name="T50" fmla="*/ 1191553 w 296503"/>
                <a:gd name="T51" fmla="*/ 533481 h 296503"/>
                <a:gd name="T52" fmla="*/ 1191553 w 296503"/>
                <a:gd name="T53" fmla="*/ 433567 h 296503"/>
                <a:gd name="T54" fmla="*/ 864651 w 296503"/>
                <a:gd name="T55" fmla="*/ 433567 h 296503"/>
                <a:gd name="T56" fmla="*/ 864651 w 296503"/>
                <a:gd name="T57" fmla="*/ 533481 h 296503"/>
                <a:gd name="T58" fmla="*/ 381555 w 296503"/>
                <a:gd name="T59" fmla="*/ 483542 h 296503"/>
                <a:gd name="T60" fmla="*/ 94476 w 296503"/>
                <a:gd name="T61" fmla="*/ 98402 h 296503"/>
                <a:gd name="T62" fmla="*/ 1271299 w 296503"/>
                <a:gd name="T63" fmla="*/ 1739667 h 296503"/>
                <a:gd name="T64" fmla="*/ 1857742 w 296503"/>
                <a:gd name="T65" fmla="*/ 2058475 h 296503"/>
                <a:gd name="T66" fmla="*/ 1904980 w 296503"/>
                <a:gd name="T67" fmla="*/ 1739667 h 296503"/>
                <a:gd name="T68" fmla="*/ 2243478 w 296503"/>
                <a:gd name="T69" fmla="*/ 98402 h 296503"/>
                <a:gd name="T70" fmla="*/ 47214 w 296503"/>
                <a:gd name="T71" fmla="*/ 0 h 296503"/>
                <a:gd name="T72" fmla="*/ 2341866 w 296503"/>
                <a:gd name="T73" fmla="*/ 47211 h 296503"/>
                <a:gd name="T74" fmla="*/ 3188082 w 296503"/>
                <a:gd name="T75" fmla="*/ 1176826 h 296503"/>
                <a:gd name="T76" fmla="*/ 3239249 w 296503"/>
                <a:gd name="T77" fmla="*/ 2841713 h 296503"/>
                <a:gd name="T78" fmla="*/ 1979765 w 296503"/>
                <a:gd name="T79" fmla="*/ 2888939 h 296503"/>
                <a:gd name="T80" fmla="*/ 1330340 w 296503"/>
                <a:gd name="T81" fmla="*/ 3239232 h 296503"/>
                <a:gd name="T82" fmla="*/ 1283102 w 296503"/>
                <a:gd name="T83" fmla="*/ 3188067 h 296503"/>
                <a:gd name="T84" fmla="*/ 944605 w 296503"/>
                <a:gd name="T85" fmla="*/ 2888939 h 296503"/>
                <a:gd name="T86" fmla="*/ 897393 w 296503"/>
                <a:gd name="T87" fmla="*/ 1841995 h 296503"/>
                <a:gd name="T88" fmla="*/ 0 w 296503"/>
                <a:gd name="T89" fmla="*/ 1790831 h 296503"/>
                <a:gd name="T90" fmla="*/ 47214 w 296503"/>
                <a:gd name="T91" fmla="*/ 0 h 29650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96503" h="296503">
                  <a:moveTo>
                    <a:pt x="109025" y="120650"/>
                  </a:moveTo>
                  <a:lnTo>
                    <a:pt x="146209" y="120650"/>
                  </a:lnTo>
                  <a:cubicBezTo>
                    <a:pt x="148334" y="120650"/>
                    <a:pt x="150459" y="122482"/>
                    <a:pt x="150459" y="125413"/>
                  </a:cubicBezTo>
                  <a:cubicBezTo>
                    <a:pt x="150459" y="127611"/>
                    <a:pt x="148334" y="129809"/>
                    <a:pt x="146209" y="129809"/>
                  </a:cubicBezTo>
                  <a:lnTo>
                    <a:pt x="109025" y="129809"/>
                  </a:lnTo>
                  <a:cubicBezTo>
                    <a:pt x="106546" y="129809"/>
                    <a:pt x="104775" y="127611"/>
                    <a:pt x="104775" y="125413"/>
                  </a:cubicBezTo>
                  <a:cubicBezTo>
                    <a:pt x="104775" y="122482"/>
                    <a:pt x="106546" y="120650"/>
                    <a:pt x="109025" y="120650"/>
                  </a:cubicBezTo>
                  <a:close/>
                  <a:moveTo>
                    <a:pt x="39205" y="120650"/>
                  </a:moveTo>
                  <a:lnTo>
                    <a:pt x="79146" y="120650"/>
                  </a:lnTo>
                  <a:cubicBezTo>
                    <a:pt x="81642" y="120650"/>
                    <a:pt x="83782" y="122482"/>
                    <a:pt x="83782" y="125413"/>
                  </a:cubicBezTo>
                  <a:cubicBezTo>
                    <a:pt x="83782" y="127611"/>
                    <a:pt x="81642" y="129809"/>
                    <a:pt x="79146" y="129809"/>
                  </a:cubicBezTo>
                  <a:lnTo>
                    <a:pt x="39205" y="129809"/>
                  </a:lnTo>
                  <a:cubicBezTo>
                    <a:pt x="36708" y="129809"/>
                    <a:pt x="34925" y="127611"/>
                    <a:pt x="34925" y="125413"/>
                  </a:cubicBezTo>
                  <a:cubicBezTo>
                    <a:pt x="34925" y="122482"/>
                    <a:pt x="36708" y="120650"/>
                    <a:pt x="39205" y="120650"/>
                  </a:cubicBezTo>
                  <a:close/>
                  <a:moveTo>
                    <a:pt x="214361" y="116728"/>
                  </a:moveTo>
                  <a:lnTo>
                    <a:pt x="214361" y="163923"/>
                  </a:lnTo>
                  <a:cubicBezTo>
                    <a:pt x="214361" y="166445"/>
                    <a:pt x="212200" y="168607"/>
                    <a:pt x="209678" y="168607"/>
                  </a:cubicBezTo>
                  <a:lnTo>
                    <a:pt x="179055" y="168607"/>
                  </a:lnTo>
                  <a:lnTo>
                    <a:pt x="179055" y="195987"/>
                  </a:lnTo>
                  <a:cubicBezTo>
                    <a:pt x="179055" y="197789"/>
                    <a:pt x="178334" y="199230"/>
                    <a:pt x="176893" y="199950"/>
                  </a:cubicBezTo>
                  <a:cubicBezTo>
                    <a:pt x="176173" y="200311"/>
                    <a:pt x="175452" y="200671"/>
                    <a:pt x="174371" y="200671"/>
                  </a:cubicBezTo>
                  <a:cubicBezTo>
                    <a:pt x="173651" y="200671"/>
                    <a:pt x="172930" y="200671"/>
                    <a:pt x="172210" y="199950"/>
                  </a:cubicBezTo>
                  <a:lnTo>
                    <a:pt x="114927" y="168607"/>
                  </a:lnTo>
                  <a:lnTo>
                    <a:pt x="90788" y="168607"/>
                  </a:lnTo>
                  <a:lnTo>
                    <a:pt x="90788" y="255432"/>
                  </a:lnTo>
                  <a:lnTo>
                    <a:pt x="121772" y="255432"/>
                  </a:lnTo>
                  <a:cubicBezTo>
                    <a:pt x="124294" y="255432"/>
                    <a:pt x="126095" y="257233"/>
                    <a:pt x="126095" y="260116"/>
                  </a:cubicBezTo>
                  <a:lnTo>
                    <a:pt x="126095" y="284254"/>
                  </a:lnTo>
                  <a:lnTo>
                    <a:pt x="177974" y="255792"/>
                  </a:lnTo>
                  <a:cubicBezTo>
                    <a:pt x="178694" y="255432"/>
                    <a:pt x="179415" y="255432"/>
                    <a:pt x="180136" y="255432"/>
                  </a:cubicBezTo>
                  <a:lnTo>
                    <a:pt x="287496" y="255432"/>
                  </a:lnTo>
                  <a:lnTo>
                    <a:pt x="287496" y="116728"/>
                  </a:lnTo>
                  <a:lnTo>
                    <a:pt x="214361" y="116728"/>
                  </a:lnTo>
                  <a:close/>
                  <a:moveTo>
                    <a:pt x="142757" y="79375"/>
                  </a:moveTo>
                  <a:lnTo>
                    <a:pt x="175975" y="79375"/>
                  </a:lnTo>
                  <a:cubicBezTo>
                    <a:pt x="178832" y="79375"/>
                    <a:pt x="180618" y="81573"/>
                    <a:pt x="180618" y="84137"/>
                  </a:cubicBezTo>
                  <a:cubicBezTo>
                    <a:pt x="180618" y="86335"/>
                    <a:pt x="178832" y="88534"/>
                    <a:pt x="175975" y="88534"/>
                  </a:cubicBezTo>
                  <a:lnTo>
                    <a:pt x="142757" y="88534"/>
                  </a:lnTo>
                  <a:cubicBezTo>
                    <a:pt x="140256" y="88534"/>
                    <a:pt x="138113" y="86335"/>
                    <a:pt x="138113" y="84137"/>
                  </a:cubicBezTo>
                  <a:cubicBezTo>
                    <a:pt x="138113" y="81573"/>
                    <a:pt x="140256" y="79375"/>
                    <a:pt x="142757" y="79375"/>
                  </a:cubicBezTo>
                  <a:close/>
                  <a:moveTo>
                    <a:pt x="39214" y="79375"/>
                  </a:moveTo>
                  <a:lnTo>
                    <a:pt x="112830" y="79375"/>
                  </a:lnTo>
                  <a:cubicBezTo>
                    <a:pt x="114974" y="79375"/>
                    <a:pt x="117118" y="81573"/>
                    <a:pt x="117118" y="84137"/>
                  </a:cubicBezTo>
                  <a:cubicBezTo>
                    <a:pt x="117118" y="86335"/>
                    <a:pt x="114974" y="88534"/>
                    <a:pt x="112830" y="88534"/>
                  </a:cubicBezTo>
                  <a:lnTo>
                    <a:pt x="39214" y="88534"/>
                  </a:lnTo>
                  <a:cubicBezTo>
                    <a:pt x="36712" y="88534"/>
                    <a:pt x="34925" y="86335"/>
                    <a:pt x="34925" y="84137"/>
                  </a:cubicBezTo>
                  <a:cubicBezTo>
                    <a:pt x="34925" y="81573"/>
                    <a:pt x="36712" y="79375"/>
                    <a:pt x="39214" y="79375"/>
                  </a:cubicBezTo>
                  <a:close/>
                  <a:moveTo>
                    <a:pt x="109068" y="39688"/>
                  </a:moveTo>
                  <a:lnTo>
                    <a:pt x="175967" y="39688"/>
                  </a:lnTo>
                  <a:cubicBezTo>
                    <a:pt x="178829" y="39688"/>
                    <a:pt x="180617" y="41593"/>
                    <a:pt x="180617" y="44260"/>
                  </a:cubicBezTo>
                  <a:cubicBezTo>
                    <a:pt x="180617" y="46927"/>
                    <a:pt x="178829" y="48832"/>
                    <a:pt x="175967" y="48832"/>
                  </a:cubicBezTo>
                  <a:lnTo>
                    <a:pt x="109068" y="48832"/>
                  </a:lnTo>
                  <a:cubicBezTo>
                    <a:pt x="106564" y="48832"/>
                    <a:pt x="104775" y="46927"/>
                    <a:pt x="104775" y="44260"/>
                  </a:cubicBezTo>
                  <a:cubicBezTo>
                    <a:pt x="104775" y="41593"/>
                    <a:pt x="106564" y="39688"/>
                    <a:pt x="109068" y="39688"/>
                  </a:cubicBezTo>
                  <a:close/>
                  <a:moveTo>
                    <a:pt x="39205" y="39688"/>
                  </a:moveTo>
                  <a:lnTo>
                    <a:pt x="79146" y="39688"/>
                  </a:lnTo>
                  <a:cubicBezTo>
                    <a:pt x="81642" y="39688"/>
                    <a:pt x="83782" y="41593"/>
                    <a:pt x="83782" y="44260"/>
                  </a:cubicBezTo>
                  <a:cubicBezTo>
                    <a:pt x="83782" y="46927"/>
                    <a:pt x="81642" y="48832"/>
                    <a:pt x="79146" y="48832"/>
                  </a:cubicBezTo>
                  <a:lnTo>
                    <a:pt x="39205" y="48832"/>
                  </a:lnTo>
                  <a:cubicBezTo>
                    <a:pt x="36708" y="48832"/>
                    <a:pt x="34925" y="46927"/>
                    <a:pt x="34925" y="44260"/>
                  </a:cubicBezTo>
                  <a:cubicBezTo>
                    <a:pt x="34925" y="41593"/>
                    <a:pt x="36708" y="39688"/>
                    <a:pt x="39205" y="39688"/>
                  </a:cubicBezTo>
                  <a:close/>
                  <a:moveTo>
                    <a:pt x="8646" y="9007"/>
                  </a:moveTo>
                  <a:lnTo>
                    <a:pt x="8646" y="159240"/>
                  </a:lnTo>
                  <a:lnTo>
                    <a:pt x="116368" y="159240"/>
                  </a:lnTo>
                  <a:cubicBezTo>
                    <a:pt x="117088" y="159240"/>
                    <a:pt x="117809" y="159600"/>
                    <a:pt x="118529" y="159960"/>
                  </a:cubicBezTo>
                  <a:lnTo>
                    <a:pt x="170048" y="188422"/>
                  </a:lnTo>
                  <a:lnTo>
                    <a:pt x="170048" y="163923"/>
                  </a:lnTo>
                  <a:cubicBezTo>
                    <a:pt x="170048" y="161401"/>
                    <a:pt x="172210" y="159240"/>
                    <a:pt x="174371" y="159240"/>
                  </a:cubicBezTo>
                  <a:lnTo>
                    <a:pt x="205355" y="159240"/>
                  </a:lnTo>
                  <a:lnTo>
                    <a:pt x="205355" y="9007"/>
                  </a:lnTo>
                  <a:lnTo>
                    <a:pt x="8646" y="9007"/>
                  </a:lnTo>
                  <a:close/>
                  <a:moveTo>
                    <a:pt x="4323" y="0"/>
                  </a:moveTo>
                  <a:lnTo>
                    <a:pt x="209678" y="0"/>
                  </a:lnTo>
                  <a:cubicBezTo>
                    <a:pt x="212200" y="0"/>
                    <a:pt x="214361" y="1801"/>
                    <a:pt x="214361" y="4323"/>
                  </a:cubicBezTo>
                  <a:lnTo>
                    <a:pt x="214361" y="107721"/>
                  </a:lnTo>
                  <a:lnTo>
                    <a:pt x="291819" y="107721"/>
                  </a:lnTo>
                  <a:cubicBezTo>
                    <a:pt x="294341" y="107721"/>
                    <a:pt x="296503" y="109882"/>
                    <a:pt x="296503" y="112044"/>
                  </a:cubicBezTo>
                  <a:lnTo>
                    <a:pt x="296503" y="260116"/>
                  </a:lnTo>
                  <a:cubicBezTo>
                    <a:pt x="296503" y="262277"/>
                    <a:pt x="294341" y="264439"/>
                    <a:pt x="291819" y="264439"/>
                  </a:cubicBezTo>
                  <a:lnTo>
                    <a:pt x="181216" y="264439"/>
                  </a:lnTo>
                  <a:lnTo>
                    <a:pt x="123933" y="295782"/>
                  </a:lnTo>
                  <a:cubicBezTo>
                    <a:pt x="123213" y="296143"/>
                    <a:pt x="122492" y="296503"/>
                    <a:pt x="121772" y="296503"/>
                  </a:cubicBezTo>
                  <a:cubicBezTo>
                    <a:pt x="121051" y="296503"/>
                    <a:pt x="119970" y="296143"/>
                    <a:pt x="119610" y="295782"/>
                  </a:cubicBezTo>
                  <a:cubicBezTo>
                    <a:pt x="118169" y="295062"/>
                    <a:pt x="117448" y="293621"/>
                    <a:pt x="117448" y="291819"/>
                  </a:cubicBezTo>
                  <a:lnTo>
                    <a:pt x="117448" y="264439"/>
                  </a:lnTo>
                  <a:lnTo>
                    <a:pt x="86465" y="264439"/>
                  </a:lnTo>
                  <a:cubicBezTo>
                    <a:pt x="83943" y="264439"/>
                    <a:pt x="82142" y="262277"/>
                    <a:pt x="82142" y="260116"/>
                  </a:cubicBezTo>
                  <a:lnTo>
                    <a:pt x="82142" y="168607"/>
                  </a:lnTo>
                  <a:lnTo>
                    <a:pt x="4323" y="168607"/>
                  </a:lnTo>
                  <a:cubicBezTo>
                    <a:pt x="2161" y="168607"/>
                    <a:pt x="0" y="166445"/>
                    <a:pt x="0" y="163923"/>
                  </a:cubicBezTo>
                  <a:lnTo>
                    <a:pt x="0" y="4323"/>
                  </a:lnTo>
                  <a:cubicBezTo>
                    <a:pt x="0" y="1801"/>
                    <a:pt x="2161" y="0"/>
                    <a:pt x="43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78" name="Group 63">
            <a:extLst>
              <a:ext uri="{FF2B5EF4-FFF2-40B4-BE49-F238E27FC236}">
                <a16:creationId xmlns:a16="http://schemas.microsoft.com/office/drawing/2014/main" xmlns="" id="{27EBA840-2182-EA45-8225-93591530DC56}"/>
              </a:ext>
            </a:extLst>
          </p:cNvPr>
          <p:cNvGrpSpPr/>
          <p:nvPr/>
        </p:nvGrpSpPr>
        <p:grpSpPr>
          <a:xfrm>
            <a:off x="3240184" y="1109458"/>
            <a:ext cx="2395335" cy="2194172"/>
            <a:chOff x="6732948" y="2765492"/>
            <a:chExt cx="4790669" cy="4388343"/>
          </a:xfrm>
        </p:grpSpPr>
        <p:sp>
          <p:nvSpPr>
            <p:cNvPr id="79" name="Shape 55304">
              <a:extLst>
                <a:ext uri="{FF2B5EF4-FFF2-40B4-BE49-F238E27FC236}">
                  <a16:creationId xmlns:a16="http://schemas.microsoft.com/office/drawing/2014/main" xmlns="" id="{4848ED4E-467E-3A45-BFE0-FF944B0505EF}"/>
                </a:ext>
              </a:extLst>
            </p:cNvPr>
            <p:cNvSpPr/>
            <p:nvPr/>
          </p:nvSpPr>
          <p:spPr>
            <a:xfrm>
              <a:off x="6733242" y="2765545"/>
              <a:ext cx="2912815" cy="291282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0" name="Shape 55305">
              <a:extLst>
                <a:ext uri="{FF2B5EF4-FFF2-40B4-BE49-F238E27FC236}">
                  <a16:creationId xmlns:a16="http://schemas.microsoft.com/office/drawing/2014/main" xmlns="" id="{95044E1C-2482-9042-9E14-D32A27B60F7F}"/>
                </a:ext>
              </a:extLst>
            </p:cNvPr>
            <p:cNvSpPr/>
            <p:nvPr/>
          </p:nvSpPr>
          <p:spPr>
            <a:xfrm>
              <a:off x="9645758" y="2765492"/>
              <a:ext cx="1870574" cy="4388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8132"/>
                  </a:lnTo>
                  <a:lnTo>
                    <a:pt x="21600" y="21600"/>
                  </a:lnTo>
                  <a:lnTo>
                    <a:pt x="0" y="14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1" name="Shape 55306">
              <a:extLst>
                <a:ext uri="{FF2B5EF4-FFF2-40B4-BE49-F238E27FC236}">
                  <a16:creationId xmlns:a16="http://schemas.microsoft.com/office/drawing/2014/main" xmlns="" id="{60782319-A467-994C-AB1C-2105D603F7C2}"/>
                </a:ext>
              </a:extLst>
            </p:cNvPr>
            <p:cNvSpPr/>
            <p:nvPr/>
          </p:nvSpPr>
          <p:spPr>
            <a:xfrm>
              <a:off x="6732948" y="5678309"/>
              <a:ext cx="4790669" cy="1473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6" y="0"/>
                  </a:moveTo>
                  <a:lnTo>
                    <a:pt x="21600" y="21600"/>
                  </a:lnTo>
                  <a:lnTo>
                    <a:pt x="18542" y="21573"/>
                  </a:lnTo>
                  <a:lnTo>
                    <a:pt x="0" y="0"/>
                  </a:lnTo>
                  <a:lnTo>
                    <a:pt x="1316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82" name="Freeform 964">
              <a:extLst>
                <a:ext uri="{FF2B5EF4-FFF2-40B4-BE49-F238E27FC236}">
                  <a16:creationId xmlns:a16="http://schemas.microsoft.com/office/drawing/2014/main" xmlns="" id="{A431D942-44E4-4B43-B40E-02F2BF5DB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3649" y="3485955"/>
              <a:ext cx="1472000" cy="1472000"/>
            </a:xfrm>
            <a:custGeom>
              <a:avLst/>
              <a:gdLst>
                <a:gd name="T0" fmla="*/ 1192678 w 296503"/>
                <a:gd name="T1" fmla="*/ 2353997 h 296503"/>
                <a:gd name="T2" fmla="*/ 1144651 w 296503"/>
                <a:gd name="T3" fmla="*/ 3048444 h 296503"/>
                <a:gd name="T4" fmla="*/ 1092627 w 296503"/>
                <a:gd name="T5" fmla="*/ 2353997 h 296503"/>
                <a:gd name="T6" fmla="*/ 242348 w 296503"/>
                <a:gd name="T7" fmla="*/ 2115854 h 296503"/>
                <a:gd name="T8" fmla="*/ 932570 w 296503"/>
                <a:gd name="T9" fmla="*/ 2165818 h 296503"/>
                <a:gd name="T10" fmla="*/ 242348 w 296503"/>
                <a:gd name="T11" fmla="*/ 2215757 h 296503"/>
                <a:gd name="T12" fmla="*/ 242348 w 296503"/>
                <a:gd name="T13" fmla="*/ 2115854 h 296503"/>
                <a:gd name="T14" fmla="*/ 2098066 w 296503"/>
                <a:gd name="T15" fmla="*/ 2160603 h 296503"/>
                <a:gd name="T16" fmla="*/ 2397766 w 296503"/>
                <a:gd name="T17" fmla="*/ 2160603 h 296503"/>
                <a:gd name="T18" fmla="*/ 1144651 w 296503"/>
                <a:gd name="T19" fmla="*/ 883248 h 296503"/>
                <a:gd name="T20" fmla="*/ 1144651 w 296503"/>
                <a:gd name="T21" fmla="*/ 1436782 h 296503"/>
                <a:gd name="T22" fmla="*/ 1144651 w 296503"/>
                <a:gd name="T23" fmla="*/ 883248 h 296503"/>
                <a:gd name="T24" fmla="*/ 1522221 w 296503"/>
                <a:gd name="T25" fmla="*/ 1160019 h 296503"/>
                <a:gd name="T26" fmla="*/ 763101 w 296503"/>
                <a:gd name="T27" fmla="*/ 1160019 h 296503"/>
                <a:gd name="T28" fmla="*/ 1137930 w 296503"/>
                <a:gd name="T29" fmla="*/ 510967 h 296503"/>
                <a:gd name="T30" fmla="*/ 676130 w 296503"/>
                <a:gd name="T31" fmla="*/ 1631847 h 296503"/>
                <a:gd name="T32" fmla="*/ 1595822 w 296503"/>
                <a:gd name="T33" fmla="*/ 1631847 h 296503"/>
                <a:gd name="T34" fmla="*/ 1137930 w 296503"/>
                <a:gd name="T35" fmla="*/ 510967 h 296503"/>
                <a:gd name="T36" fmla="*/ 1666258 w 296503"/>
                <a:gd name="T37" fmla="*/ 633313 h 296503"/>
                <a:gd name="T38" fmla="*/ 1169232 w 296503"/>
                <a:gd name="T39" fmla="*/ 2204131 h 296503"/>
                <a:gd name="T40" fmla="*/ 1102713 w 296503"/>
                <a:gd name="T41" fmla="*/ 2204131 h 296503"/>
                <a:gd name="T42" fmla="*/ 605687 w 296503"/>
                <a:gd name="T43" fmla="*/ 633313 h 296503"/>
                <a:gd name="T44" fmla="*/ 2247933 w 296503"/>
                <a:gd name="T45" fmla="*/ 208110 h 296503"/>
                <a:gd name="T46" fmla="*/ 2295240 w 296503"/>
                <a:gd name="T47" fmla="*/ 923123 h 296503"/>
                <a:gd name="T48" fmla="*/ 3044503 w 296503"/>
                <a:gd name="T49" fmla="*/ 970248 h 296503"/>
                <a:gd name="T50" fmla="*/ 2295240 w 296503"/>
                <a:gd name="T51" fmla="*/ 1017399 h 296503"/>
                <a:gd name="T52" fmla="*/ 2381999 w 296503"/>
                <a:gd name="T53" fmla="*/ 1956322 h 296503"/>
                <a:gd name="T54" fmla="*/ 3028723 w 296503"/>
                <a:gd name="T55" fmla="*/ 1382748 h 296503"/>
                <a:gd name="T56" fmla="*/ 2452999 w 296503"/>
                <a:gd name="T57" fmla="*/ 2023107 h 296503"/>
                <a:gd name="T58" fmla="*/ 2295240 w 296503"/>
                <a:gd name="T59" fmla="*/ 2400253 h 296503"/>
                <a:gd name="T60" fmla="*/ 2247933 w 296503"/>
                <a:gd name="T61" fmla="*/ 3048467 h 296503"/>
                <a:gd name="T62" fmla="*/ 2200607 w 296503"/>
                <a:gd name="T63" fmla="*/ 2400253 h 296503"/>
                <a:gd name="T64" fmla="*/ 1400086 w 296503"/>
                <a:gd name="T65" fmla="*/ 2207752 h 296503"/>
                <a:gd name="T66" fmla="*/ 1400086 w 296503"/>
                <a:gd name="T67" fmla="*/ 2113461 h 296503"/>
                <a:gd name="T68" fmla="*/ 2200607 w 296503"/>
                <a:gd name="T69" fmla="*/ 1920963 h 296503"/>
                <a:gd name="T70" fmla="*/ 2247933 w 296503"/>
                <a:gd name="T71" fmla="*/ 208110 h 296503"/>
                <a:gd name="T72" fmla="*/ 98402 w 296503"/>
                <a:gd name="T73" fmla="*/ 373931 h 296503"/>
                <a:gd name="T74" fmla="*/ 377840 w 296503"/>
                <a:gd name="T75" fmla="*/ 3140830 h 296503"/>
                <a:gd name="T76" fmla="*/ 3140830 w 296503"/>
                <a:gd name="T77" fmla="*/ 2861390 h 296503"/>
                <a:gd name="T78" fmla="*/ 2861390 w 296503"/>
                <a:gd name="T79" fmla="*/ 98402 h 296503"/>
                <a:gd name="T80" fmla="*/ 377840 w 296503"/>
                <a:gd name="T81" fmla="*/ 0 h 296503"/>
                <a:gd name="T82" fmla="*/ 3239232 w 296503"/>
                <a:gd name="T83" fmla="*/ 373931 h 296503"/>
                <a:gd name="T84" fmla="*/ 2861390 w 296503"/>
                <a:gd name="T85" fmla="*/ 3239232 h 296503"/>
                <a:gd name="T86" fmla="*/ 0 w 296503"/>
                <a:gd name="T87" fmla="*/ 2861390 h 296503"/>
                <a:gd name="T88" fmla="*/ 377840 w 296503"/>
                <a:gd name="T89" fmla="*/ 0 h 2965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6503" h="296503">
                  <a:moveTo>
                    <a:pt x="104775" y="211138"/>
                  </a:moveTo>
                  <a:cubicBezTo>
                    <a:pt x="106973" y="211138"/>
                    <a:pt x="109171" y="212944"/>
                    <a:pt x="109171" y="215472"/>
                  </a:cubicBezTo>
                  <a:lnTo>
                    <a:pt x="109171" y="274344"/>
                  </a:lnTo>
                  <a:cubicBezTo>
                    <a:pt x="109171" y="276872"/>
                    <a:pt x="106973" y="279039"/>
                    <a:pt x="104775" y="279039"/>
                  </a:cubicBezTo>
                  <a:cubicBezTo>
                    <a:pt x="102211" y="279039"/>
                    <a:pt x="100013" y="276872"/>
                    <a:pt x="100013" y="274344"/>
                  </a:cubicBezTo>
                  <a:lnTo>
                    <a:pt x="100013" y="215472"/>
                  </a:lnTo>
                  <a:cubicBezTo>
                    <a:pt x="100013" y="212944"/>
                    <a:pt x="102211" y="211138"/>
                    <a:pt x="104775" y="211138"/>
                  </a:cubicBezTo>
                  <a:close/>
                  <a:moveTo>
                    <a:pt x="22183" y="193675"/>
                  </a:moveTo>
                  <a:lnTo>
                    <a:pt x="81005" y="193675"/>
                  </a:lnTo>
                  <a:cubicBezTo>
                    <a:pt x="83546" y="193675"/>
                    <a:pt x="85362" y="195580"/>
                    <a:pt x="85362" y="198247"/>
                  </a:cubicBezTo>
                  <a:cubicBezTo>
                    <a:pt x="85362" y="200914"/>
                    <a:pt x="83546" y="202819"/>
                    <a:pt x="81005" y="202819"/>
                  </a:cubicBezTo>
                  <a:lnTo>
                    <a:pt x="22183" y="202819"/>
                  </a:lnTo>
                  <a:cubicBezTo>
                    <a:pt x="19641" y="202819"/>
                    <a:pt x="17463" y="200914"/>
                    <a:pt x="17463" y="198247"/>
                  </a:cubicBezTo>
                  <a:cubicBezTo>
                    <a:pt x="17463" y="195580"/>
                    <a:pt x="19641" y="193675"/>
                    <a:pt x="22183" y="193675"/>
                  </a:cubicBezTo>
                  <a:close/>
                  <a:moveTo>
                    <a:pt x="205764" y="184106"/>
                  </a:moveTo>
                  <a:cubicBezTo>
                    <a:pt x="198544" y="184106"/>
                    <a:pt x="192047" y="190579"/>
                    <a:pt x="192047" y="197771"/>
                  </a:cubicBezTo>
                  <a:cubicBezTo>
                    <a:pt x="192047" y="205323"/>
                    <a:pt x="198544" y="211436"/>
                    <a:pt x="205764" y="211436"/>
                  </a:cubicBezTo>
                  <a:cubicBezTo>
                    <a:pt x="213344" y="211436"/>
                    <a:pt x="219480" y="205323"/>
                    <a:pt x="219480" y="197771"/>
                  </a:cubicBezTo>
                  <a:cubicBezTo>
                    <a:pt x="219480" y="190579"/>
                    <a:pt x="213344" y="184106"/>
                    <a:pt x="205764" y="184106"/>
                  </a:cubicBezTo>
                  <a:close/>
                  <a:moveTo>
                    <a:pt x="104775" y="80848"/>
                  </a:moveTo>
                  <a:cubicBezTo>
                    <a:pt x="90223" y="80848"/>
                    <a:pt x="78945" y="92067"/>
                    <a:pt x="78945" y="106182"/>
                  </a:cubicBezTo>
                  <a:cubicBezTo>
                    <a:pt x="78945" y="120297"/>
                    <a:pt x="90223" y="131516"/>
                    <a:pt x="104775" y="131516"/>
                  </a:cubicBezTo>
                  <a:cubicBezTo>
                    <a:pt x="118599" y="131516"/>
                    <a:pt x="130241" y="120297"/>
                    <a:pt x="130241" y="106182"/>
                  </a:cubicBezTo>
                  <a:cubicBezTo>
                    <a:pt x="130241" y="92067"/>
                    <a:pt x="118599" y="80848"/>
                    <a:pt x="104775" y="80848"/>
                  </a:cubicBezTo>
                  <a:close/>
                  <a:moveTo>
                    <a:pt x="104775" y="71438"/>
                  </a:moveTo>
                  <a:cubicBezTo>
                    <a:pt x="123692" y="71438"/>
                    <a:pt x="139336" y="87001"/>
                    <a:pt x="139336" y="106182"/>
                  </a:cubicBezTo>
                  <a:cubicBezTo>
                    <a:pt x="139336" y="125364"/>
                    <a:pt x="123692" y="140926"/>
                    <a:pt x="104775" y="140926"/>
                  </a:cubicBezTo>
                  <a:cubicBezTo>
                    <a:pt x="85493" y="140926"/>
                    <a:pt x="69850" y="125364"/>
                    <a:pt x="69850" y="106182"/>
                  </a:cubicBezTo>
                  <a:cubicBezTo>
                    <a:pt x="69850" y="87001"/>
                    <a:pt x="85493" y="71438"/>
                    <a:pt x="104775" y="71438"/>
                  </a:cubicBezTo>
                  <a:close/>
                  <a:moveTo>
                    <a:pt x="104160" y="46771"/>
                  </a:moveTo>
                  <a:cubicBezTo>
                    <a:pt x="88040" y="46771"/>
                    <a:pt x="72995" y="53273"/>
                    <a:pt x="61890" y="64473"/>
                  </a:cubicBezTo>
                  <a:cubicBezTo>
                    <a:pt x="38247" y="87955"/>
                    <a:pt x="38247" y="126250"/>
                    <a:pt x="61890" y="149371"/>
                  </a:cubicBezTo>
                  <a:lnTo>
                    <a:pt x="104160" y="192001"/>
                  </a:lnTo>
                  <a:lnTo>
                    <a:pt x="146073" y="149371"/>
                  </a:lnTo>
                  <a:cubicBezTo>
                    <a:pt x="169358" y="126250"/>
                    <a:pt x="169358" y="87955"/>
                    <a:pt x="146073" y="64473"/>
                  </a:cubicBezTo>
                  <a:cubicBezTo>
                    <a:pt x="134968" y="53273"/>
                    <a:pt x="119922" y="46771"/>
                    <a:pt x="104160" y="46771"/>
                  </a:cubicBezTo>
                  <a:close/>
                  <a:moveTo>
                    <a:pt x="104160" y="38100"/>
                  </a:moveTo>
                  <a:cubicBezTo>
                    <a:pt x="122430" y="38100"/>
                    <a:pt x="139267" y="45326"/>
                    <a:pt x="152521" y="57970"/>
                  </a:cubicBezTo>
                  <a:cubicBezTo>
                    <a:pt x="179030" y="85065"/>
                    <a:pt x="179030" y="128779"/>
                    <a:pt x="152521" y="155874"/>
                  </a:cubicBezTo>
                  <a:lnTo>
                    <a:pt x="107026" y="201755"/>
                  </a:lnTo>
                  <a:cubicBezTo>
                    <a:pt x="106310" y="202478"/>
                    <a:pt x="105235" y="202839"/>
                    <a:pt x="104160" y="202839"/>
                  </a:cubicBezTo>
                  <a:cubicBezTo>
                    <a:pt x="102727" y="202839"/>
                    <a:pt x="101653" y="202478"/>
                    <a:pt x="100936" y="201755"/>
                  </a:cubicBezTo>
                  <a:lnTo>
                    <a:pt x="55442" y="155874"/>
                  </a:lnTo>
                  <a:cubicBezTo>
                    <a:pt x="28575" y="128779"/>
                    <a:pt x="28575" y="85065"/>
                    <a:pt x="55442" y="57970"/>
                  </a:cubicBezTo>
                  <a:cubicBezTo>
                    <a:pt x="68338" y="45326"/>
                    <a:pt x="85533" y="38100"/>
                    <a:pt x="104160" y="38100"/>
                  </a:cubicBezTo>
                  <a:close/>
                  <a:moveTo>
                    <a:pt x="205764" y="19050"/>
                  </a:moveTo>
                  <a:cubicBezTo>
                    <a:pt x="208290" y="19050"/>
                    <a:pt x="210095" y="20848"/>
                    <a:pt x="210095" y="23365"/>
                  </a:cubicBezTo>
                  <a:lnTo>
                    <a:pt x="210095" y="84497"/>
                  </a:lnTo>
                  <a:lnTo>
                    <a:pt x="273986" y="84497"/>
                  </a:lnTo>
                  <a:cubicBezTo>
                    <a:pt x="276512" y="84497"/>
                    <a:pt x="278678" y="86295"/>
                    <a:pt x="278678" y="88812"/>
                  </a:cubicBezTo>
                  <a:cubicBezTo>
                    <a:pt x="278678" y="91330"/>
                    <a:pt x="276512" y="93128"/>
                    <a:pt x="273986" y="93128"/>
                  </a:cubicBezTo>
                  <a:lnTo>
                    <a:pt x="210095" y="93128"/>
                  </a:lnTo>
                  <a:lnTo>
                    <a:pt x="210095" y="175835"/>
                  </a:lnTo>
                  <a:cubicBezTo>
                    <a:pt x="213344" y="176555"/>
                    <a:pt x="215871" y="177633"/>
                    <a:pt x="218036" y="179072"/>
                  </a:cubicBezTo>
                  <a:lnTo>
                    <a:pt x="270737" y="126570"/>
                  </a:lnTo>
                  <a:cubicBezTo>
                    <a:pt x="272542" y="125132"/>
                    <a:pt x="275429" y="125132"/>
                    <a:pt x="277234" y="126570"/>
                  </a:cubicBezTo>
                  <a:cubicBezTo>
                    <a:pt x="279039" y="128368"/>
                    <a:pt x="279039" y="131245"/>
                    <a:pt x="277234" y="133043"/>
                  </a:cubicBezTo>
                  <a:lnTo>
                    <a:pt x="224534" y="185185"/>
                  </a:lnTo>
                  <a:cubicBezTo>
                    <a:pt x="227060" y="188781"/>
                    <a:pt x="228143" y="193096"/>
                    <a:pt x="228143" y="197771"/>
                  </a:cubicBezTo>
                  <a:cubicBezTo>
                    <a:pt x="228143" y="208559"/>
                    <a:pt x="220563" y="217549"/>
                    <a:pt x="210095" y="219707"/>
                  </a:cubicBezTo>
                  <a:lnTo>
                    <a:pt x="210095" y="274366"/>
                  </a:lnTo>
                  <a:cubicBezTo>
                    <a:pt x="210095" y="276883"/>
                    <a:pt x="208290" y="279041"/>
                    <a:pt x="205764" y="279041"/>
                  </a:cubicBezTo>
                  <a:cubicBezTo>
                    <a:pt x="203237" y="279041"/>
                    <a:pt x="201432" y="276883"/>
                    <a:pt x="201432" y="274366"/>
                  </a:cubicBezTo>
                  <a:lnTo>
                    <a:pt x="201432" y="219707"/>
                  </a:lnTo>
                  <a:cubicBezTo>
                    <a:pt x="192408" y="217909"/>
                    <a:pt x="185550" y="211076"/>
                    <a:pt x="183745" y="202086"/>
                  </a:cubicBezTo>
                  <a:lnTo>
                    <a:pt x="128157" y="202086"/>
                  </a:lnTo>
                  <a:cubicBezTo>
                    <a:pt x="125630" y="202086"/>
                    <a:pt x="123825" y="200288"/>
                    <a:pt x="123825" y="197771"/>
                  </a:cubicBezTo>
                  <a:cubicBezTo>
                    <a:pt x="123825" y="195254"/>
                    <a:pt x="125630" y="193456"/>
                    <a:pt x="128157" y="193456"/>
                  </a:cubicBezTo>
                  <a:lnTo>
                    <a:pt x="183745" y="193456"/>
                  </a:lnTo>
                  <a:cubicBezTo>
                    <a:pt x="185550" y="184466"/>
                    <a:pt x="192408" y="177633"/>
                    <a:pt x="201432" y="175835"/>
                  </a:cubicBezTo>
                  <a:lnTo>
                    <a:pt x="201432" y="23365"/>
                  </a:lnTo>
                  <a:cubicBezTo>
                    <a:pt x="201432" y="20848"/>
                    <a:pt x="203237" y="19050"/>
                    <a:pt x="205764" y="19050"/>
                  </a:cubicBezTo>
                  <a:close/>
                  <a:moveTo>
                    <a:pt x="34586" y="9007"/>
                  </a:moveTo>
                  <a:cubicBezTo>
                    <a:pt x="20535" y="9007"/>
                    <a:pt x="9007" y="20175"/>
                    <a:pt x="9007" y="34226"/>
                  </a:cubicBezTo>
                  <a:lnTo>
                    <a:pt x="9007" y="261917"/>
                  </a:lnTo>
                  <a:cubicBezTo>
                    <a:pt x="9007" y="275967"/>
                    <a:pt x="20535" y="287496"/>
                    <a:pt x="34586" y="287496"/>
                  </a:cubicBezTo>
                  <a:lnTo>
                    <a:pt x="261917" y="287496"/>
                  </a:lnTo>
                  <a:cubicBezTo>
                    <a:pt x="275967" y="287496"/>
                    <a:pt x="287496" y="275967"/>
                    <a:pt x="287496" y="261917"/>
                  </a:cubicBezTo>
                  <a:lnTo>
                    <a:pt x="287496" y="34226"/>
                  </a:lnTo>
                  <a:cubicBezTo>
                    <a:pt x="287496" y="20175"/>
                    <a:pt x="275967" y="9007"/>
                    <a:pt x="261917" y="9007"/>
                  </a:cubicBezTo>
                  <a:lnTo>
                    <a:pt x="34586" y="9007"/>
                  </a:lnTo>
                  <a:close/>
                  <a:moveTo>
                    <a:pt x="34586" y="0"/>
                  </a:moveTo>
                  <a:lnTo>
                    <a:pt x="261917" y="0"/>
                  </a:lnTo>
                  <a:cubicBezTo>
                    <a:pt x="281011" y="0"/>
                    <a:pt x="296503" y="15492"/>
                    <a:pt x="296503" y="34226"/>
                  </a:cubicBezTo>
                  <a:lnTo>
                    <a:pt x="296503" y="261917"/>
                  </a:lnTo>
                  <a:cubicBezTo>
                    <a:pt x="296503" y="281011"/>
                    <a:pt x="281011" y="296503"/>
                    <a:pt x="261917" y="296503"/>
                  </a:cubicBezTo>
                  <a:lnTo>
                    <a:pt x="34586" y="296503"/>
                  </a:lnTo>
                  <a:cubicBezTo>
                    <a:pt x="15491" y="296503"/>
                    <a:pt x="0" y="281011"/>
                    <a:pt x="0" y="261917"/>
                  </a:cubicBezTo>
                  <a:lnTo>
                    <a:pt x="0" y="34226"/>
                  </a:lnTo>
                  <a:cubicBezTo>
                    <a:pt x="0" y="15492"/>
                    <a:pt x="15491" y="0"/>
                    <a:pt x="345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90AF560-EDA6-4049-8091-F0BBCCBF821A}"/>
              </a:ext>
            </a:extLst>
          </p:cNvPr>
          <p:cNvSpPr txBox="1"/>
          <p:nvPr/>
        </p:nvSpPr>
        <p:spPr>
          <a:xfrm>
            <a:off x="8987268" y="5022168"/>
            <a:ext cx="141769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 03</a:t>
            </a:r>
          </a:p>
        </p:txBody>
      </p:sp>
      <p:sp>
        <p:nvSpPr>
          <p:cNvPr id="84" name="Subtitle 2">
            <a:extLst>
              <a:ext uri="{FF2B5EF4-FFF2-40B4-BE49-F238E27FC236}">
                <a16:creationId xmlns:a16="http://schemas.microsoft.com/office/drawing/2014/main" xmlns="" id="{84BD03AC-1B21-3241-8DE6-6E92D8CEA69F}"/>
              </a:ext>
            </a:extLst>
          </p:cNvPr>
          <p:cNvSpPr txBox="1">
            <a:spLocks/>
          </p:cNvSpPr>
          <p:nvPr/>
        </p:nvSpPr>
        <p:spPr>
          <a:xfrm>
            <a:off x="9043713" y="5359608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F1ABA75F-C86D-4C41-9DF6-FD66B5FBF5A5}"/>
              </a:ext>
            </a:extLst>
          </p:cNvPr>
          <p:cNvSpPr txBox="1"/>
          <p:nvPr/>
        </p:nvSpPr>
        <p:spPr>
          <a:xfrm>
            <a:off x="7759681" y="2084369"/>
            <a:ext cx="141769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 02</a:t>
            </a:r>
          </a:p>
        </p:txBody>
      </p:sp>
      <p:sp>
        <p:nvSpPr>
          <p:cNvPr id="86" name="Subtitle 2">
            <a:extLst>
              <a:ext uri="{FF2B5EF4-FFF2-40B4-BE49-F238E27FC236}">
                <a16:creationId xmlns:a16="http://schemas.microsoft.com/office/drawing/2014/main" xmlns="" id="{1CBAAD3A-5716-7547-943D-2267CEE1584E}"/>
              </a:ext>
            </a:extLst>
          </p:cNvPr>
          <p:cNvSpPr txBox="1">
            <a:spLocks/>
          </p:cNvSpPr>
          <p:nvPr/>
        </p:nvSpPr>
        <p:spPr>
          <a:xfrm>
            <a:off x="7827414" y="2421809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87FDD7D2-EFF7-EE4E-BE03-5D636A6DA14E}"/>
              </a:ext>
            </a:extLst>
          </p:cNvPr>
          <p:cNvSpPr txBox="1"/>
          <p:nvPr/>
        </p:nvSpPr>
        <p:spPr>
          <a:xfrm>
            <a:off x="2153094" y="4733719"/>
            <a:ext cx="141769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 04</a:t>
            </a:r>
          </a:p>
        </p:txBody>
      </p:sp>
      <p:sp>
        <p:nvSpPr>
          <p:cNvPr id="88" name="Subtitle 2">
            <a:extLst>
              <a:ext uri="{FF2B5EF4-FFF2-40B4-BE49-F238E27FC236}">
                <a16:creationId xmlns:a16="http://schemas.microsoft.com/office/drawing/2014/main" xmlns="" id="{46DF3855-294E-E64D-848A-CBAB44390501}"/>
              </a:ext>
            </a:extLst>
          </p:cNvPr>
          <p:cNvSpPr txBox="1">
            <a:spLocks/>
          </p:cNvSpPr>
          <p:nvPr/>
        </p:nvSpPr>
        <p:spPr>
          <a:xfrm>
            <a:off x="1213137" y="5093737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DCA9A88-8104-5547-A47F-5605C5BF5C83}"/>
              </a:ext>
            </a:extLst>
          </p:cNvPr>
          <p:cNvSpPr txBox="1"/>
          <p:nvPr/>
        </p:nvSpPr>
        <p:spPr>
          <a:xfrm>
            <a:off x="1558916" y="1356192"/>
            <a:ext cx="141769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 01</a:t>
            </a:r>
          </a:p>
        </p:txBody>
      </p:sp>
      <p:sp>
        <p:nvSpPr>
          <p:cNvPr id="90" name="Subtitle 2">
            <a:extLst>
              <a:ext uri="{FF2B5EF4-FFF2-40B4-BE49-F238E27FC236}">
                <a16:creationId xmlns:a16="http://schemas.microsoft.com/office/drawing/2014/main" xmlns="" id="{AA7B9BDC-DA16-2449-B650-84AC0B6093C8}"/>
              </a:ext>
            </a:extLst>
          </p:cNvPr>
          <p:cNvSpPr txBox="1">
            <a:spLocks/>
          </p:cNvSpPr>
          <p:nvPr/>
        </p:nvSpPr>
        <p:spPr>
          <a:xfrm>
            <a:off x="664115" y="1693632"/>
            <a:ext cx="231485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F6EC7577-5540-DB45-A4F3-F5059AA4B6F9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FAD2F9EC-EDE2-D444-9D96-AF32ECFF6E5F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xmlns="" id="{B30AFA9A-01AD-9C49-8403-0F8725691FF4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xmlns="" id="{FB61B4EE-D976-7347-B317-902F17693CFC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xmlns="" id="{7C0DE5C4-B083-1D42-8EDE-F36C49BEF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6" name="Номер слайда 3">
            <a:extLst>
              <a:ext uri="{FF2B5EF4-FFF2-40B4-BE49-F238E27FC236}">
                <a16:creationId xmlns:a16="http://schemas.microsoft.com/office/drawing/2014/main" xmlns="" id="{D1178725-E68A-5F49-8BDC-F3D82CFB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2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1B8F93-355B-6645-B6B0-3A7A5D92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1C49120-EC93-824F-9F8C-13C12B94038A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89AEAF0-187A-154E-BC71-D5BD27B9E6CC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5F4A144-D305-A040-8895-2F60BA025E1A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LOREM</a:t>
              </a:r>
              <a:r>
                <a:rPr sz="1800" spc="-1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IPSUM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DOLOR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SIT</a:t>
              </a:r>
              <a:r>
                <a:rPr sz="1800" spc="-1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4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AMET,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CONSECTETUR </a:t>
              </a:r>
              <a:r>
                <a:rPr sz="1800" spc="-45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ADIPISCING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ELIT</a:t>
              </a:r>
              <a:endParaRPr sz="1800" dirty="0">
                <a:latin typeface="Geometria-Medium"/>
                <a:cs typeface="Geometria-Medium"/>
              </a:endParaRPr>
            </a:p>
          </p:txBody>
        </p:sp>
      </p:grpSp>
      <p:grpSp>
        <p:nvGrpSpPr>
          <p:cNvPr id="32" name="Group 54073">
            <a:extLst>
              <a:ext uri="{FF2B5EF4-FFF2-40B4-BE49-F238E27FC236}">
                <a16:creationId xmlns:a16="http://schemas.microsoft.com/office/drawing/2014/main" xmlns="" id="{81DA8A80-3487-8247-95E1-B18FCBC75609}"/>
              </a:ext>
            </a:extLst>
          </p:cNvPr>
          <p:cNvGrpSpPr/>
          <p:nvPr/>
        </p:nvGrpSpPr>
        <p:grpSpPr>
          <a:xfrm>
            <a:off x="4715758" y="4892202"/>
            <a:ext cx="2760486" cy="1965799"/>
            <a:chOff x="0" y="0"/>
            <a:chExt cx="3926022" cy="2795801"/>
          </a:xfrm>
        </p:grpSpPr>
        <p:grpSp>
          <p:nvGrpSpPr>
            <p:cNvPr id="33" name="Group 54064">
              <a:extLst>
                <a:ext uri="{FF2B5EF4-FFF2-40B4-BE49-F238E27FC236}">
                  <a16:creationId xmlns:a16="http://schemas.microsoft.com/office/drawing/2014/main" xmlns="" id="{5E4405CA-9F04-9C43-B9A6-AEE0A5D7FCE6}"/>
                </a:ext>
              </a:extLst>
            </p:cNvPr>
            <p:cNvGrpSpPr/>
            <p:nvPr/>
          </p:nvGrpSpPr>
          <p:grpSpPr>
            <a:xfrm>
              <a:off x="0" y="0"/>
              <a:ext cx="1233710" cy="2795802"/>
              <a:chOff x="0" y="0"/>
              <a:chExt cx="1233709" cy="2795801"/>
            </a:xfrm>
          </p:grpSpPr>
          <p:grpSp>
            <p:nvGrpSpPr>
              <p:cNvPr id="63" name="Group 54060">
                <a:extLst>
                  <a:ext uri="{FF2B5EF4-FFF2-40B4-BE49-F238E27FC236}">
                    <a16:creationId xmlns:a16="http://schemas.microsoft.com/office/drawing/2014/main" xmlns="" id="{51F851FF-3482-5A46-878F-5B105A9AD9AD}"/>
                  </a:ext>
                </a:extLst>
              </p:cNvPr>
              <p:cNvGrpSpPr/>
              <p:nvPr/>
            </p:nvGrpSpPr>
            <p:grpSpPr>
              <a:xfrm>
                <a:off x="132610" y="0"/>
                <a:ext cx="981299" cy="1900107"/>
                <a:chOff x="0" y="0"/>
                <a:chExt cx="981297" cy="1900106"/>
              </a:xfrm>
            </p:grpSpPr>
            <p:sp>
              <p:nvSpPr>
                <p:cNvPr id="67" name="Shape 54057">
                  <a:extLst>
                    <a:ext uri="{FF2B5EF4-FFF2-40B4-BE49-F238E27FC236}">
                      <a16:creationId xmlns:a16="http://schemas.microsoft.com/office/drawing/2014/main" xmlns="" id="{BCCAD54E-4D84-9C4D-97C8-509A406C745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1298" cy="1900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4976" y="17957"/>
                      </a:moveTo>
                      <a:cubicBezTo>
                        <a:pt x="4976" y="17957"/>
                        <a:pt x="-1056" y="11664"/>
                        <a:pt x="163" y="7585"/>
                      </a:cubicBezTo>
                      <a:cubicBezTo>
                        <a:pt x="1380" y="3505"/>
                        <a:pt x="2357" y="627"/>
                        <a:pt x="7345" y="64"/>
                      </a:cubicBezTo>
                      <a:cubicBezTo>
                        <a:pt x="12334" y="-498"/>
                        <a:pt x="14987" y="2777"/>
                        <a:pt x="16154" y="4143"/>
                      </a:cubicBezTo>
                      <a:cubicBezTo>
                        <a:pt x="17321" y="5510"/>
                        <a:pt x="20544" y="11646"/>
                        <a:pt x="19797" y="16374"/>
                      </a:cubicBezTo>
                      <a:cubicBezTo>
                        <a:pt x="19051" y="21102"/>
                        <a:pt x="4976" y="17957"/>
                        <a:pt x="4976" y="17957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8" name="Shape 54058">
                  <a:extLst>
                    <a:ext uri="{FF2B5EF4-FFF2-40B4-BE49-F238E27FC236}">
                      <a16:creationId xmlns:a16="http://schemas.microsoft.com/office/drawing/2014/main" xmlns="" id="{D5500160-5AEF-0B4C-9A36-615D84E6CD1F}"/>
                    </a:ext>
                  </a:extLst>
                </p:cNvPr>
                <p:cNvSpPr/>
                <p:nvPr/>
              </p:nvSpPr>
              <p:spPr>
                <a:xfrm>
                  <a:off x="44203" y="66305"/>
                  <a:ext cx="915497" cy="1772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9" h="18982" extrusionOk="0">
                      <a:moveTo>
                        <a:pt x="4976" y="17957"/>
                      </a:moveTo>
                      <a:cubicBezTo>
                        <a:pt x="4976" y="17957"/>
                        <a:pt x="-1056" y="11664"/>
                        <a:pt x="162" y="7584"/>
                      </a:cubicBezTo>
                      <a:cubicBezTo>
                        <a:pt x="1380" y="3505"/>
                        <a:pt x="2357" y="626"/>
                        <a:pt x="7345" y="64"/>
                      </a:cubicBezTo>
                      <a:cubicBezTo>
                        <a:pt x="12333" y="-498"/>
                        <a:pt x="14986" y="2777"/>
                        <a:pt x="16154" y="4144"/>
                      </a:cubicBezTo>
                      <a:cubicBezTo>
                        <a:pt x="17321" y="5510"/>
                        <a:pt x="20544" y="11647"/>
                        <a:pt x="19797" y="16374"/>
                      </a:cubicBezTo>
                      <a:cubicBezTo>
                        <a:pt x="19051" y="21102"/>
                        <a:pt x="4976" y="17957"/>
                        <a:pt x="4976" y="17957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9" name="Shape 54059">
                  <a:extLst>
                    <a:ext uri="{FF2B5EF4-FFF2-40B4-BE49-F238E27FC236}">
                      <a16:creationId xmlns:a16="http://schemas.microsoft.com/office/drawing/2014/main" xmlns="" id="{BFF08EA6-3613-4942-9888-C6758B592B24}"/>
                    </a:ext>
                  </a:extLst>
                </p:cNvPr>
                <p:cNvSpPr/>
                <p:nvPr/>
              </p:nvSpPr>
              <p:spPr>
                <a:xfrm>
                  <a:off x="309424" y="740408"/>
                  <a:ext cx="420308" cy="5144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505" extrusionOk="0">
                      <a:moveTo>
                        <a:pt x="5073" y="11772"/>
                      </a:moveTo>
                      <a:lnTo>
                        <a:pt x="9784" y="7488"/>
                      </a:lnTo>
                      <a:lnTo>
                        <a:pt x="16246" y="9733"/>
                      </a:lnTo>
                      <a:lnTo>
                        <a:pt x="11537" y="14017"/>
                      </a:lnTo>
                      <a:cubicBezTo>
                        <a:pt x="11537" y="14017"/>
                        <a:pt x="5073" y="11772"/>
                        <a:pt x="5073" y="11772"/>
                      </a:cubicBezTo>
                      <a:close/>
                      <a:moveTo>
                        <a:pt x="20689" y="17198"/>
                      </a:moveTo>
                      <a:lnTo>
                        <a:pt x="13552" y="14718"/>
                      </a:lnTo>
                      <a:lnTo>
                        <a:pt x="18753" y="9987"/>
                      </a:lnTo>
                      <a:cubicBezTo>
                        <a:pt x="18816" y="9929"/>
                        <a:pt x="18851" y="9859"/>
                        <a:pt x="18893" y="9793"/>
                      </a:cubicBezTo>
                      <a:cubicBezTo>
                        <a:pt x="18905" y="9774"/>
                        <a:pt x="18930" y="9766"/>
                        <a:pt x="18940" y="9746"/>
                      </a:cubicBezTo>
                      <a:cubicBezTo>
                        <a:pt x="18945" y="9736"/>
                        <a:pt x="18943" y="9726"/>
                        <a:pt x="18947" y="9718"/>
                      </a:cubicBezTo>
                      <a:cubicBezTo>
                        <a:pt x="18972" y="9663"/>
                        <a:pt x="18977" y="9608"/>
                        <a:pt x="18988" y="9552"/>
                      </a:cubicBezTo>
                      <a:cubicBezTo>
                        <a:pt x="18999" y="9497"/>
                        <a:pt x="19018" y="9446"/>
                        <a:pt x="19016" y="9392"/>
                      </a:cubicBezTo>
                      <a:cubicBezTo>
                        <a:pt x="19014" y="9343"/>
                        <a:pt x="18994" y="9296"/>
                        <a:pt x="18982" y="9246"/>
                      </a:cubicBezTo>
                      <a:cubicBezTo>
                        <a:pt x="18966" y="9190"/>
                        <a:pt x="18959" y="9130"/>
                        <a:pt x="18930" y="9077"/>
                      </a:cubicBezTo>
                      <a:cubicBezTo>
                        <a:pt x="18909" y="9037"/>
                        <a:pt x="18872" y="9004"/>
                        <a:pt x="18844" y="8967"/>
                      </a:cubicBezTo>
                      <a:cubicBezTo>
                        <a:pt x="18799" y="8909"/>
                        <a:pt x="18758" y="8853"/>
                        <a:pt x="18699" y="8805"/>
                      </a:cubicBezTo>
                      <a:cubicBezTo>
                        <a:pt x="18692" y="8800"/>
                        <a:pt x="18688" y="8792"/>
                        <a:pt x="18681" y="8787"/>
                      </a:cubicBezTo>
                      <a:cubicBezTo>
                        <a:pt x="18641" y="8756"/>
                        <a:pt x="18592" y="8745"/>
                        <a:pt x="18549" y="8722"/>
                      </a:cubicBezTo>
                      <a:cubicBezTo>
                        <a:pt x="18495" y="8692"/>
                        <a:pt x="18452" y="8653"/>
                        <a:pt x="18390" y="8632"/>
                      </a:cubicBezTo>
                      <a:lnTo>
                        <a:pt x="11253" y="6151"/>
                      </a:lnTo>
                      <a:lnTo>
                        <a:pt x="16454" y="1421"/>
                      </a:lnTo>
                      <a:cubicBezTo>
                        <a:pt x="16837" y="1073"/>
                        <a:pt x="16805" y="534"/>
                        <a:pt x="16383" y="220"/>
                      </a:cubicBezTo>
                      <a:cubicBezTo>
                        <a:pt x="15961" y="-95"/>
                        <a:pt x="15308" y="-68"/>
                        <a:pt x="14925" y="279"/>
                      </a:cubicBezTo>
                      <a:lnTo>
                        <a:pt x="9237" y="5451"/>
                      </a:lnTo>
                      <a:lnTo>
                        <a:pt x="1433" y="2739"/>
                      </a:lnTo>
                      <a:cubicBezTo>
                        <a:pt x="911" y="2562"/>
                        <a:pt x="302" y="2759"/>
                        <a:pt x="81" y="3192"/>
                      </a:cubicBezTo>
                      <a:cubicBezTo>
                        <a:pt x="-140" y="3626"/>
                        <a:pt x="106" y="4124"/>
                        <a:pt x="631" y="4307"/>
                      </a:cubicBezTo>
                      <a:lnTo>
                        <a:pt x="7768" y="6788"/>
                      </a:lnTo>
                      <a:lnTo>
                        <a:pt x="2567" y="11518"/>
                      </a:lnTo>
                      <a:cubicBezTo>
                        <a:pt x="2528" y="11554"/>
                        <a:pt x="2512" y="11598"/>
                        <a:pt x="2481" y="11637"/>
                      </a:cubicBezTo>
                      <a:cubicBezTo>
                        <a:pt x="2448" y="11679"/>
                        <a:pt x="2405" y="11712"/>
                        <a:pt x="2381" y="11759"/>
                      </a:cubicBezTo>
                      <a:cubicBezTo>
                        <a:pt x="2377" y="11767"/>
                        <a:pt x="2379" y="11777"/>
                        <a:pt x="2375" y="11785"/>
                      </a:cubicBezTo>
                      <a:cubicBezTo>
                        <a:pt x="2346" y="11845"/>
                        <a:pt x="2340" y="11906"/>
                        <a:pt x="2329" y="11968"/>
                      </a:cubicBezTo>
                      <a:cubicBezTo>
                        <a:pt x="2321" y="12016"/>
                        <a:pt x="2303" y="12062"/>
                        <a:pt x="2305" y="12111"/>
                      </a:cubicBezTo>
                      <a:cubicBezTo>
                        <a:pt x="2306" y="12167"/>
                        <a:pt x="2328" y="12218"/>
                        <a:pt x="2344" y="12275"/>
                      </a:cubicBezTo>
                      <a:cubicBezTo>
                        <a:pt x="2357" y="12327"/>
                        <a:pt x="2363" y="12378"/>
                        <a:pt x="2390" y="12426"/>
                      </a:cubicBezTo>
                      <a:cubicBezTo>
                        <a:pt x="2412" y="12471"/>
                        <a:pt x="2452" y="12507"/>
                        <a:pt x="2485" y="12547"/>
                      </a:cubicBezTo>
                      <a:cubicBezTo>
                        <a:pt x="2528" y="12600"/>
                        <a:pt x="2565" y="12653"/>
                        <a:pt x="2621" y="12698"/>
                      </a:cubicBezTo>
                      <a:cubicBezTo>
                        <a:pt x="2628" y="12705"/>
                        <a:pt x="2631" y="12713"/>
                        <a:pt x="2639" y="12718"/>
                      </a:cubicBezTo>
                      <a:cubicBezTo>
                        <a:pt x="2691" y="12758"/>
                        <a:pt x="2754" y="12778"/>
                        <a:pt x="2814" y="12806"/>
                      </a:cubicBezTo>
                      <a:cubicBezTo>
                        <a:pt x="2855" y="12828"/>
                        <a:pt x="2886" y="12856"/>
                        <a:pt x="2931" y="12872"/>
                      </a:cubicBezTo>
                      <a:lnTo>
                        <a:pt x="10068" y="15353"/>
                      </a:lnTo>
                      <a:lnTo>
                        <a:pt x="4867" y="20083"/>
                      </a:lnTo>
                      <a:cubicBezTo>
                        <a:pt x="4484" y="20433"/>
                        <a:pt x="4516" y="20970"/>
                        <a:pt x="4939" y="21284"/>
                      </a:cubicBezTo>
                      <a:cubicBezTo>
                        <a:pt x="5136" y="21432"/>
                        <a:pt x="5384" y="21505"/>
                        <a:pt x="5632" y="21505"/>
                      </a:cubicBezTo>
                      <a:cubicBezTo>
                        <a:pt x="5913" y="21505"/>
                        <a:pt x="6193" y="21410"/>
                        <a:pt x="6396" y="21226"/>
                      </a:cubicBezTo>
                      <a:lnTo>
                        <a:pt x="12083" y="16054"/>
                      </a:lnTo>
                      <a:lnTo>
                        <a:pt x="19887" y="18765"/>
                      </a:lnTo>
                      <a:cubicBezTo>
                        <a:pt x="20018" y="18810"/>
                        <a:pt x="20154" y="18832"/>
                        <a:pt x="20288" y="18832"/>
                      </a:cubicBezTo>
                      <a:cubicBezTo>
                        <a:pt x="20690" y="18832"/>
                        <a:pt x="21073" y="18638"/>
                        <a:pt x="21239" y="18312"/>
                      </a:cubicBezTo>
                      <a:cubicBezTo>
                        <a:pt x="21460" y="17879"/>
                        <a:pt x="21214" y="17381"/>
                        <a:pt x="20689" y="1719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64" name="Group 54063">
                <a:extLst>
                  <a:ext uri="{FF2B5EF4-FFF2-40B4-BE49-F238E27FC236}">
                    <a16:creationId xmlns:a16="http://schemas.microsoft.com/office/drawing/2014/main" xmlns="" id="{B9D8AE8D-53F1-7043-9998-2D90BF626EAC}"/>
                  </a:ext>
                </a:extLst>
              </p:cNvPr>
              <p:cNvGrpSpPr/>
              <p:nvPr/>
            </p:nvGrpSpPr>
            <p:grpSpPr>
              <a:xfrm>
                <a:off x="0" y="1337154"/>
                <a:ext cx="1233710" cy="1458648"/>
                <a:chOff x="0" y="0"/>
                <a:chExt cx="1233709" cy="1458646"/>
              </a:xfrm>
            </p:grpSpPr>
            <p:sp>
              <p:nvSpPr>
                <p:cNvPr id="65" name="Shape 54061">
                  <a:extLst>
                    <a:ext uri="{FF2B5EF4-FFF2-40B4-BE49-F238E27FC236}">
                      <a16:creationId xmlns:a16="http://schemas.microsoft.com/office/drawing/2014/main" xmlns="" id="{C1036201-AC3F-F44D-B740-0DC1AF540D2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3710" cy="1458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2" extrusionOk="0">
                      <a:moveTo>
                        <a:pt x="0" y="21072"/>
                      </a:moveTo>
                      <a:lnTo>
                        <a:pt x="6527" y="2621"/>
                      </a:lnTo>
                      <a:cubicBezTo>
                        <a:pt x="6527" y="2621"/>
                        <a:pt x="7278" y="565"/>
                        <a:pt x="10838" y="76"/>
                      </a:cubicBezTo>
                      <a:cubicBezTo>
                        <a:pt x="15228" y="-528"/>
                        <a:pt x="19583" y="2523"/>
                        <a:pt x="20413" y="8399"/>
                      </a:cubicBezTo>
                      <a:cubicBezTo>
                        <a:pt x="21244" y="14274"/>
                        <a:pt x="21600" y="21072"/>
                        <a:pt x="21600" y="21072"/>
                      </a:cubicBezTo>
                      <a:cubicBezTo>
                        <a:pt x="21600" y="21072"/>
                        <a:pt x="0" y="21072"/>
                        <a:pt x="0" y="2107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6" name="Shape 54062">
                  <a:extLst>
                    <a:ext uri="{FF2B5EF4-FFF2-40B4-BE49-F238E27FC236}">
                      <a16:creationId xmlns:a16="http://schemas.microsoft.com/office/drawing/2014/main" xmlns="" id="{ECB982D6-245E-F642-AC4D-3B2050DED5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95962" cy="1458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18385" y="21591"/>
                      </a:moveTo>
                      <a:lnTo>
                        <a:pt x="21600" y="4"/>
                      </a:lnTo>
                      <a:cubicBezTo>
                        <a:pt x="20798" y="-9"/>
                        <a:pt x="19998" y="5"/>
                        <a:pt x="19212" y="68"/>
                      </a:cubicBezTo>
                      <a:cubicBezTo>
                        <a:pt x="12901" y="569"/>
                        <a:pt x="11571" y="2677"/>
                        <a:pt x="11571" y="2677"/>
                      </a:cubicBezTo>
                      <a:lnTo>
                        <a:pt x="0" y="21591"/>
                      </a:lnTo>
                      <a:cubicBezTo>
                        <a:pt x="0" y="21591"/>
                        <a:pt x="18385" y="21591"/>
                        <a:pt x="18385" y="21591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</p:grpSp>
        </p:grpSp>
        <p:grpSp>
          <p:nvGrpSpPr>
            <p:cNvPr id="34" name="Group 54072">
              <a:extLst>
                <a:ext uri="{FF2B5EF4-FFF2-40B4-BE49-F238E27FC236}">
                  <a16:creationId xmlns:a16="http://schemas.microsoft.com/office/drawing/2014/main" xmlns="" id="{D2886829-105E-CE4E-946A-91C1D4EFA956}"/>
                </a:ext>
              </a:extLst>
            </p:cNvPr>
            <p:cNvGrpSpPr/>
            <p:nvPr/>
          </p:nvGrpSpPr>
          <p:grpSpPr>
            <a:xfrm>
              <a:off x="2688573" y="0"/>
              <a:ext cx="1237450" cy="2795802"/>
              <a:chOff x="0" y="0"/>
              <a:chExt cx="1237448" cy="2795801"/>
            </a:xfrm>
          </p:grpSpPr>
          <p:grpSp>
            <p:nvGrpSpPr>
              <p:cNvPr id="56" name="Group 54068">
                <a:extLst>
                  <a:ext uri="{FF2B5EF4-FFF2-40B4-BE49-F238E27FC236}">
                    <a16:creationId xmlns:a16="http://schemas.microsoft.com/office/drawing/2014/main" xmlns="" id="{94F9759F-874E-D542-8406-85D09FDD91DD}"/>
                  </a:ext>
                </a:extLst>
              </p:cNvPr>
              <p:cNvGrpSpPr/>
              <p:nvPr/>
            </p:nvGrpSpPr>
            <p:grpSpPr>
              <a:xfrm>
                <a:off x="121560" y="0"/>
                <a:ext cx="981280" cy="1900107"/>
                <a:chOff x="0" y="0"/>
                <a:chExt cx="981279" cy="1900106"/>
              </a:xfrm>
            </p:grpSpPr>
            <p:sp>
              <p:nvSpPr>
                <p:cNvPr id="60" name="Shape 54065">
                  <a:extLst>
                    <a:ext uri="{FF2B5EF4-FFF2-40B4-BE49-F238E27FC236}">
                      <a16:creationId xmlns:a16="http://schemas.microsoft.com/office/drawing/2014/main" xmlns="" id="{751D7BBE-E22C-114E-B28E-0A4CA989D8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1280" cy="1900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14932" y="17957"/>
                      </a:moveTo>
                      <a:cubicBezTo>
                        <a:pt x="14932" y="17957"/>
                        <a:pt x="20964" y="11664"/>
                        <a:pt x="19746" y="7585"/>
                      </a:cubicBezTo>
                      <a:cubicBezTo>
                        <a:pt x="18528" y="3505"/>
                        <a:pt x="17550" y="627"/>
                        <a:pt x="12562" y="64"/>
                      </a:cubicBezTo>
                      <a:cubicBezTo>
                        <a:pt x="7574" y="-498"/>
                        <a:pt x="4922" y="2777"/>
                        <a:pt x="3754" y="4143"/>
                      </a:cubicBezTo>
                      <a:cubicBezTo>
                        <a:pt x="2586" y="5510"/>
                        <a:pt x="-636" y="11646"/>
                        <a:pt x="111" y="16374"/>
                      </a:cubicBezTo>
                      <a:cubicBezTo>
                        <a:pt x="857" y="21102"/>
                        <a:pt x="14932" y="17957"/>
                        <a:pt x="14932" y="17957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1" name="Shape 54066">
                  <a:extLst>
                    <a:ext uri="{FF2B5EF4-FFF2-40B4-BE49-F238E27FC236}">
                      <a16:creationId xmlns:a16="http://schemas.microsoft.com/office/drawing/2014/main" xmlns="" id="{3CBA9D6D-FD52-5F44-8918-A2DD02E905E0}"/>
                    </a:ext>
                  </a:extLst>
                </p:cNvPr>
                <p:cNvSpPr/>
                <p:nvPr/>
              </p:nvSpPr>
              <p:spPr>
                <a:xfrm>
                  <a:off x="22101" y="66305"/>
                  <a:ext cx="915510" cy="1772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18982" extrusionOk="0">
                      <a:moveTo>
                        <a:pt x="14932" y="17957"/>
                      </a:moveTo>
                      <a:cubicBezTo>
                        <a:pt x="14932" y="17957"/>
                        <a:pt x="20964" y="11664"/>
                        <a:pt x="19746" y="7584"/>
                      </a:cubicBezTo>
                      <a:cubicBezTo>
                        <a:pt x="18528" y="3505"/>
                        <a:pt x="17551" y="626"/>
                        <a:pt x="12563" y="64"/>
                      </a:cubicBezTo>
                      <a:cubicBezTo>
                        <a:pt x="7574" y="-498"/>
                        <a:pt x="4922" y="2777"/>
                        <a:pt x="3755" y="4144"/>
                      </a:cubicBezTo>
                      <a:cubicBezTo>
                        <a:pt x="2587" y="5510"/>
                        <a:pt x="-636" y="11647"/>
                        <a:pt x="111" y="16374"/>
                      </a:cubicBezTo>
                      <a:cubicBezTo>
                        <a:pt x="857" y="21102"/>
                        <a:pt x="14932" y="17957"/>
                        <a:pt x="14932" y="17957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62" name="Shape 54067">
                  <a:extLst>
                    <a:ext uri="{FF2B5EF4-FFF2-40B4-BE49-F238E27FC236}">
                      <a16:creationId xmlns:a16="http://schemas.microsoft.com/office/drawing/2014/main" xmlns="" id="{FA0BCDA2-87AC-904C-9B46-81EF40C1FCED}"/>
                    </a:ext>
                  </a:extLst>
                </p:cNvPr>
                <p:cNvSpPr/>
                <p:nvPr/>
              </p:nvSpPr>
              <p:spPr>
                <a:xfrm>
                  <a:off x="243119" y="740408"/>
                  <a:ext cx="420323" cy="5144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505" extrusionOk="0">
                      <a:moveTo>
                        <a:pt x="9783" y="14017"/>
                      </a:moveTo>
                      <a:lnTo>
                        <a:pt x="5074" y="9733"/>
                      </a:lnTo>
                      <a:lnTo>
                        <a:pt x="11536" y="7488"/>
                      </a:lnTo>
                      <a:lnTo>
                        <a:pt x="16247" y="11772"/>
                      </a:lnTo>
                      <a:cubicBezTo>
                        <a:pt x="16247" y="11772"/>
                        <a:pt x="9783" y="14017"/>
                        <a:pt x="9783" y="14017"/>
                      </a:cubicBezTo>
                      <a:close/>
                      <a:moveTo>
                        <a:pt x="81" y="18312"/>
                      </a:moveTo>
                      <a:cubicBezTo>
                        <a:pt x="248" y="18638"/>
                        <a:pt x="631" y="18832"/>
                        <a:pt x="1031" y="18832"/>
                      </a:cubicBezTo>
                      <a:cubicBezTo>
                        <a:pt x="1167" y="18832"/>
                        <a:pt x="1302" y="18810"/>
                        <a:pt x="1434" y="18765"/>
                      </a:cubicBezTo>
                      <a:lnTo>
                        <a:pt x="9238" y="16054"/>
                      </a:lnTo>
                      <a:lnTo>
                        <a:pt x="14925" y="21226"/>
                      </a:lnTo>
                      <a:cubicBezTo>
                        <a:pt x="15127" y="21410"/>
                        <a:pt x="15409" y="21505"/>
                        <a:pt x="15689" y="21505"/>
                      </a:cubicBezTo>
                      <a:cubicBezTo>
                        <a:pt x="15936" y="21505"/>
                        <a:pt x="16184" y="21432"/>
                        <a:pt x="16382" y="21284"/>
                      </a:cubicBezTo>
                      <a:cubicBezTo>
                        <a:pt x="16803" y="20970"/>
                        <a:pt x="16835" y="20433"/>
                        <a:pt x="16453" y="20083"/>
                      </a:cubicBezTo>
                      <a:lnTo>
                        <a:pt x="11253" y="15353"/>
                      </a:lnTo>
                      <a:lnTo>
                        <a:pt x="18391" y="12872"/>
                      </a:lnTo>
                      <a:cubicBezTo>
                        <a:pt x="18435" y="12856"/>
                        <a:pt x="18466" y="12828"/>
                        <a:pt x="18508" y="12806"/>
                      </a:cubicBezTo>
                      <a:cubicBezTo>
                        <a:pt x="18566" y="12778"/>
                        <a:pt x="18629" y="12758"/>
                        <a:pt x="18681" y="12718"/>
                      </a:cubicBezTo>
                      <a:cubicBezTo>
                        <a:pt x="18689" y="12713"/>
                        <a:pt x="18693" y="12705"/>
                        <a:pt x="18701" y="12698"/>
                      </a:cubicBezTo>
                      <a:cubicBezTo>
                        <a:pt x="18756" y="12653"/>
                        <a:pt x="18793" y="12600"/>
                        <a:pt x="18834" y="12547"/>
                      </a:cubicBezTo>
                      <a:cubicBezTo>
                        <a:pt x="18868" y="12507"/>
                        <a:pt x="18908" y="12471"/>
                        <a:pt x="18931" y="12426"/>
                      </a:cubicBezTo>
                      <a:cubicBezTo>
                        <a:pt x="18957" y="12378"/>
                        <a:pt x="18963" y="12327"/>
                        <a:pt x="18977" y="12275"/>
                      </a:cubicBezTo>
                      <a:cubicBezTo>
                        <a:pt x="18991" y="12218"/>
                        <a:pt x="19015" y="12167"/>
                        <a:pt x="19015" y="12111"/>
                      </a:cubicBezTo>
                      <a:cubicBezTo>
                        <a:pt x="19017" y="12062"/>
                        <a:pt x="18999" y="12016"/>
                        <a:pt x="18991" y="11968"/>
                      </a:cubicBezTo>
                      <a:cubicBezTo>
                        <a:pt x="18979" y="11906"/>
                        <a:pt x="18975" y="11845"/>
                        <a:pt x="18947" y="11785"/>
                      </a:cubicBezTo>
                      <a:cubicBezTo>
                        <a:pt x="18943" y="11777"/>
                        <a:pt x="18943" y="11767"/>
                        <a:pt x="18938" y="11759"/>
                      </a:cubicBezTo>
                      <a:cubicBezTo>
                        <a:pt x="18914" y="11712"/>
                        <a:pt x="18872" y="11679"/>
                        <a:pt x="18840" y="11637"/>
                      </a:cubicBezTo>
                      <a:cubicBezTo>
                        <a:pt x="18810" y="11598"/>
                        <a:pt x="18793" y="11554"/>
                        <a:pt x="18753" y="11518"/>
                      </a:cubicBezTo>
                      <a:lnTo>
                        <a:pt x="13551" y="6788"/>
                      </a:lnTo>
                      <a:lnTo>
                        <a:pt x="20690" y="4307"/>
                      </a:lnTo>
                      <a:cubicBezTo>
                        <a:pt x="21215" y="4124"/>
                        <a:pt x="21461" y="3626"/>
                        <a:pt x="21240" y="3192"/>
                      </a:cubicBezTo>
                      <a:cubicBezTo>
                        <a:pt x="21018" y="2759"/>
                        <a:pt x="20409" y="2562"/>
                        <a:pt x="19888" y="2739"/>
                      </a:cubicBezTo>
                      <a:lnTo>
                        <a:pt x="12085" y="5451"/>
                      </a:lnTo>
                      <a:lnTo>
                        <a:pt x="6395" y="279"/>
                      </a:lnTo>
                      <a:cubicBezTo>
                        <a:pt x="6012" y="-68"/>
                        <a:pt x="5359" y="-95"/>
                        <a:pt x="4938" y="220"/>
                      </a:cubicBezTo>
                      <a:cubicBezTo>
                        <a:pt x="4517" y="534"/>
                        <a:pt x="4485" y="1073"/>
                        <a:pt x="4868" y="1421"/>
                      </a:cubicBezTo>
                      <a:lnTo>
                        <a:pt x="10068" y="6151"/>
                      </a:lnTo>
                      <a:lnTo>
                        <a:pt x="2930" y="8632"/>
                      </a:lnTo>
                      <a:cubicBezTo>
                        <a:pt x="2869" y="8653"/>
                        <a:pt x="2825" y="8692"/>
                        <a:pt x="2772" y="8722"/>
                      </a:cubicBezTo>
                      <a:cubicBezTo>
                        <a:pt x="2728" y="8745"/>
                        <a:pt x="2680" y="8756"/>
                        <a:pt x="2640" y="8787"/>
                      </a:cubicBezTo>
                      <a:cubicBezTo>
                        <a:pt x="2631" y="8792"/>
                        <a:pt x="2629" y="8800"/>
                        <a:pt x="2623" y="8805"/>
                      </a:cubicBezTo>
                      <a:cubicBezTo>
                        <a:pt x="2563" y="8853"/>
                        <a:pt x="2523" y="8909"/>
                        <a:pt x="2478" y="8967"/>
                      </a:cubicBezTo>
                      <a:cubicBezTo>
                        <a:pt x="2450" y="9004"/>
                        <a:pt x="2412" y="9037"/>
                        <a:pt x="2390" y="9077"/>
                      </a:cubicBezTo>
                      <a:cubicBezTo>
                        <a:pt x="2362" y="9130"/>
                        <a:pt x="2353" y="9190"/>
                        <a:pt x="2339" y="9246"/>
                      </a:cubicBezTo>
                      <a:cubicBezTo>
                        <a:pt x="2327" y="9296"/>
                        <a:pt x="2307" y="9343"/>
                        <a:pt x="2305" y="9392"/>
                      </a:cubicBezTo>
                      <a:cubicBezTo>
                        <a:pt x="2303" y="9446"/>
                        <a:pt x="2321" y="9497"/>
                        <a:pt x="2333" y="9552"/>
                      </a:cubicBezTo>
                      <a:cubicBezTo>
                        <a:pt x="2345" y="9608"/>
                        <a:pt x="2350" y="9663"/>
                        <a:pt x="2374" y="9718"/>
                      </a:cubicBezTo>
                      <a:cubicBezTo>
                        <a:pt x="2377" y="9726"/>
                        <a:pt x="2375" y="9736"/>
                        <a:pt x="2381" y="9746"/>
                      </a:cubicBezTo>
                      <a:cubicBezTo>
                        <a:pt x="2390" y="9766"/>
                        <a:pt x="2416" y="9774"/>
                        <a:pt x="2428" y="9793"/>
                      </a:cubicBezTo>
                      <a:cubicBezTo>
                        <a:pt x="2470" y="9859"/>
                        <a:pt x="2504" y="9929"/>
                        <a:pt x="2567" y="9987"/>
                      </a:cubicBezTo>
                      <a:lnTo>
                        <a:pt x="7769" y="14718"/>
                      </a:lnTo>
                      <a:lnTo>
                        <a:pt x="633" y="17198"/>
                      </a:lnTo>
                      <a:cubicBezTo>
                        <a:pt x="107" y="17381"/>
                        <a:pt x="-139" y="17879"/>
                        <a:pt x="81" y="18312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</p:grpSp>
          <p:grpSp>
            <p:nvGrpSpPr>
              <p:cNvPr id="57" name="Group 54071">
                <a:extLst>
                  <a:ext uri="{FF2B5EF4-FFF2-40B4-BE49-F238E27FC236}">
                    <a16:creationId xmlns:a16="http://schemas.microsoft.com/office/drawing/2014/main" xmlns="" id="{0A1C72F4-4D61-2E43-844B-BE72B7B99D38}"/>
                  </a:ext>
                </a:extLst>
              </p:cNvPr>
              <p:cNvGrpSpPr/>
              <p:nvPr/>
            </p:nvGrpSpPr>
            <p:grpSpPr>
              <a:xfrm>
                <a:off x="-1" y="1337154"/>
                <a:ext cx="1237450" cy="1458648"/>
                <a:chOff x="0" y="0"/>
                <a:chExt cx="1237448" cy="1458646"/>
              </a:xfrm>
            </p:grpSpPr>
            <p:sp>
              <p:nvSpPr>
                <p:cNvPr id="58" name="Shape 54069">
                  <a:extLst>
                    <a:ext uri="{FF2B5EF4-FFF2-40B4-BE49-F238E27FC236}">
                      <a16:creationId xmlns:a16="http://schemas.microsoft.com/office/drawing/2014/main" xmlns="" id="{AC749869-42AB-9E4D-AF3B-C538AD11956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3705" cy="1458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72" extrusionOk="0">
                      <a:moveTo>
                        <a:pt x="21600" y="21072"/>
                      </a:moveTo>
                      <a:lnTo>
                        <a:pt x="15072" y="2621"/>
                      </a:lnTo>
                      <a:cubicBezTo>
                        <a:pt x="15072" y="2621"/>
                        <a:pt x="14323" y="565"/>
                        <a:pt x="10762" y="76"/>
                      </a:cubicBezTo>
                      <a:cubicBezTo>
                        <a:pt x="6371" y="-528"/>
                        <a:pt x="2017" y="2523"/>
                        <a:pt x="1186" y="8399"/>
                      </a:cubicBezTo>
                      <a:cubicBezTo>
                        <a:pt x="356" y="14274"/>
                        <a:pt x="0" y="21072"/>
                        <a:pt x="0" y="21072"/>
                      </a:cubicBezTo>
                      <a:cubicBezTo>
                        <a:pt x="0" y="21072"/>
                        <a:pt x="21600" y="21072"/>
                        <a:pt x="21600" y="21072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  <p:sp>
              <p:nvSpPr>
                <p:cNvPr id="59" name="Shape 54070">
                  <a:extLst>
                    <a:ext uri="{FF2B5EF4-FFF2-40B4-BE49-F238E27FC236}">
                      <a16:creationId xmlns:a16="http://schemas.microsoft.com/office/drawing/2014/main" xmlns="" id="{8383EAD0-FD9F-1548-8A7C-DB6C1A49392B}"/>
                    </a:ext>
                  </a:extLst>
                </p:cNvPr>
                <p:cNvSpPr/>
                <p:nvPr/>
              </p:nvSpPr>
              <p:spPr>
                <a:xfrm>
                  <a:off x="541492" y="0"/>
                  <a:ext cx="695957" cy="1458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1" extrusionOk="0">
                      <a:moveTo>
                        <a:pt x="3215" y="21591"/>
                      </a:moveTo>
                      <a:lnTo>
                        <a:pt x="0" y="4"/>
                      </a:lnTo>
                      <a:cubicBezTo>
                        <a:pt x="803" y="-9"/>
                        <a:pt x="1601" y="5"/>
                        <a:pt x="2388" y="68"/>
                      </a:cubicBezTo>
                      <a:cubicBezTo>
                        <a:pt x="8699" y="569"/>
                        <a:pt x="10028" y="2677"/>
                        <a:pt x="10028" y="2677"/>
                      </a:cubicBezTo>
                      <a:lnTo>
                        <a:pt x="21600" y="21591"/>
                      </a:lnTo>
                      <a:cubicBezTo>
                        <a:pt x="21600" y="21591"/>
                        <a:pt x="3215" y="21591"/>
                        <a:pt x="3215" y="2159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endParaRPr sz="2532" dirty="0">
                    <a:latin typeface="Lato Light" panose="020F0502020204030203" pitchFamily="34" charset="0"/>
                  </a:endParaRPr>
                </a:p>
              </p:txBody>
            </p:sp>
          </p:grpSp>
        </p:grpSp>
      </p:grpSp>
      <p:grpSp>
        <p:nvGrpSpPr>
          <p:cNvPr id="70" name="Group 37">
            <a:extLst>
              <a:ext uri="{FF2B5EF4-FFF2-40B4-BE49-F238E27FC236}">
                <a16:creationId xmlns:a16="http://schemas.microsoft.com/office/drawing/2014/main" xmlns="" id="{B1DD021B-68BC-1741-AF8E-4BBED391EC8A}"/>
              </a:ext>
            </a:extLst>
          </p:cNvPr>
          <p:cNvGrpSpPr/>
          <p:nvPr/>
        </p:nvGrpSpPr>
        <p:grpSpPr>
          <a:xfrm>
            <a:off x="4022751" y="2474614"/>
            <a:ext cx="4142183" cy="2760509"/>
            <a:chOff x="8116468" y="4028303"/>
            <a:chExt cx="8284366" cy="5521017"/>
          </a:xfrm>
        </p:grpSpPr>
        <p:sp>
          <p:nvSpPr>
            <p:cNvPr id="71" name="Bent Arrow 35">
              <a:extLst>
                <a:ext uri="{FF2B5EF4-FFF2-40B4-BE49-F238E27FC236}">
                  <a16:creationId xmlns:a16="http://schemas.microsoft.com/office/drawing/2014/main" xmlns="" id="{15F0AD63-5EE1-5541-8114-D6559FDA4E51}"/>
                </a:ext>
              </a:extLst>
            </p:cNvPr>
            <p:cNvSpPr/>
            <p:nvPr/>
          </p:nvSpPr>
          <p:spPr>
            <a:xfrm flipH="1">
              <a:off x="8116468" y="5413247"/>
              <a:ext cx="4581144" cy="4136073"/>
            </a:xfrm>
            <a:prstGeom prst="bentArrow">
              <a:avLst>
                <a:gd name="adj1" fmla="val 21434"/>
                <a:gd name="adj2" fmla="val 25000"/>
                <a:gd name="adj3" fmla="val 26783"/>
                <a:gd name="adj4" fmla="val 8405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72" name="Up Arrow 36">
              <a:extLst>
                <a:ext uri="{FF2B5EF4-FFF2-40B4-BE49-F238E27FC236}">
                  <a16:creationId xmlns:a16="http://schemas.microsoft.com/office/drawing/2014/main" xmlns="" id="{5B483452-BD43-4241-A4A9-6256EC0806D1}"/>
                </a:ext>
              </a:extLst>
            </p:cNvPr>
            <p:cNvSpPr/>
            <p:nvPr/>
          </p:nvSpPr>
          <p:spPr>
            <a:xfrm>
              <a:off x="11415252" y="4028303"/>
              <a:ext cx="1681316" cy="5521017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Lato Light" panose="020F0502020204030203" pitchFamily="34" charset="0"/>
              </a:endParaRPr>
            </a:p>
          </p:txBody>
        </p:sp>
        <p:sp>
          <p:nvSpPr>
            <p:cNvPr id="73" name="Bent Arrow 34">
              <a:extLst>
                <a:ext uri="{FF2B5EF4-FFF2-40B4-BE49-F238E27FC236}">
                  <a16:creationId xmlns:a16="http://schemas.microsoft.com/office/drawing/2014/main" xmlns="" id="{D519C170-0F4C-3A48-A69A-03052FB9B166}"/>
                </a:ext>
              </a:extLst>
            </p:cNvPr>
            <p:cNvSpPr/>
            <p:nvPr/>
          </p:nvSpPr>
          <p:spPr>
            <a:xfrm>
              <a:off x="11816666" y="5413247"/>
              <a:ext cx="4584168" cy="4136073"/>
            </a:xfrm>
            <a:prstGeom prst="bentArrow">
              <a:avLst>
                <a:gd name="adj1" fmla="val 21434"/>
                <a:gd name="adj2" fmla="val 25000"/>
                <a:gd name="adj3" fmla="val 26783"/>
                <a:gd name="adj4" fmla="val 8405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99D2096-2F50-3F47-AB53-6423133F30B7}"/>
              </a:ext>
            </a:extLst>
          </p:cNvPr>
          <p:cNvSpPr txBox="1"/>
          <p:nvPr/>
        </p:nvSpPr>
        <p:spPr>
          <a:xfrm>
            <a:off x="8442083" y="3215123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xmlns="" id="{E20F841E-C7F2-2E48-93F6-CB92B852570E}"/>
              </a:ext>
            </a:extLst>
          </p:cNvPr>
          <p:cNvSpPr txBox="1">
            <a:spLocks/>
          </p:cNvSpPr>
          <p:nvPr/>
        </p:nvSpPr>
        <p:spPr>
          <a:xfrm>
            <a:off x="8487239" y="3546345"/>
            <a:ext cx="2826945" cy="8025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A84BEAF-8DB8-534D-8B13-E7E071DE05F3}"/>
              </a:ext>
            </a:extLst>
          </p:cNvPr>
          <p:cNvSpPr txBox="1"/>
          <p:nvPr/>
        </p:nvSpPr>
        <p:spPr>
          <a:xfrm>
            <a:off x="2582782" y="3215123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xmlns="" id="{B3873D58-AF25-504F-930F-6700D0852850}"/>
              </a:ext>
            </a:extLst>
          </p:cNvPr>
          <p:cNvSpPr txBox="1">
            <a:spLocks/>
          </p:cNvSpPr>
          <p:nvPr/>
        </p:nvSpPr>
        <p:spPr>
          <a:xfrm>
            <a:off x="862212" y="3546345"/>
            <a:ext cx="2826945" cy="8025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8" name="Subtitle 2">
            <a:extLst>
              <a:ext uri="{FF2B5EF4-FFF2-40B4-BE49-F238E27FC236}">
                <a16:creationId xmlns:a16="http://schemas.microsoft.com/office/drawing/2014/main" xmlns="" id="{551445D9-EE7C-3F44-BF55-68C4DB9029C8}"/>
              </a:ext>
            </a:extLst>
          </p:cNvPr>
          <p:cNvSpPr txBox="1">
            <a:spLocks/>
          </p:cNvSpPr>
          <p:nvPr/>
        </p:nvSpPr>
        <p:spPr>
          <a:xfrm>
            <a:off x="4727684" y="1652505"/>
            <a:ext cx="2826945" cy="8025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D44A6A4-51E8-904F-8803-A9D4C81D4980}"/>
              </a:ext>
            </a:extLst>
          </p:cNvPr>
          <p:cNvSpPr txBox="1"/>
          <p:nvPr/>
        </p:nvSpPr>
        <p:spPr>
          <a:xfrm>
            <a:off x="4682528" y="1366439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B5B0E109-4569-7F4A-903C-3E58E73D2665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xmlns="" id="{53892369-799A-D540-896C-C212F4B6FE82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xmlns="" id="{7C44A766-897F-FA40-A0E8-FF74FD7015F3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4BDDA7C6-D884-E44F-ABB2-422A01EA8724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xmlns="" id="{555F0922-6646-994C-B637-E98F21BF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0" name="Номер слайда 3">
            <a:extLst>
              <a:ext uri="{FF2B5EF4-FFF2-40B4-BE49-F238E27FC236}">
                <a16:creationId xmlns:a16="http://schemas.microsoft.com/office/drawing/2014/main" xmlns="" id="{64F0DFB9-741A-E745-8359-6B2AFCDD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4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06CDBE-B6B9-9C45-A0EA-BE462B9E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511172B5-35B9-2541-B22F-5C1C9B33ADDE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A931EEFF-EA72-E64E-900D-6D30CB235AB5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236E600C-C0BD-6F4F-8D0A-0A8E4E077908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LOREM</a:t>
              </a:r>
              <a:r>
                <a:rPr sz="1800" spc="-1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IPSUM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DOLOR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SIT</a:t>
              </a:r>
              <a:r>
                <a:rPr sz="1800" spc="-1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4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AMET,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CONSECTETUR </a:t>
              </a:r>
              <a:r>
                <a:rPr sz="1800" spc="-45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ADIPISCING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ELIT</a:t>
              </a:r>
              <a:endParaRPr sz="1800" dirty="0">
                <a:latin typeface="Geometria-Medium"/>
                <a:cs typeface="Geometria-Medium"/>
              </a:endParaRPr>
            </a:p>
          </p:txBody>
        </p:sp>
      </p:grpSp>
      <p:grpSp>
        <p:nvGrpSpPr>
          <p:cNvPr id="47" name="Group 62631">
            <a:extLst>
              <a:ext uri="{FF2B5EF4-FFF2-40B4-BE49-F238E27FC236}">
                <a16:creationId xmlns:a16="http://schemas.microsoft.com/office/drawing/2014/main" xmlns="" id="{D295FFE4-9867-044C-A178-0CD9206938E9}"/>
              </a:ext>
            </a:extLst>
          </p:cNvPr>
          <p:cNvGrpSpPr/>
          <p:nvPr/>
        </p:nvGrpSpPr>
        <p:grpSpPr>
          <a:xfrm>
            <a:off x="2167376" y="1752600"/>
            <a:ext cx="7857249" cy="4752577"/>
            <a:chOff x="-2" y="0"/>
            <a:chExt cx="6985005" cy="4224986"/>
          </a:xfrm>
        </p:grpSpPr>
        <p:grpSp>
          <p:nvGrpSpPr>
            <p:cNvPr id="48" name="Group 62614">
              <a:extLst>
                <a:ext uri="{FF2B5EF4-FFF2-40B4-BE49-F238E27FC236}">
                  <a16:creationId xmlns:a16="http://schemas.microsoft.com/office/drawing/2014/main" xmlns="" id="{7F19C8F1-D535-584E-8F62-60C59149E1A5}"/>
                </a:ext>
              </a:extLst>
            </p:cNvPr>
            <p:cNvGrpSpPr/>
            <p:nvPr/>
          </p:nvGrpSpPr>
          <p:grpSpPr>
            <a:xfrm>
              <a:off x="1441297" y="1528401"/>
              <a:ext cx="5543706" cy="2696585"/>
              <a:chOff x="-1" y="0"/>
              <a:chExt cx="5543703" cy="2696582"/>
            </a:xfrm>
          </p:grpSpPr>
          <p:sp>
            <p:nvSpPr>
              <p:cNvPr id="55" name="Shape 62609">
                <a:extLst>
                  <a:ext uri="{FF2B5EF4-FFF2-40B4-BE49-F238E27FC236}">
                    <a16:creationId xmlns:a16="http://schemas.microsoft.com/office/drawing/2014/main" xmlns="" id="{71F5C787-EC6C-384B-8413-CE8AF880B565}"/>
                  </a:ext>
                </a:extLst>
              </p:cNvPr>
              <p:cNvSpPr/>
              <p:nvPr/>
            </p:nvSpPr>
            <p:spPr>
              <a:xfrm>
                <a:off x="4760921" y="2334728"/>
                <a:ext cx="782781" cy="359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600" extrusionOk="0">
                    <a:moveTo>
                      <a:pt x="0" y="0"/>
                    </a:moveTo>
                    <a:cubicBezTo>
                      <a:pt x="1154" y="2569"/>
                      <a:pt x="2347" y="5057"/>
                      <a:pt x="3600" y="7399"/>
                    </a:cubicBezTo>
                    <a:cubicBezTo>
                      <a:pt x="5790" y="11494"/>
                      <a:pt x="8130" y="15186"/>
                      <a:pt x="10557" y="18580"/>
                    </a:cubicBezTo>
                    <a:cubicBezTo>
                      <a:pt x="11290" y="19604"/>
                      <a:pt x="12030" y="20601"/>
                      <a:pt x="12778" y="21571"/>
                    </a:cubicBezTo>
                    <a:lnTo>
                      <a:pt x="14416" y="21600"/>
                    </a:lnTo>
                    <a:cubicBezTo>
                      <a:pt x="15163" y="21454"/>
                      <a:pt x="15895" y="21039"/>
                      <a:pt x="16575" y="20347"/>
                    </a:cubicBezTo>
                    <a:cubicBezTo>
                      <a:pt x="18277" y="18617"/>
                      <a:pt x="19520" y="15544"/>
                      <a:pt x="20336" y="12083"/>
                    </a:cubicBezTo>
                    <a:cubicBezTo>
                      <a:pt x="21194" y="8446"/>
                      <a:pt x="21600" y="4284"/>
                      <a:pt x="2145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6" name="Shape 62610">
                <a:extLst>
                  <a:ext uri="{FF2B5EF4-FFF2-40B4-BE49-F238E27FC236}">
                    <a16:creationId xmlns:a16="http://schemas.microsoft.com/office/drawing/2014/main" xmlns="" id="{FE4A8D30-99C5-F949-8F85-BB8477FC8F9F}"/>
                  </a:ext>
                </a:extLst>
              </p:cNvPr>
              <p:cNvSpPr/>
              <p:nvPr/>
            </p:nvSpPr>
            <p:spPr>
              <a:xfrm>
                <a:off x="305288" y="0"/>
                <a:ext cx="3241216" cy="2694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68" y="0"/>
                    </a:moveTo>
                    <a:cubicBezTo>
                      <a:pt x="14112" y="3269"/>
                      <a:pt x="11779" y="6563"/>
                      <a:pt x="9470" y="9881"/>
                    </a:cubicBezTo>
                    <a:cubicBezTo>
                      <a:pt x="7838" y="12226"/>
                      <a:pt x="6218" y="14583"/>
                      <a:pt x="4535" y="16875"/>
                    </a:cubicBezTo>
                    <a:cubicBezTo>
                      <a:pt x="3842" y="17819"/>
                      <a:pt x="3138" y="18752"/>
                      <a:pt x="2352" y="19585"/>
                    </a:cubicBezTo>
                    <a:cubicBezTo>
                      <a:pt x="1628" y="20352"/>
                      <a:pt x="840" y="21027"/>
                      <a:pt x="0" y="21600"/>
                    </a:cubicBezTo>
                    <a:lnTo>
                      <a:pt x="11583" y="21600"/>
                    </a:lnTo>
                    <a:lnTo>
                      <a:pt x="21600" y="7238"/>
                    </a:lnTo>
                    <a:cubicBezTo>
                      <a:pt x="19900" y="4815"/>
                      <a:pt x="18192" y="2399"/>
                      <a:pt x="164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7" name="Shape 62611">
                <a:extLst>
                  <a:ext uri="{FF2B5EF4-FFF2-40B4-BE49-F238E27FC236}">
                    <a16:creationId xmlns:a16="http://schemas.microsoft.com/office/drawing/2014/main" xmlns="" id="{B85EEA6C-B5D0-E342-991D-8C0DDD050C05}"/>
                  </a:ext>
                </a:extLst>
              </p:cNvPr>
              <p:cNvSpPr/>
              <p:nvPr/>
            </p:nvSpPr>
            <p:spPr>
              <a:xfrm>
                <a:off x="3464988" y="1748554"/>
                <a:ext cx="1780804" cy="945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27" y="0"/>
                    </a:move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0072" y="19969"/>
                      <a:pt x="18637" y="18045"/>
                      <a:pt x="17319" y="15859"/>
                    </a:cubicBezTo>
                    <a:cubicBezTo>
                      <a:pt x="15889" y="13489"/>
                      <a:pt x="14607" y="10829"/>
                      <a:pt x="13346" y="8141"/>
                    </a:cubicBezTo>
                    <a:cubicBezTo>
                      <a:pt x="12088" y="5459"/>
                      <a:pt x="10856" y="2730"/>
                      <a:pt x="96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8" name="Shape 62612">
                <a:extLst>
                  <a:ext uri="{FF2B5EF4-FFF2-40B4-BE49-F238E27FC236}">
                    <a16:creationId xmlns:a16="http://schemas.microsoft.com/office/drawing/2014/main" xmlns="" id="{16CE3B18-F15F-EB4B-9F81-F063C8279603}"/>
                  </a:ext>
                </a:extLst>
              </p:cNvPr>
              <p:cNvSpPr/>
              <p:nvPr/>
            </p:nvSpPr>
            <p:spPr>
              <a:xfrm>
                <a:off x="2021887" y="898303"/>
                <a:ext cx="2238029" cy="179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1" y="0"/>
                    </a:moveTo>
                    <a:lnTo>
                      <a:pt x="0" y="21600"/>
                    </a:lnTo>
                    <a:lnTo>
                      <a:pt x="7274" y="21575"/>
                    </a:lnTo>
                    <a:lnTo>
                      <a:pt x="13958" y="21575"/>
                    </a:lnTo>
                    <a:lnTo>
                      <a:pt x="21600" y="10234"/>
                    </a:lnTo>
                    <a:cubicBezTo>
                      <a:pt x="20193" y="8168"/>
                      <a:pt x="18797" y="6093"/>
                      <a:pt x="17400" y="4015"/>
                    </a:cubicBezTo>
                    <a:cubicBezTo>
                      <a:pt x="16498" y="2673"/>
                      <a:pt x="15588" y="1338"/>
                      <a:pt x="146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9" name="Shape 62613">
                <a:extLst>
                  <a:ext uri="{FF2B5EF4-FFF2-40B4-BE49-F238E27FC236}">
                    <a16:creationId xmlns:a16="http://schemas.microsoft.com/office/drawing/2014/main" xmlns="" id="{9218984F-7923-C04E-AFAD-1407651740F8}"/>
                  </a:ext>
                </a:extLst>
              </p:cNvPr>
              <p:cNvSpPr/>
              <p:nvPr/>
            </p:nvSpPr>
            <p:spPr>
              <a:xfrm>
                <a:off x="-1" y="2334728"/>
                <a:ext cx="782781" cy="359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600" extrusionOk="0">
                    <a:moveTo>
                      <a:pt x="21481" y="0"/>
                    </a:moveTo>
                    <a:cubicBezTo>
                      <a:pt x="20327" y="2569"/>
                      <a:pt x="19134" y="5057"/>
                      <a:pt x="17881" y="7399"/>
                    </a:cubicBezTo>
                    <a:cubicBezTo>
                      <a:pt x="15691" y="11494"/>
                      <a:pt x="13351" y="15186"/>
                      <a:pt x="10924" y="18580"/>
                    </a:cubicBezTo>
                    <a:cubicBezTo>
                      <a:pt x="10191" y="19604"/>
                      <a:pt x="9451" y="20601"/>
                      <a:pt x="8703" y="21571"/>
                    </a:cubicBezTo>
                    <a:lnTo>
                      <a:pt x="7065" y="21600"/>
                    </a:lnTo>
                    <a:cubicBezTo>
                      <a:pt x="6318" y="21454"/>
                      <a:pt x="5586" y="21039"/>
                      <a:pt x="4906" y="20347"/>
                    </a:cubicBezTo>
                    <a:cubicBezTo>
                      <a:pt x="3204" y="18617"/>
                      <a:pt x="1961" y="15544"/>
                      <a:pt x="1145" y="12083"/>
                    </a:cubicBezTo>
                    <a:cubicBezTo>
                      <a:pt x="287" y="8446"/>
                      <a:pt x="-119" y="4284"/>
                      <a:pt x="31" y="0"/>
                    </a:cubicBezTo>
                    <a:lnTo>
                      <a:pt x="2148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49" name="Group 62625">
              <a:extLst>
                <a:ext uri="{FF2B5EF4-FFF2-40B4-BE49-F238E27FC236}">
                  <a16:creationId xmlns:a16="http://schemas.microsoft.com/office/drawing/2014/main" xmlns="" id="{0BE9C847-DE66-8F4B-8B98-1B973941C8DC}"/>
                </a:ext>
              </a:extLst>
            </p:cNvPr>
            <p:cNvGrpSpPr/>
            <p:nvPr/>
          </p:nvGrpSpPr>
          <p:grpSpPr>
            <a:xfrm>
              <a:off x="-2" y="0"/>
              <a:ext cx="5543704" cy="2700948"/>
              <a:chOff x="0" y="0"/>
              <a:chExt cx="5543700" cy="2700946"/>
            </a:xfrm>
          </p:grpSpPr>
          <p:sp>
            <p:nvSpPr>
              <p:cNvPr id="50" name="Shape 62620">
                <a:extLst>
                  <a:ext uri="{FF2B5EF4-FFF2-40B4-BE49-F238E27FC236}">
                    <a16:creationId xmlns:a16="http://schemas.microsoft.com/office/drawing/2014/main" xmlns="" id="{0209EEC1-D16C-D747-BC43-3278396DA551}"/>
                  </a:ext>
                </a:extLst>
              </p:cNvPr>
              <p:cNvSpPr/>
              <p:nvPr/>
            </p:nvSpPr>
            <p:spPr>
              <a:xfrm>
                <a:off x="-1" y="6452"/>
                <a:ext cx="782781" cy="359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600" extrusionOk="0">
                    <a:moveTo>
                      <a:pt x="21481" y="21600"/>
                    </a:moveTo>
                    <a:cubicBezTo>
                      <a:pt x="20327" y="19031"/>
                      <a:pt x="19134" y="16543"/>
                      <a:pt x="17881" y="14201"/>
                    </a:cubicBezTo>
                    <a:cubicBezTo>
                      <a:pt x="15691" y="10106"/>
                      <a:pt x="13351" y="6414"/>
                      <a:pt x="10924" y="3020"/>
                    </a:cubicBezTo>
                    <a:cubicBezTo>
                      <a:pt x="10191" y="1996"/>
                      <a:pt x="9451" y="999"/>
                      <a:pt x="8703" y="29"/>
                    </a:cubicBezTo>
                    <a:lnTo>
                      <a:pt x="7065" y="0"/>
                    </a:lnTo>
                    <a:cubicBezTo>
                      <a:pt x="6318" y="146"/>
                      <a:pt x="5586" y="561"/>
                      <a:pt x="4906" y="1253"/>
                    </a:cubicBezTo>
                    <a:cubicBezTo>
                      <a:pt x="3204" y="2983"/>
                      <a:pt x="1961" y="6056"/>
                      <a:pt x="1145" y="9517"/>
                    </a:cubicBezTo>
                    <a:cubicBezTo>
                      <a:pt x="287" y="13154"/>
                      <a:pt x="-119" y="17316"/>
                      <a:pt x="31" y="21600"/>
                    </a:cubicBezTo>
                    <a:lnTo>
                      <a:pt x="21481" y="2160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1" name="Shape 62621">
                <a:extLst>
                  <a:ext uri="{FF2B5EF4-FFF2-40B4-BE49-F238E27FC236}">
                    <a16:creationId xmlns:a16="http://schemas.microsoft.com/office/drawing/2014/main" xmlns="" id="{FF0C10ED-7755-274F-B39E-9E07113DDE8B}"/>
                  </a:ext>
                </a:extLst>
              </p:cNvPr>
              <p:cNvSpPr/>
              <p:nvPr/>
            </p:nvSpPr>
            <p:spPr>
              <a:xfrm>
                <a:off x="1997196" y="6452"/>
                <a:ext cx="3241216" cy="2694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32" y="21600"/>
                    </a:moveTo>
                    <a:cubicBezTo>
                      <a:pt x="7488" y="18331"/>
                      <a:pt x="9821" y="15037"/>
                      <a:pt x="12130" y="11719"/>
                    </a:cubicBezTo>
                    <a:cubicBezTo>
                      <a:pt x="13762" y="9374"/>
                      <a:pt x="15382" y="7017"/>
                      <a:pt x="17065" y="4725"/>
                    </a:cubicBezTo>
                    <a:cubicBezTo>
                      <a:pt x="17758" y="3781"/>
                      <a:pt x="18462" y="2848"/>
                      <a:pt x="19248" y="2015"/>
                    </a:cubicBezTo>
                    <a:cubicBezTo>
                      <a:pt x="19972" y="1248"/>
                      <a:pt x="20760" y="573"/>
                      <a:pt x="21600" y="0"/>
                    </a:cubicBezTo>
                    <a:lnTo>
                      <a:pt x="10017" y="0"/>
                    </a:lnTo>
                    <a:lnTo>
                      <a:pt x="0" y="14362"/>
                    </a:lnTo>
                    <a:cubicBezTo>
                      <a:pt x="1700" y="16785"/>
                      <a:pt x="3408" y="19201"/>
                      <a:pt x="5132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2" name="Shape 62622">
                <a:extLst>
                  <a:ext uri="{FF2B5EF4-FFF2-40B4-BE49-F238E27FC236}">
                    <a16:creationId xmlns:a16="http://schemas.microsoft.com/office/drawing/2014/main" xmlns="" id="{062CDE74-271F-7244-8A0B-F7BA3498EC5E}"/>
                  </a:ext>
                </a:extLst>
              </p:cNvPr>
              <p:cNvSpPr/>
              <p:nvPr/>
            </p:nvSpPr>
            <p:spPr>
              <a:xfrm>
                <a:off x="297909" y="6453"/>
                <a:ext cx="1780803" cy="945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73" y="21600"/>
                    </a:moveTo>
                    <a:lnTo>
                      <a:pt x="21600" y="0"/>
                    </a:lnTo>
                    <a:lnTo>
                      <a:pt x="0" y="0"/>
                    </a:lnTo>
                    <a:cubicBezTo>
                      <a:pt x="1528" y="1631"/>
                      <a:pt x="2963" y="3555"/>
                      <a:pt x="4281" y="5741"/>
                    </a:cubicBezTo>
                    <a:cubicBezTo>
                      <a:pt x="5711" y="8111"/>
                      <a:pt x="6993" y="10771"/>
                      <a:pt x="8254" y="13459"/>
                    </a:cubicBezTo>
                    <a:cubicBezTo>
                      <a:pt x="9512" y="16141"/>
                      <a:pt x="10744" y="18870"/>
                      <a:pt x="11973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3" name="Shape 62623">
                <a:extLst>
                  <a:ext uri="{FF2B5EF4-FFF2-40B4-BE49-F238E27FC236}">
                    <a16:creationId xmlns:a16="http://schemas.microsoft.com/office/drawing/2014/main" xmlns="" id="{C55922C6-692E-D04E-AE15-F22342C7D385}"/>
                  </a:ext>
                </a:extLst>
              </p:cNvPr>
              <p:cNvSpPr/>
              <p:nvPr/>
            </p:nvSpPr>
            <p:spPr>
              <a:xfrm>
                <a:off x="1283785" y="0"/>
                <a:ext cx="2239319" cy="1803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15" y="21600"/>
                    </a:moveTo>
                    <a:lnTo>
                      <a:pt x="21600" y="0"/>
                    </a:lnTo>
                    <a:lnTo>
                      <a:pt x="14318" y="77"/>
                    </a:lnTo>
                    <a:lnTo>
                      <a:pt x="7638" y="77"/>
                    </a:lnTo>
                    <a:lnTo>
                      <a:pt x="0" y="11382"/>
                    </a:lnTo>
                    <a:cubicBezTo>
                      <a:pt x="1408" y="13440"/>
                      <a:pt x="2804" y="15509"/>
                      <a:pt x="4197" y="17582"/>
                    </a:cubicBezTo>
                    <a:cubicBezTo>
                      <a:pt x="5100" y="18925"/>
                      <a:pt x="6009" y="20260"/>
                      <a:pt x="6915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4" name="Shape 62624">
                <a:extLst>
                  <a:ext uri="{FF2B5EF4-FFF2-40B4-BE49-F238E27FC236}">
                    <a16:creationId xmlns:a16="http://schemas.microsoft.com/office/drawing/2014/main" xmlns="" id="{2D49BF35-EF5E-AE47-B03E-B848CF4281A2}"/>
                  </a:ext>
                </a:extLst>
              </p:cNvPr>
              <p:cNvSpPr/>
              <p:nvPr/>
            </p:nvSpPr>
            <p:spPr>
              <a:xfrm>
                <a:off x="4760921" y="6452"/>
                <a:ext cx="782780" cy="359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600" extrusionOk="0">
                    <a:moveTo>
                      <a:pt x="0" y="21600"/>
                    </a:moveTo>
                    <a:cubicBezTo>
                      <a:pt x="1154" y="19031"/>
                      <a:pt x="2347" y="16543"/>
                      <a:pt x="3600" y="14201"/>
                    </a:cubicBezTo>
                    <a:cubicBezTo>
                      <a:pt x="5790" y="10106"/>
                      <a:pt x="8130" y="6414"/>
                      <a:pt x="10557" y="3020"/>
                    </a:cubicBezTo>
                    <a:cubicBezTo>
                      <a:pt x="11290" y="1996"/>
                      <a:pt x="12030" y="999"/>
                      <a:pt x="12778" y="29"/>
                    </a:cubicBezTo>
                    <a:lnTo>
                      <a:pt x="14416" y="0"/>
                    </a:lnTo>
                    <a:cubicBezTo>
                      <a:pt x="15163" y="146"/>
                      <a:pt x="15895" y="561"/>
                      <a:pt x="16575" y="1253"/>
                    </a:cubicBezTo>
                    <a:cubicBezTo>
                      <a:pt x="18277" y="2983"/>
                      <a:pt x="19520" y="6056"/>
                      <a:pt x="20336" y="9517"/>
                    </a:cubicBezTo>
                    <a:cubicBezTo>
                      <a:pt x="21194" y="13154"/>
                      <a:pt x="21600" y="17316"/>
                      <a:pt x="2145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Lato Light" panose="020F0502020204030203" pitchFamily="34" charset="0"/>
                </a:endParaRPr>
              </a:p>
            </p:txBody>
          </p:sp>
        </p:grpSp>
      </p:grpSp>
      <p:sp>
        <p:nvSpPr>
          <p:cNvPr id="60" name="Freeform 926">
            <a:extLst>
              <a:ext uri="{FF2B5EF4-FFF2-40B4-BE49-F238E27FC236}">
                <a16:creationId xmlns:a16="http://schemas.microsoft.com/office/drawing/2014/main" xmlns="" id="{5FA932DE-172B-D44C-8BF8-12C1286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084" y="1907161"/>
            <a:ext cx="514779" cy="514779"/>
          </a:xfrm>
          <a:custGeom>
            <a:avLst/>
            <a:gdLst>
              <a:gd name="T0" fmla="*/ 2003694 w 296503"/>
              <a:gd name="T1" fmla="*/ 1832388 h 296502"/>
              <a:gd name="T2" fmla="*/ 716340 w 296503"/>
              <a:gd name="T3" fmla="*/ 1832388 h 296502"/>
              <a:gd name="T4" fmla="*/ 1792869 w 296503"/>
              <a:gd name="T5" fmla="*/ 2632308 h 296502"/>
              <a:gd name="T6" fmla="*/ 1761647 w 296503"/>
              <a:gd name="T7" fmla="*/ 1934355 h 296502"/>
              <a:gd name="T8" fmla="*/ 1309759 w 296503"/>
              <a:gd name="T9" fmla="*/ 1765729 h 296502"/>
              <a:gd name="T10" fmla="*/ 1454202 w 296503"/>
              <a:gd name="T11" fmla="*/ 2632308 h 296502"/>
              <a:gd name="T12" fmla="*/ 1831921 w 296503"/>
              <a:gd name="T13" fmla="*/ 712916 h 296502"/>
              <a:gd name="T14" fmla="*/ 1407353 w 296503"/>
              <a:gd name="T15" fmla="*/ 712916 h 296502"/>
              <a:gd name="T16" fmla="*/ 1792869 w 296503"/>
              <a:gd name="T17" fmla="*/ 607044 h 296502"/>
              <a:gd name="T18" fmla="*/ 1929508 w 296503"/>
              <a:gd name="T19" fmla="*/ 1477536 h 296502"/>
              <a:gd name="T20" fmla="*/ 1792869 w 296503"/>
              <a:gd name="T21" fmla="*/ 607044 h 296502"/>
              <a:gd name="T22" fmla="*/ 1477622 w 296503"/>
              <a:gd name="T23" fmla="*/ 1308917 h 296502"/>
              <a:gd name="T24" fmla="*/ 610925 w 296503"/>
              <a:gd name="T25" fmla="*/ 1446161 h 296502"/>
              <a:gd name="T26" fmla="*/ 1432671 w 296503"/>
              <a:gd name="T27" fmla="*/ 386184 h 296502"/>
              <a:gd name="T28" fmla="*/ 964299 w 296503"/>
              <a:gd name="T29" fmla="*/ 240396 h 296502"/>
              <a:gd name="T30" fmla="*/ 842289 w 296503"/>
              <a:gd name="T31" fmla="*/ 646275 h 296502"/>
              <a:gd name="T32" fmla="*/ 362084 w 296503"/>
              <a:gd name="T33" fmla="*/ 756638 h 296502"/>
              <a:gd name="T34" fmla="*/ 460473 w 296503"/>
              <a:gd name="T35" fmla="*/ 1166470 h 296502"/>
              <a:gd name="T36" fmla="*/ 98402 w 296503"/>
              <a:gd name="T37" fmla="*/ 1737883 h 296502"/>
              <a:gd name="T38" fmla="*/ 436901 w 296503"/>
              <a:gd name="T39" fmla="*/ 2135906 h 296502"/>
              <a:gd name="T40" fmla="*/ 401470 w 296503"/>
              <a:gd name="T41" fmla="*/ 2494508 h 296502"/>
              <a:gd name="T42" fmla="*/ 747814 w 296503"/>
              <a:gd name="T43" fmla="*/ 2841306 h 296502"/>
              <a:gd name="T44" fmla="*/ 1109935 w 296503"/>
              <a:gd name="T45" fmla="*/ 2801901 h 296502"/>
              <a:gd name="T46" fmla="*/ 1475957 w 296503"/>
              <a:gd name="T47" fmla="*/ 3113225 h 296502"/>
              <a:gd name="T48" fmla="*/ 1810507 w 296503"/>
              <a:gd name="T49" fmla="*/ 2857075 h 296502"/>
              <a:gd name="T50" fmla="*/ 2278887 w 296503"/>
              <a:gd name="T51" fmla="*/ 2998932 h 296502"/>
              <a:gd name="T52" fmla="*/ 2593757 w 296503"/>
              <a:gd name="T53" fmla="*/ 2399927 h 296502"/>
              <a:gd name="T54" fmla="*/ 2999144 w 296503"/>
              <a:gd name="T55" fmla="*/ 2281719 h 296502"/>
              <a:gd name="T56" fmla="*/ 2900755 w 296503"/>
              <a:gd name="T57" fmla="*/ 1765466 h 296502"/>
              <a:gd name="T58" fmla="*/ 2900755 w 296503"/>
              <a:gd name="T59" fmla="*/ 1473853 h 296502"/>
              <a:gd name="T60" fmla="*/ 2999144 w 296503"/>
              <a:gd name="T61" fmla="*/ 961550 h 296502"/>
              <a:gd name="T62" fmla="*/ 2593757 w 296503"/>
              <a:gd name="T63" fmla="*/ 839402 h 296502"/>
              <a:gd name="T64" fmla="*/ 2278887 w 296503"/>
              <a:gd name="T65" fmla="*/ 240396 h 296502"/>
              <a:gd name="T66" fmla="*/ 1810507 w 296503"/>
              <a:gd name="T67" fmla="*/ 386184 h 296502"/>
              <a:gd name="T68" fmla="*/ 1503519 w 296503"/>
              <a:gd name="T69" fmla="*/ 0 h 296502"/>
              <a:gd name="T70" fmla="*/ 2152928 w 296503"/>
              <a:gd name="T71" fmla="*/ 204932 h 296502"/>
              <a:gd name="T72" fmla="*/ 2491427 w 296503"/>
              <a:gd name="T73" fmla="*/ 599009 h 296502"/>
              <a:gd name="T74" fmla="*/ 3081802 w 296503"/>
              <a:gd name="T75" fmla="*/ 914254 h 296502"/>
              <a:gd name="T76" fmla="*/ 3239232 w 296503"/>
              <a:gd name="T77" fmla="*/ 1501447 h 296502"/>
              <a:gd name="T78" fmla="*/ 3038512 w 296503"/>
              <a:gd name="T79" fmla="*/ 2151673 h 296502"/>
              <a:gd name="T80" fmla="*/ 2644910 w 296503"/>
              <a:gd name="T81" fmla="*/ 2494508 h 296502"/>
              <a:gd name="T82" fmla="*/ 2231649 w 296503"/>
              <a:gd name="T83" fmla="*/ 3097458 h 296502"/>
              <a:gd name="T84" fmla="*/ 1735730 w 296503"/>
              <a:gd name="T85" fmla="*/ 3239316 h 296502"/>
              <a:gd name="T86" fmla="*/ 1086305 w 296503"/>
              <a:gd name="T87" fmla="*/ 3038344 h 296502"/>
              <a:gd name="T88" fmla="*/ 661243 w 296503"/>
              <a:gd name="T89" fmla="*/ 2790074 h 296502"/>
              <a:gd name="T90" fmla="*/ 157452 w 296503"/>
              <a:gd name="T91" fmla="*/ 2329022 h 296502"/>
              <a:gd name="T92" fmla="*/ 129869 w 296503"/>
              <a:gd name="T93" fmla="*/ 1867927 h 296502"/>
              <a:gd name="T94" fmla="*/ 354220 w 296503"/>
              <a:gd name="T95" fmla="*/ 1170410 h 296502"/>
              <a:gd name="T96" fmla="*/ 354220 w 296503"/>
              <a:gd name="T97" fmla="*/ 650241 h 296502"/>
              <a:gd name="T98" fmla="*/ 649412 w 296503"/>
              <a:gd name="T99" fmla="*/ 350721 h 296502"/>
              <a:gd name="T100" fmla="*/ 1168961 w 296503"/>
              <a:gd name="T101" fmla="*/ 350721 h 2965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96503" h="296502">
                <a:moveTo>
                  <a:pt x="183408" y="167723"/>
                </a:moveTo>
                <a:cubicBezTo>
                  <a:pt x="179834" y="174542"/>
                  <a:pt x="174117" y="179926"/>
                  <a:pt x="167684" y="183515"/>
                </a:cubicBezTo>
                <a:lnTo>
                  <a:pt x="167684" y="231250"/>
                </a:lnTo>
                <a:cubicBezTo>
                  <a:pt x="198774" y="223713"/>
                  <a:pt x="223432" y="199307"/>
                  <a:pt x="230579" y="167723"/>
                </a:cubicBezTo>
                <a:lnTo>
                  <a:pt x="183408" y="167723"/>
                </a:lnTo>
                <a:close/>
                <a:moveTo>
                  <a:pt x="65569" y="167723"/>
                </a:moveTo>
                <a:cubicBezTo>
                  <a:pt x="73074" y="199307"/>
                  <a:pt x="97374" y="223713"/>
                  <a:pt x="128822" y="231250"/>
                </a:cubicBezTo>
                <a:lnTo>
                  <a:pt x="128822" y="183515"/>
                </a:lnTo>
                <a:cubicBezTo>
                  <a:pt x="122032" y="179926"/>
                  <a:pt x="116672" y="174542"/>
                  <a:pt x="112741" y="167723"/>
                </a:cubicBezTo>
                <a:lnTo>
                  <a:pt x="65569" y="167723"/>
                </a:lnTo>
                <a:close/>
                <a:moveTo>
                  <a:pt x="180549" y="158750"/>
                </a:moveTo>
                <a:lnTo>
                  <a:pt x="236297" y="158750"/>
                </a:lnTo>
                <a:cubicBezTo>
                  <a:pt x="237369" y="158750"/>
                  <a:pt x="238441" y="159468"/>
                  <a:pt x="239513" y="160545"/>
                </a:cubicBezTo>
                <a:cubicBezTo>
                  <a:pt x="240228" y="161621"/>
                  <a:pt x="240943" y="162698"/>
                  <a:pt x="240586" y="164134"/>
                </a:cubicBezTo>
                <a:cubicBezTo>
                  <a:pt x="233796" y="203614"/>
                  <a:pt x="203063" y="234122"/>
                  <a:pt x="164111" y="240941"/>
                </a:cubicBezTo>
                <a:cubicBezTo>
                  <a:pt x="163753" y="240941"/>
                  <a:pt x="163396" y="240941"/>
                  <a:pt x="163039" y="240941"/>
                </a:cubicBezTo>
                <a:cubicBezTo>
                  <a:pt x="161966" y="240941"/>
                  <a:pt x="160894" y="240582"/>
                  <a:pt x="160537" y="239864"/>
                </a:cubicBezTo>
                <a:cubicBezTo>
                  <a:pt x="159465" y="239147"/>
                  <a:pt x="158750" y="237711"/>
                  <a:pt x="158750" y="236634"/>
                </a:cubicBezTo>
                <a:lnTo>
                  <a:pt x="158750" y="181003"/>
                </a:lnTo>
                <a:cubicBezTo>
                  <a:pt x="158750" y="179208"/>
                  <a:pt x="159822" y="177414"/>
                  <a:pt x="161252" y="177055"/>
                </a:cubicBezTo>
                <a:cubicBezTo>
                  <a:pt x="168042" y="173824"/>
                  <a:pt x="173402" y="168082"/>
                  <a:pt x="176618" y="161621"/>
                </a:cubicBezTo>
                <a:cubicBezTo>
                  <a:pt x="177333" y="159827"/>
                  <a:pt x="178762" y="158750"/>
                  <a:pt x="180549" y="158750"/>
                </a:cubicBezTo>
                <a:close/>
                <a:moveTo>
                  <a:pt x="60209" y="158750"/>
                </a:moveTo>
                <a:lnTo>
                  <a:pt x="115600" y="158750"/>
                </a:lnTo>
                <a:cubicBezTo>
                  <a:pt x="117386" y="158750"/>
                  <a:pt x="118816" y="159827"/>
                  <a:pt x="119888" y="161621"/>
                </a:cubicBezTo>
                <a:cubicBezTo>
                  <a:pt x="122747" y="168082"/>
                  <a:pt x="128107" y="173824"/>
                  <a:pt x="135254" y="177055"/>
                </a:cubicBezTo>
                <a:cubicBezTo>
                  <a:pt x="136684" y="177414"/>
                  <a:pt x="137756" y="179208"/>
                  <a:pt x="137756" y="181003"/>
                </a:cubicBezTo>
                <a:lnTo>
                  <a:pt x="137756" y="236634"/>
                </a:lnTo>
                <a:cubicBezTo>
                  <a:pt x="137756" y="237711"/>
                  <a:pt x="137041" y="239147"/>
                  <a:pt x="135969" y="239864"/>
                </a:cubicBezTo>
                <a:cubicBezTo>
                  <a:pt x="135254" y="240582"/>
                  <a:pt x="134182" y="240941"/>
                  <a:pt x="133110" y="240941"/>
                </a:cubicBezTo>
                <a:cubicBezTo>
                  <a:pt x="133110" y="240941"/>
                  <a:pt x="132753" y="240941"/>
                  <a:pt x="132395" y="240941"/>
                </a:cubicBezTo>
                <a:cubicBezTo>
                  <a:pt x="93086" y="234122"/>
                  <a:pt x="62710" y="203614"/>
                  <a:pt x="55921" y="164134"/>
                </a:cubicBezTo>
                <a:cubicBezTo>
                  <a:pt x="55563" y="162698"/>
                  <a:pt x="55921" y="161621"/>
                  <a:pt x="56635" y="160545"/>
                </a:cubicBezTo>
                <a:cubicBezTo>
                  <a:pt x="57707" y="159468"/>
                  <a:pt x="59137" y="158750"/>
                  <a:pt x="60209" y="158750"/>
                </a:cubicBezTo>
                <a:close/>
                <a:moveTo>
                  <a:pt x="167684" y="65254"/>
                </a:moveTo>
                <a:lnTo>
                  <a:pt x="167684" y="112989"/>
                </a:lnTo>
                <a:cubicBezTo>
                  <a:pt x="174117" y="116578"/>
                  <a:pt x="179834" y="122321"/>
                  <a:pt x="183408" y="128781"/>
                </a:cubicBezTo>
                <a:lnTo>
                  <a:pt x="230579" y="128781"/>
                </a:lnTo>
                <a:cubicBezTo>
                  <a:pt x="223432" y="97556"/>
                  <a:pt x="198774" y="72791"/>
                  <a:pt x="167684" y="65254"/>
                </a:cubicBezTo>
                <a:close/>
                <a:moveTo>
                  <a:pt x="128822" y="65254"/>
                </a:moveTo>
                <a:cubicBezTo>
                  <a:pt x="97374" y="72791"/>
                  <a:pt x="73074" y="97556"/>
                  <a:pt x="65569" y="128781"/>
                </a:cubicBezTo>
                <a:lnTo>
                  <a:pt x="112741" y="128781"/>
                </a:lnTo>
                <a:cubicBezTo>
                  <a:pt x="116672" y="122321"/>
                  <a:pt x="122032" y="116578"/>
                  <a:pt x="128822" y="112989"/>
                </a:cubicBezTo>
                <a:lnTo>
                  <a:pt x="128822" y="65254"/>
                </a:lnTo>
                <a:close/>
                <a:moveTo>
                  <a:pt x="164111" y="55563"/>
                </a:moveTo>
                <a:cubicBezTo>
                  <a:pt x="203063" y="62382"/>
                  <a:pt x="233796" y="93249"/>
                  <a:pt x="240586" y="132370"/>
                </a:cubicBezTo>
                <a:cubicBezTo>
                  <a:pt x="240943" y="133806"/>
                  <a:pt x="240228" y="135242"/>
                  <a:pt x="239513" y="136318"/>
                </a:cubicBezTo>
                <a:cubicBezTo>
                  <a:pt x="238441" y="137036"/>
                  <a:pt x="237369" y="137754"/>
                  <a:pt x="236297" y="137754"/>
                </a:cubicBezTo>
                <a:lnTo>
                  <a:pt x="180549" y="137754"/>
                </a:lnTo>
                <a:cubicBezTo>
                  <a:pt x="178762" y="137754"/>
                  <a:pt x="177333" y="136677"/>
                  <a:pt x="176618" y="135242"/>
                </a:cubicBezTo>
                <a:cubicBezTo>
                  <a:pt x="173402" y="128422"/>
                  <a:pt x="168042" y="123039"/>
                  <a:pt x="161252" y="119808"/>
                </a:cubicBezTo>
                <a:cubicBezTo>
                  <a:pt x="159822" y="119091"/>
                  <a:pt x="158750" y="117296"/>
                  <a:pt x="158750" y="115501"/>
                </a:cubicBezTo>
                <a:lnTo>
                  <a:pt x="158750" y="60229"/>
                </a:lnTo>
                <a:cubicBezTo>
                  <a:pt x="158750" y="58793"/>
                  <a:pt x="159465" y="57358"/>
                  <a:pt x="160537" y="56640"/>
                </a:cubicBezTo>
                <a:cubicBezTo>
                  <a:pt x="161252" y="55563"/>
                  <a:pt x="162681" y="55563"/>
                  <a:pt x="164111" y="55563"/>
                </a:cubicBezTo>
                <a:close/>
                <a:moveTo>
                  <a:pt x="132395" y="55563"/>
                </a:moveTo>
                <a:cubicBezTo>
                  <a:pt x="133468" y="55563"/>
                  <a:pt x="135254" y="55563"/>
                  <a:pt x="135969" y="56640"/>
                </a:cubicBezTo>
                <a:cubicBezTo>
                  <a:pt x="137041" y="57358"/>
                  <a:pt x="137756" y="58793"/>
                  <a:pt x="137756" y="60229"/>
                </a:cubicBezTo>
                <a:lnTo>
                  <a:pt x="137756" y="115501"/>
                </a:lnTo>
                <a:cubicBezTo>
                  <a:pt x="137756" y="117296"/>
                  <a:pt x="136684" y="119091"/>
                  <a:pt x="135254" y="119808"/>
                </a:cubicBezTo>
                <a:cubicBezTo>
                  <a:pt x="128107" y="123039"/>
                  <a:pt x="122747" y="128422"/>
                  <a:pt x="119888" y="135242"/>
                </a:cubicBezTo>
                <a:cubicBezTo>
                  <a:pt x="118816" y="136677"/>
                  <a:pt x="117386" y="137754"/>
                  <a:pt x="115600" y="137754"/>
                </a:cubicBezTo>
                <a:lnTo>
                  <a:pt x="60209" y="137754"/>
                </a:lnTo>
                <a:cubicBezTo>
                  <a:pt x="59137" y="137754"/>
                  <a:pt x="57707" y="137036"/>
                  <a:pt x="56635" y="136318"/>
                </a:cubicBezTo>
                <a:cubicBezTo>
                  <a:pt x="55921" y="135242"/>
                  <a:pt x="55563" y="133806"/>
                  <a:pt x="55921" y="132370"/>
                </a:cubicBezTo>
                <a:cubicBezTo>
                  <a:pt x="62710" y="93249"/>
                  <a:pt x="93086" y="62382"/>
                  <a:pt x="132395" y="55563"/>
                </a:cubicBezTo>
                <a:close/>
                <a:moveTo>
                  <a:pt x="137624" y="9018"/>
                </a:moveTo>
                <a:cubicBezTo>
                  <a:pt x="136183" y="9018"/>
                  <a:pt x="135102" y="10100"/>
                  <a:pt x="135102" y="11543"/>
                </a:cubicBezTo>
                <a:lnTo>
                  <a:pt x="135102" y="31021"/>
                </a:lnTo>
                <a:cubicBezTo>
                  <a:pt x="135102" y="33185"/>
                  <a:pt x="133300" y="34989"/>
                  <a:pt x="131139" y="35349"/>
                </a:cubicBezTo>
                <a:cubicBezTo>
                  <a:pt x="122853" y="36792"/>
                  <a:pt x="114927" y="38956"/>
                  <a:pt x="107001" y="41842"/>
                </a:cubicBezTo>
                <a:cubicBezTo>
                  <a:pt x="104839" y="42564"/>
                  <a:pt x="102677" y="41842"/>
                  <a:pt x="101597" y="40039"/>
                </a:cubicBezTo>
                <a:lnTo>
                  <a:pt x="91869" y="23085"/>
                </a:lnTo>
                <a:cubicBezTo>
                  <a:pt x="91509" y="22364"/>
                  <a:pt x="90788" y="22003"/>
                  <a:pt x="90068" y="22003"/>
                </a:cubicBezTo>
                <a:cubicBezTo>
                  <a:pt x="89347" y="21642"/>
                  <a:pt x="88627" y="22003"/>
                  <a:pt x="88267" y="22003"/>
                </a:cubicBezTo>
                <a:lnTo>
                  <a:pt x="69532" y="32824"/>
                </a:lnTo>
                <a:cubicBezTo>
                  <a:pt x="68812" y="33185"/>
                  <a:pt x="68091" y="33907"/>
                  <a:pt x="68091" y="34628"/>
                </a:cubicBezTo>
                <a:cubicBezTo>
                  <a:pt x="68091" y="35349"/>
                  <a:pt x="68091" y="36071"/>
                  <a:pt x="68452" y="36792"/>
                </a:cubicBezTo>
                <a:lnTo>
                  <a:pt x="77819" y="53385"/>
                </a:lnTo>
                <a:cubicBezTo>
                  <a:pt x="79260" y="55188"/>
                  <a:pt x="78900" y="57713"/>
                  <a:pt x="77098" y="59156"/>
                </a:cubicBezTo>
                <a:cubicBezTo>
                  <a:pt x="70613" y="64567"/>
                  <a:pt x="64489" y="70338"/>
                  <a:pt x="59445" y="76831"/>
                </a:cubicBezTo>
                <a:cubicBezTo>
                  <a:pt x="58004" y="78634"/>
                  <a:pt x="55481" y="78995"/>
                  <a:pt x="53680" y="77913"/>
                </a:cubicBezTo>
                <a:lnTo>
                  <a:pt x="36747" y="68174"/>
                </a:lnTo>
                <a:cubicBezTo>
                  <a:pt x="36387" y="67813"/>
                  <a:pt x="35306" y="67813"/>
                  <a:pt x="34946" y="68174"/>
                </a:cubicBezTo>
                <a:cubicBezTo>
                  <a:pt x="33865" y="68174"/>
                  <a:pt x="33505" y="68535"/>
                  <a:pt x="33145" y="69256"/>
                </a:cubicBezTo>
                <a:lnTo>
                  <a:pt x="22337" y="88013"/>
                </a:lnTo>
                <a:cubicBezTo>
                  <a:pt x="21976" y="88734"/>
                  <a:pt x="21976" y="89456"/>
                  <a:pt x="22337" y="89816"/>
                </a:cubicBezTo>
                <a:cubicBezTo>
                  <a:pt x="22337" y="90899"/>
                  <a:pt x="22697" y="91259"/>
                  <a:pt x="23417" y="91620"/>
                </a:cubicBezTo>
                <a:lnTo>
                  <a:pt x="39990" y="101359"/>
                </a:lnTo>
                <a:cubicBezTo>
                  <a:pt x="42151" y="102441"/>
                  <a:pt x="42872" y="104605"/>
                  <a:pt x="42151" y="106770"/>
                </a:cubicBezTo>
                <a:cubicBezTo>
                  <a:pt x="38909" y="114705"/>
                  <a:pt x="36747" y="122641"/>
                  <a:pt x="35306" y="130937"/>
                </a:cubicBezTo>
                <a:cubicBezTo>
                  <a:pt x="35306" y="133101"/>
                  <a:pt x="33505" y="134905"/>
                  <a:pt x="30983" y="134905"/>
                </a:cubicBezTo>
                <a:lnTo>
                  <a:pt x="11889" y="134905"/>
                </a:lnTo>
                <a:cubicBezTo>
                  <a:pt x="10448" y="134905"/>
                  <a:pt x="9007" y="135987"/>
                  <a:pt x="9007" y="137430"/>
                </a:cubicBezTo>
                <a:lnTo>
                  <a:pt x="9007" y="159072"/>
                </a:lnTo>
                <a:cubicBezTo>
                  <a:pt x="9007" y="160515"/>
                  <a:pt x="10448" y="161597"/>
                  <a:pt x="11889" y="161597"/>
                </a:cubicBezTo>
                <a:lnTo>
                  <a:pt x="30983" y="161597"/>
                </a:lnTo>
                <a:cubicBezTo>
                  <a:pt x="33505" y="161597"/>
                  <a:pt x="35306" y="163401"/>
                  <a:pt x="35306" y="165565"/>
                </a:cubicBezTo>
                <a:cubicBezTo>
                  <a:pt x="36747" y="173861"/>
                  <a:pt x="38909" y="181797"/>
                  <a:pt x="42151" y="189733"/>
                </a:cubicBezTo>
                <a:cubicBezTo>
                  <a:pt x="42872" y="191897"/>
                  <a:pt x="42151" y="194061"/>
                  <a:pt x="39990" y="195504"/>
                </a:cubicBezTo>
                <a:lnTo>
                  <a:pt x="23417" y="204882"/>
                </a:lnTo>
                <a:cubicBezTo>
                  <a:pt x="22697" y="205243"/>
                  <a:pt x="22337" y="205965"/>
                  <a:pt x="22337" y="206686"/>
                </a:cubicBezTo>
                <a:cubicBezTo>
                  <a:pt x="21976" y="207407"/>
                  <a:pt x="21976" y="208129"/>
                  <a:pt x="22337" y="208850"/>
                </a:cubicBezTo>
                <a:lnTo>
                  <a:pt x="33145" y="227246"/>
                </a:lnTo>
                <a:cubicBezTo>
                  <a:pt x="33865" y="228689"/>
                  <a:pt x="35306" y="229050"/>
                  <a:pt x="36747" y="228328"/>
                </a:cubicBezTo>
                <a:lnTo>
                  <a:pt x="53680" y="218589"/>
                </a:lnTo>
                <a:cubicBezTo>
                  <a:pt x="55481" y="217507"/>
                  <a:pt x="58004" y="218229"/>
                  <a:pt x="59445" y="219671"/>
                </a:cubicBezTo>
                <a:cubicBezTo>
                  <a:pt x="64489" y="226164"/>
                  <a:pt x="70613" y="232296"/>
                  <a:pt x="77098" y="237346"/>
                </a:cubicBezTo>
                <a:cubicBezTo>
                  <a:pt x="78900" y="238789"/>
                  <a:pt x="79260" y="240953"/>
                  <a:pt x="77819" y="243478"/>
                </a:cubicBezTo>
                <a:lnTo>
                  <a:pt x="68452" y="260071"/>
                </a:lnTo>
                <a:cubicBezTo>
                  <a:pt x="68091" y="260792"/>
                  <a:pt x="68091" y="261514"/>
                  <a:pt x="68091" y="261874"/>
                </a:cubicBezTo>
                <a:cubicBezTo>
                  <a:pt x="68091" y="262596"/>
                  <a:pt x="68812" y="263317"/>
                  <a:pt x="69532" y="263678"/>
                </a:cubicBezTo>
                <a:lnTo>
                  <a:pt x="88267" y="274499"/>
                </a:lnTo>
                <a:cubicBezTo>
                  <a:pt x="89347" y="275221"/>
                  <a:pt x="90788" y="274860"/>
                  <a:pt x="91869" y="273417"/>
                </a:cubicBezTo>
                <a:lnTo>
                  <a:pt x="101597" y="256464"/>
                </a:lnTo>
                <a:cubicBezTo>
                  <a:pt x="102317" y="255382"/>
                  <a:pt x="103758" y="254660"/>
                  <a:pt x="105199" y="254660"/>
                </a:cubicBezTo>
                <a:cubicBezTo>
                  <a:pt x="105920" y="254660"/>
                  <a:pt x="106280" y="254660"/>
                  <a:pt x="107001" y="254660"/>
                </a:cubicBezTo>
                <a:cubicBezTo>
                  <a:pt x="114927" y="257907"/>
                  <a:pt x="122853" y="260071"/>
                  <a:pt x="131139" y="261514"/>
                </a:cubicBezTo>
                <a:cubicBezTo>
                  <a:pt x="133300" y="261514"/>
                  <a:pt x="135102" y="263317"/>
                  <a:pt x="135102" y="265842"/>
                </a:cubicBezTo>
                <a:lnTo>
                  <a:pt x="135102" y="284960"/>
                </a:lnTo>
                <a:cubicBezTo>
                  <a:pt x="135102" y="286403"/>
                  <a:pt x="136183" y="287845"/>
                  <a:pt x="137624" y="287845"/>
                </a:cubicBezTo>
                <a:lnTo>
                  <a:pt x="158880" y="287845"/>
                </a:lnTo>
                <a:cubicBezTo>
                  <a:pt x="160681" y="287845"/>
                  <a:pt x="161762" y="286403"/>
                  <a:pt x="161762" y="284960"/>
                </a:cubicBezTo>
                <a:lnTo>
                  <a:pt x="161762" y="265842"/>
                </a:lnTo>
                <a:cubicBezTo>
                  <a:pt x="161762" y="263317"/>
                  <a:pt x="163563" y="261514"/>
                  <a:pt x="165725" y="261514"/>
                </a:cubicBezTo>
                <a:cubicBezTo>
                  <a:pt x="173651" y="260071"/>
                  <a:pt x="181937" y="257907"/>
                  <a:pt x="189863" y="254660"/>
                </a:cubicBezTo>
                <a:cubicBezTo>
                  <a:pt x="191664" y="253939"/>
                  <a:pt x="194186" y="254660"/>
                  <a:pt x="195267" y="256464"/>
                </a:cubicBezTo>
                <a:lnTo>
                  <a:pt x="204994" y="273417"/>
                </a:lnTo>
                <a:cubicBezTo>
                  <a:pt x="205355" y="274138"/>
                  <a:pt x="205715" y="274499"/>
                  <a:pt x="206435" y="274499"/>
                </a:cubicBezTo>
                <a:cubicBezTo>
                  <a:pt x="207156" y="274860"/>
                  <a:pt x="207876" y="274860"/>
                  <a:pt x="208597" y="274499"/>
                </a:cubicBezTo>
                <a:lnTo>
                  <a:pt x="227331" y="263678"/>
                </a:lnTo>
                <a:cubicBezTo>
                  <a:pt x="228772" y="262956"/>
                  <a:pt x="229132" y="261514"/>
                  <a:pt x="228052" y="260071"/>
                </a:cubicBezTo>
                <a:lnTo>
                  <a:pt x="218685" y="243478"/>
                </a:lnTo>
                <a:cubicBezTo>
                  <a:pt x="217243" y="240953"/>
                  <a:pt x="217964" y="238789"/>
                  <a:pt x="219765" y="237346"/>
                </a:cubicBezTo>
                <a:cubicBezTo>
                  <a:pt x="226250" y="232296"/>
                  <a:pt x="232015" y="226164"/>
                  <a:pt x="237419" y="219671"/>
                </a:cubicBezTo>
                <a:cubicBezTo>
                  <a:pt x="238860" y="218229"/>
                  <a:pt x="241021" y="217507"/>
                  <a:pt x="242823" y="218589"/>
                </a:cubicBezTo>
                <a:lnTo>
                  <a:pt x="260116" y="228328"/>
                </a:lnTo>
                <a:cubicBezTo>
                  <a:pt x="260476" y="228689"/>
                  <a:pt x="261196" y="229050"/>
                  <a:pt x="261917" y="228689"/>
                </a:cubicBezTo>
                <a:cubicBezTo>
                  <a:pt x="262638" y="228328"/>
                  <a:pt x="262998" y="227968"/>
                  <a:pt x="263718" y="227246"/>
                </a:cubicBezTo>
                <a:lnTo>
                  <a:pt x="274526" y="208850"/>
                </a:lnTo>
                <a:cubicBezTo>
                  <a:pt x="274887" y="207407"/>
                  <a:pt x="274526" y="205965"/>
                  <a:pt x="273446" y="204882"/>
                </a:cubicBezTo>
                <a:lnTo>
                  <a:pt x="256513" y="195504"/>
                </a:lnTo>
                <a:cubicBezTo>
                  <a:pt x="254712" y="194061"/>
                  <a:pt x="253631" y="191897"/>
                  <a:pt x="254712" y="189733"/>
                </a:cubicBezTo>
                <a:cubicBezTo>
                  <a:pt x="257594" y="181797"/>
                  <a:pt x="260116" y="173861"/>
                  <a:pt x="261196" y="165565"/>
                </a:cubicBezTo>
                <a:cubicBezTo>
                  <a:pt x="261557" y="163401"/>
                  <a:pt x="263358" y="161597"/>
                  <a:pt x="265520" y="161597"/>
                </a:cubicBezTo>
                <a:lnTo>
                  <a:pt x="284974" y="161597"/>
                </a:lnTo>
                <a:cubicBezTo>
                  <a:pt x="286415" y="161597"/>
                  <a:pt x="287856" y="160515"/>
                  <a:pt x="287856" y="159072"/>
                </a:cubicBezTo>
                <a:lnTo>
                  <a:pt x="287856" y="137430"/>
                </a:lnTo>
                <a:cubicBezTo>
                  <a:pt x="287856" y="135987"/>
                  <a:pt x="286415" y="134905"/>
                  <a:pt x="284974" y="134905"/>
                </a:cubicBezTo>
                <a:lnTo>
                  <a:pt x="265520" y="134905"/>
                </a:lnTo>
                <a:cubicBezTo>
                  <a:pt x="263358" y="134905"/>
                  <a:pt x="261557" y="133101"/>
                  <a:pt x="261196" y="130937"/>
                </a:cubicBezTo>
                <a:cubicBezTo>
                  <a:pt x="260116" y="122641"/>
                  <a:pt x="257594" y="114705"/>
                  <a:pt x="254712" y="106770"/>
                </a:cubicBezTo>
                <a:cubicBezTo>
                  <a:pt x="253631" y="104605"/>
                  <a:pt x="254712" y="102441"/>
                  <a:pt x="256513" y="101359"/>
                </a:cubicBezTo>
                <a:lnTo>
                  <a:pt x="273446" y="91620"/>
                </a:lnTo>
                <a:cubicBezTo>
                  <a:pt x="274526" y="90899"/>
                  <a:pt x="274887" y="89456"/>
                  <a:pt x="274526" y="88013"/>
                </a:cubicBezTo>
                <a:lnTo>
                  <a:pt x="263718" y="69256"/>
                </a:lnTo>
                <a:cubicBezTo>
                  <a:pt x="262998" y="68535"/>
                  <a:pt x="262638" y="68174"/>
                  <a:pt x="261917" y="68174"/>
                </a:cubicBezTo>
                <a:cubicBezTo>
                  <a:pt x="261196" y="67813"/>
                  <a:pt x="260476" y="67813"/>
                  <a:pt x="260116" y="68174"/>
                </a:cubicBezTo>
                <a:lnTo>
                  <a:pt x="242823" y="77913"/>
                </a:lnTo>
                <a:cubicBezTo>
                  <a:pt x="241021" y="78995"/>
                  <a:pt x="238860" y="78634"/>
                  <a:pt x="237419" y="76831"/>
                </a:cubicBezTo>
                <a:cubicBezTo>
                  <a:pt x="232015" y="70338"/>
                  <a:pt x="226250" y="64567"/>
                  <a:pt x="219765" y="59156"/>
                </a:cubicBezTo>
                <a:cubicBezTo>
                  <a:pt x="217964" y="57713"/>
                  <a:pt x="217243" y="55188"/>
                  <a:pt x="218685" y="53385"/>
                </a:cubicBezTo>
                <a:lnTo>
                  <a:pt x="228052" y="36792"/>
                </a:lnTo>
                <a:cubicBezTo>
                  <a:pt x="229132" y="35349"/>
                  <a:pt x="228772" y="33907"/>
                  <a:pt x="227331" y="32824"/>
                </a:cubicBezTo>
                <a:lnTo>
                  <a:pt x="208597" y="22003"/>
                </a:lnTo>
                <a:cubicBezTo>
                  <a:pt x="207876" y="22003"/>
                  <a:pt x="207156" y="21642"/>
                  <a:pt x="206435" y="22003"/>
                </a:cubicBezTo>
                <a:cubicBezTo>
                  <a:pt x="205715" y="22003"/>
                  <a:pt x="205355" y="22364"/>
                  <a:pt x="204994" y="23085"/>
                </a:cubicBezTo>
                <a:lnTo>
                  <a:pt x="195267" y="40039"/>
                </a:lnTo>
                <a:cubicBezTo>
                  <a:pt x="194186" y="41842"/>
                  <a:pt x="191664" y="42564"/>
                  <a:pt x="189863" y="41842"/>
                </a:cubicBezTo>
                <a:cubicBezTo>
                  <a:pt x="181937" y="38956"/>
                  <a:pt x="173651" y="36792"/>
                  <a:pt x="165725" y="35349"/>
                </a:cubicBezTo>
                <a:cubicBezTo>
                  <a:pt x="163563" y="34989"/>
                  <a:pt x="161762" y="33185"/>
                  <a:pt x="161762" y="31021"/>
                </a:cubicBezTo>
                <a:lnTo>
                  <a:pt x="161762" y="11543"/>
                </a:lnTo>
                <a:cubicBezTo>
                  <a:pt x="161762" y="10100"/>
                  <a:pt x="160681" y="9018"/>
                  <a:pt x="158880" y="9018"/>
                </a:cubicBezTo>
                <a:lnTo>
                  <a:pt x="137624" y="9018"/>
                </a:lnTo>
                <a:close/>
                <a:moveTo>
                  <a:pt x="137624" y="0"/>
                </a:moveTo>
                <a:lnTo>
                  <a:pt x="158880" y="0"/>
                </a:lnTo>
                <a:cubicBezTo>
                  <a:pt x="165725" y="0"/>
                  <a:pt x="170769" y="5050"/>
                  <a:pt x="170769" y="11543"/>
                </a:cubicBezTo>
                <a:lnTo>
                  <a:pt x="170769" y="27053"/>
                </a:lnTo>
                <a:cubicBezTo>
                  <a:pt x="176893" y="28135"/>
                  <a:pt x="183378" y="29939"/>
                  <a:pt x="189503" y="32103"/>
                </a:cubicBezTo>
                <a:lnTo>
                  <a:pt x="197068" y="18757"/>
                </a:lnTo>
                <a:cubicBezTo>
                  <a:pt x="198870" y="15871"/>
                  <a:pt x="201392" y="14068"/>
                  <a:pt x="204274" y="13346"/>
                </a:cubicBezTo>
                <a:cubicBezTo>
                  <a:pt x="207156" y="12264"/>
                  <a:pt x="210398" y="12985"/>
                  <a:pt x="213280" y="14428"/>
                </a:cubicBezTo>
                <a:lnTo>
                  <a:pt x="231654" y="25250"/>
                </a:lnTo>
                <a:cubicBezTo>
                  <a:pt x="237419" y="28496"/>
                  <a:pt x="239220" y="35710"/>
                  <a:pt x="235978" y="41121"/>
                </a:cubicBezTo>
                <a:lnTo>
                  <a:pt x="228052" y="54828"/>
                </a:lnTo>
                <a:cubicBezTo>
                  <a:pt x="233095" y="58795"/>
                  <a:pt x="237779" y="63485"/>
                  <a:pt x="242102" y="68174"/>
                </a:cubicBezTo>
                <a:lnTo>
                  <a:pt x="255432" y="60599"/>
                </a:lnTo>
                <a:cubicBezTo>
                  <a:pt x="257954" y="58795"/>
                  <a:pt x="261196" y="58435"/>
                  <a:pt x="264079" y="59517"/>
                </a:cubicBezTo>
                <a:cubicBezTo>
                  <a:pt x="267321" y="59878"/>
                  <a:pt x="269843" y="62042"/>
                  <a:pt x="271284" y="64567"/>
                </a:cubicBezTo>
                <a:lnTo>
                  <a:pt x="282092" y="83684"/>
                </a:lnTo>
                <a:cubicBezTo>
                  <a:pt x="285335" y="89095"/>
                  <a:pt x="283533" y="96309"/>
                  <a:pt x="278129" y="99556"/>
                </a:cubicBezTo>
                <a:lnTo>
                  <a:pt x="264439" y="107130"/>
                </a:lnTo>
                <a:cubicBezTo>
                  <a:pt x="266601" y="113262"/>
                  <a:pt x="268042" y="119394"/>
                  <a:pt x="269483" y="125887"/>
                </a:cubicBezTo>
                <a:lnTo>
                  <a:pt x="284974" y="125887"/>
                </a:lnTo>
                <a:cubicBezTo>
                  <a:pt x="291459" y="125887"/>
                  <a:pt x="296503" y="130937"/>
                  <a:pt x="296503" y="137430"/>
                </a:cubicBezTo>
                <a:lnTo>
                  <a:pt x="296503" y="159072"/>
                </a:lnTo>
                <a:cubicBezTo>
                  <a:pt x="296503" y="165565"/>
                  <a:pt x="291459" y="170976"/>
                  <a:pt x="284974" y="170976"/>
                </a:cubicBezTo>
                <a:lnTo>
                  <a:pt x="269483" y="170976"/>
                </a:lnTo>
                <a:cubicBezTo>
                  <a:pt x="268042" y="177108"/>
                  <a:pt x="266601" y="183240"/>
                  <a:pt x="264439" y="189372"/>
                </a:cubicBezTo>
                <a:lnTo>
                  <a:pt x="278129" y="196947"/>
                </a:lnTo>
                <a:cubicBezTo>
                  <a:pt x="283533" y="200554"/>
                  <a:pt x="285335" y="207768"/>
                  <a:pt x="282092" y="213179"/>
                </a:cubicBezTo>
                <a:lnTo>
                  <a:pt x="271284" y="231936"/>
                </a:lnTo>
                <a:cubicBezTo>
                  <a:pt x="269843" y="234460"/>
                  <a:pt x="267321" y="236625"/>
                  <a:pt x="264079" y="237346"/>
                </a:cubicBezTo>
                <a:cubicBezTo>
                  <a:pt x="261196" y="238068"/>
                  <a:pt x="257954" y="237707"/>
                  <a:pt x="255432" y="236264"/>
                </a:cubicBezTo>
                <a:lnTo>
                  <a:pt x="242102" y="228328"/>
                </a:lnTo>
                <a:cubicBezTo>
                  <a:pt x="237779" y="233378"/>
                  <a:pt x="233095" y="237707"/>
                  <a:pt x="228052" y="242035"/>
                </a:cubicBezTo>
                <a:lnTo>
                  <a:pt x="235978" y="255382"/>
                </a:lnTo>
                <a:cubicBezTo>
                  <a:pt x="239220" y="261153"/>
                  <a:pt x="237419" y="268367"/>
                  <a:pt x="231654" y="271613"/>
                </a:cubicBezTo>
                <a:lnTo>
                  <a:pt x="213280" y="282074"/>
                </a:lnTo>
                <a:cubicBezTo>
                  <a:pt x="210398" y="283878"/>
                  <a:pt x="207156" y="284238"/>
                  <a:pt x="204274" y="283517"/>
                </a:cubicBezTo>
                <a:cubicBezTo>
                  <a:pt x="201392" y="282795"/>
                  <a:pt x="198870" y="280631"/>
                  <a:pt x="197068" y="278106"/>
                </a:cubicBezTo>
                <a:lnTo>
                  <a:pt x="189503" y="264399"/>
                </a:lnTo>
                <a:cubicBezTo>
                  <a:pt x="183378" y="266564"/>
                  <a:pt x="176893" y="268367"/>
                  <a:pt x="170769" y="269449"/>
                </a:cubicBezTo>
                <a:lnTo>
                  <a:pt x="170769" y="284960"/>
                </a:lnTo>
                <a:cubicBezTo>
                  <a:pt x="170769" y="291452"/>
                  <a:pt x="165725" y="296502"/>
                  <a:pt x="158880" y="296502"/>
                </a:cubicBezTo>
                <a:lnTo>
                  <a:pt x="137624" y="296502"/>
                </a:lnTo>
                <a:cubicBezTo>
                  <a:pt x="131139" y="296502"/>
                  <a:pt x="125735" y="291452"/>
                  <a:pt x="125735" y="284960"/>
                </a:cubicBezTo>
                <a:lnTo>
                  <a:pt x="125735" y="269449"/>
                </a:lnTo>
                <a:cubicBezTo>
                  <a:pt x="119610" y="268367"/>
                  <a:pt x="113485" y="266564"/>
                  <a:pt x="107001" y="264399"/>
                </a:cubicBezTo>
                <a:lnTo>
                  <a:pt x="99435" y="278106"/>
                </a:lnTo>
                <a:cubicBezTo>
                  <a:pt x="97994" y="280631"/>
                  <a:pt x="95472" y="282795"/>
                  <a:pt x="92230" y="283517"/>
                </a:cubicBezTo>
                <a:cubicBezTo>
                  <a:pt x="89347" y="284238"/>
                  <a:pt x="86105" y="283878"/>
                  <a:pt x="83583" y="282074"/>
                </a:cubicBezTo>
                <a:lnTo>
                  <a:pt x="64849" y="271613"/>
                </a:lnTo>
                <a:cubicBezTo>
                  <a:pt x="62327" y="269810"/>
                  <a:pt x="60165" y="267285"/>
                  <a:pt x="59445" y="264399"/>
                </a:cubicBezTo>
                <a:cubicBezTo>
                  <a:pt x="58724" y="261514"/>
                  <a:pt x="59085" y="258267"/>
                  <a:pt x="60526" y="255382"/>
                </a:cubicBezTo>
                <a:lnTo>
                  <a:pt x="68452" y="242035"/>
                </a:lnTo>
                <a:cubicBezTo>
                  <a:pt x="63408" y="237707"/>
                  <a:pt x="59085" y="233378"/>
                  <a:pt x="54761" y="228328"/>
                </a:cubicBezTo>
                <a:lnTo>
                  <a:pt x="41431" y="236264"/>
                </a:lnTo>
                <a:cubicBezTo>
                  <a:pt x="35667" y="239510"/>
                  <a:pt x="28821" y="237346"/>
                  <a:pt x="25219" y="231936"/>
                </a:cubicBezTo>
                <a:lnTo>
                  <a:pt x="14411" y="213179"/>
                </a:lnTo>
                <a:cubicBezTo>
                  <a:pt x="12969" y="210654"/>
                  <a:pt x="12609" y="207407"/>
                  <a:pt x="13330" y="204161"/>
                </a:cubicBezTo>
                <a:cubicBezTo>
                  <a:pt x="14411" y="201275"/>
                  <a:pt x="16212" y="198750"/>
                  <a:pt x="19094" y="196947"/>
                </a:cubicBezTo>
                <a:lnTo>
                  <a:pt x="32424" y="189372"/>
                </a:lnTo>
                <a:cubicBezTo>
                  <a:pt x="30262" y="183240"/>
                  <a:pt x="28461" y="177108"/>
                  <a:pt x="27380" y="170976"/>
                </a:cubicBezTo>
                <a:lnTo>
                  <a:pt x="11889" y="170976"/>
                </a:lnTo>
                <a:cubicBezTo>
                  <a:pt x="5404" y="170976"/>
                  <a:pt x="0" y="165565"/>
                  <a:pt x="0" y="159072"/>
                </a:cubicBezTo>
                <a:lnTo>
                  <a:pt x="0" y="137430"/>
                </a:lnTo>
                <a:cubicBezTo>
                  <a:pt x="0" y="130937"/>
                  <a:pt x="5404" y="125887"/>
                  <a:pt x="11889" y="125887"/>
                </a:cubicBezTo>
                <a:lnTo>
                  <a:pt x="27380" y="125887"/>
                </a:lnTo>
                <a:cubicBezTo>
                  <a:pt x="28461" y="119394"/>
                  <a:pt x="30262" y="113262"/>
                  <a:pt x="32424" y="107130"/>
                </a:cubicBezTo>
                <a:lnTo>
                  <a:pt x="19094" y="99556"/>
                </a:lnTo>
                <a:cubicBezTo>
                  <a:pt x="16212" y="98113"/>
                  <a:pt x="14411" y="95227"/>
                  <a:pt x="13330" y="92341"/>
                </a:cubicBezTo>
                <a:cubicBezTo>
                  <a:pt x="12609" y="89456"/>
                  <a:pt x="12969" y="86209"/>
                  <a:pt x="14411" y="83684"/>
                </a:cubicBezTo>
                <a:lnTo>
                  <a:pt x="25219" y="64567"/>
                </a:lnTo>
                <a:cubicBezTo>
                  <a:pt x="27020" y="62042"/>
                  <a:pt x="29542" y="59878"/>
                  <a:pt x="32424" y="59517"/>
                </a:cubicBezTo>
                <a:cubicBezTo>
                  <a:pt x="35306" y="58435"/>
                  <a:pt x="38549" y="58795"/>
                  <a:pt x="41431" y="60599"/>
                </a:cubicBezTo>
                <a:lnTo>
                  <a:pt x="54761" y="68174"/>
                </a:lnTo>
                <a:cubicBezTo>
                  <a:pt x="59085" y="63485"/>
                  <a:pt x="63408" y="58795"/>
                  <a:pt x="68452" y="54828"/>
                </a:cubicBezTo>
                <a:lnTo>
                  <a:pt x="60526" y="41121"/>
                </a:lnTo>
                <a:cubicBezTo>
                  <a:pt x="59085" y="38596"/>
                  <a:pt x="58724" y="35349"/>
                  <a:pt x="59445" y="32103"/>
                </a:cubicBezTo>
                <a:cubicBezTo>
                  <a:pt x="60165" y="29217"/>
                  <a:pt x="62327" y="26692"/>
                  <a:pt x="64849" y="25250"/>
                </a:cubicBezTo>
                <a:lnTo>
                  <a:pt x="83583" y="14428"/>
                </a:lnTo>
                <a:cubicBezTo>
                  <a:pt x="86105" y="12985"/>
                  <a:pt x="89347" y="12264"/>
                  <a:pt x="92230" y="13346"/>
                </a:cubicBezTo>
                <a:cubicBezTo>
                  <a:pt x="95472" y="14068"/>
                  <a:pt x="97994" y="15871"/>
                  <a:pt x="99435" y="18757"/>
                </a:cubicBezTo>
                <a:lnTo>
                  <a:pt x="107001" y="32103"/>
                </a:lnTo>
                <a:cubicBezTo>
                  <a:pt x="113485" y="29939"/>
                  <a:pt x="119610" y="28135"/>
                  <a:pt x="125735" y="27053"/>
                </a:cubicBezTo>
                <a:lnTo>
                  <a:pt x="125735" y="11543"/>
                </a:lnTo>
                <a:cubicBezTo>
                  <a:pt x="125735" y="5050"/>
                  <a:pt x="131139" y="0"/>
                  <a:pt x="1376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1" name="Freeform 942">
            <a:extLst>
              <a:ext uri="{FF2B5EF4-FFF2-40B4-BE49-F238E27FC236}">
                <a16:creationId xmlns:a16="http://schemas.microsoft.com/office/drawing/2014/main" xmlns="" id="{DB28A63D-3963-7B4D-A029-9C24A4072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844" y="4729954"/>
            <a:ext cx="514779" cy="514779"/>
          </a:xfrm>
          <a:custGeom>
            <a:avLst/>
            <a:gdLst>
              <a:gd name="T0" fmla="*/ 2503992 w 296502"/>
              <a:gd name="T1" fmla="*/ 1851221 h 296502"/>
              <a:gd name="T2" fmla="*/ 1443248 w 296502"/>
              <a:gd name="T3" fmla="*/ 2864642 h 296502"/>
              <a:gd name="T4" fmla="*/ 725570 w 296502"/>
              <a:gd name="T5" fmla="*/ 2588611 h 296502"/>
              <a:gd name="T6" fmla="*/ 528404 w 296502"/>
              <a:gd name="T7" fmla="*/ 2781836 h 296502"/>
              <a:gd name="T8" fmla="*/ 1443248 w 296502"/>
              <a:gd name="T9" fmla="*/ 3140663 h 296502"/>
              <a:gd name="T10" fmla="*/ 2780023 w 296502"/>
              <a:gd name="T11" fmla="*/ 1851221 h 296502"/>
              <a:gd name="T12" fmla="*/ 2145157 w 296502"/>
              <a:gd name="T13" fmla="*/ 1851221 h 296502"/>
              <a:gd name="T14" fmla="*/ 1443248 w 296502"/>
              <a:gd name="T15" fmla="*/ 2509755 h 296502"/>
              <a:gd name="T16" fmla="*/ 977940 w 296502"/>
              <a:gd name="T17" fmla="*/ 2336250 h 296502"/>
              <a:gd name="T18" fmla="*/ 792610 w 296502"/>
              <a:gd name="T19" fmla="*/ 2517630 h 296502"/>
              <a:gd name="T20" fmla="*/ 1443248 w 296502"/>
              <a:gd name="T21" fmla="*/ 2770002 h 296502"/>
              <a:gd name="T22" fmla="*/ 2405415 w 296502"/>
              <a:gd name="T23" fmla="*/ 1851221 h 296502"/>
              <a:gd name="T24" fmla="*/ 461368 w 296502"/>
              <a:gd name="T25" fmla="*/ 889085 h 296502"/>
              <a:gd name="T26" fmla="*/ 98587 w 296502"/>
              <a:gd name="T27" fmla="*/ 1799977 h 296502"/>
              <a:gd name="T28" fmla="*/ 461368 w 296502"/>
              <a:gd name="T29" fmla="*/ 2714796 h 296502"/>
              <a:gd name="T30" fmla="*/ 906954 w 296502"/>
              <a:gd name="T31" fmla="*/ 2265269 h 296502"/>
              <a:gd name="T32" fmla="*/ 733460 w 296502"/>
              <a:gd name="T33" fmla="*/ 1799977 h 296502"/>
              <a:gd name="T34" fmla="*/ 906954 w 296502"/>
              <a:gd name="T35" fmla="*/ 1338610 h 296502"/>
              <a:gd name="T36" fmla="*/ 1392001 w 296502"/>
              <a:gd name="T37" fmla="*/ 463235 h 296502"/>
              <a:gd name="T38" fmla="*/ 528404 w 296502"/>
              <a:gd name="T39" fmla="*/ 818104 h 296502"/>
              <a:gd name="T40" fmla="*/ 1392001 w 296502"/>
              <a:gd name="T41" fmla="*/ 1681684 h 296502"/>
              <a:gd name="T42" fmla="*/ 1443248 w 296502"/>
              <a:gd name="T43" fmla="*/ 364659 h 296502"/>
              <a:gd name="T44" fmla="*/ 1490575 w 296502"/>
              <a:gd name="T45" fmla="*/ 411973 h 296502"/>
              <a:gd name="T46" fmla="*/ 1490575 w 296502"/>
              <a:gd name="T47" fmla="*/ 1799977 h 296502"/>
              <a:gd name="T48" fmla="*/ 1459015 w 296502"/>
              <a:gd name="T49" fmla="*/ 1847295 h 296502"/>
              <a:gd name="T50" fmla="*/ 1443248 w 296502"/>
              <a:gd name="T51" fmla="*/ 1851221 h 296502"/>
              <a:gd name="T52" fmla="*/ 1407768 w 296502"/>
              <a:gd name="T53" fmla="*/ 1835454 h 296502"/>
              <a:gd name="T54" fmla="*/ 977940 w 296502"/>
              <a:gd name="T55" fmla="*/ 1409587 h 296502"/>
              <a:gd name="T56" fmla="*/ 832049 w 296502"/>
              <a:gd name="T57" fmla="*/ 1799977 h 296502"/>
              <a:gd name="T58" fmla="*/ 1443248 w 296502"/>
              <a:gd name="T59" fmla="*/ 2411167 h 296502"/>
              <a:gd name="T60" fmla="*/ 2050521 w 296502"/>
              <a:gd name="T61" fmla="*/ 1799977 h 296502"/>
              <a:gd name="T62" fmla="*/ 2097847 w 296502"/>
              <a:gd name="T63" fmla="*/ 1752657 h 296502"/>
              <a:gd name="T64" fmla="*/ 2831296 w 296502"/>
              <a:gd name="T65" fmla="*/ 1752657 h 296502"/>
              <a:gd name="T66" fmla="*/ 2878610 w 296502"/>
              <a:gd name="T67" fmla="*/ 1799977 h 296502"/>
              <a:gd name="T68" fmla="*/ 1443248 w 296502"/>
              <a:gd name="T69" fmla="*/ 3243187 h 296502"/>
              <a:gd name="T70" fmla="*/ 0 w 296502"/>
              <a:gd name="T71" fmla="*/ 1799977 h 296502"/>
              <a:gd name="T72" fmla="*/ 1443248 w 296502"/>
              <a:gd name="T73" fmla="*/ 364659 h 296502"/>
              <a:gd name="T74" fmla="*/ 1852608 w 296502"/>
              <a:gd name="T75" fmla="*/ 102421 h 296502"/>
              <a:gd name="T76" fmla="*/ 1852608 w 296502"/>
              <a:gd name="T77" fmla="*/ 732886 h 296502"/>
              <a:gd name="T78" fmla="*/ 2508439 w 296502"/>
              <a:gd name="T79" fmla="*/ 1390888 h 296502"/>
              <a:gd name="T80" fmla="*/ 3144498 w 296502"/>
              <a:gd name="T81" fmla="*/ 1390888 h 296502"/>
              <a:gd name="T82" fmla="*/ 1852608 w 296502"/>
              <a:gd name="T83" fmla="*/ 102421 h 296502"/>
              <a:gd name="T84" fmla="*/ 1801246 w 296502"/>
              <a:gd name="T85" fmla="*/ 0 h 296502"/>
              <a:gd name="T86" fmla="*/ 3243260 w 296502"/>
              <a:gd name="T87" fmla="*/ 1438172 h 296502"/>
              <a:gd name="T88" fmla="*/ 3195860 w 296502"/>
              <a:gd name="T89" fmla="*/ 1489399 h 296502"/>
              <a:gd name="T90" fmla="*/ 2461030 w 296502"/>
              <a:gd name="T91" fmla="*/ 1489399 h 296502"/>
              <a:gd name="T92" fmla="*/ 2413618 w 296502"/>
              <a:gd name="T93" fmla="*/ 1438172 h 296502"/>
              <a:gd name="T94" fmla="*/ 1801246 w 296502"/>
              <a:gd name="T95" fmla="*/ 831385 h 296502"/>
              <a:gd name="T96" fmla="*/ 1753837 w 296502"/>
              <a:gd name="T97" fmla="*/ 784094 h 296502"/>
              <a:gd name="T98" fmla="*/ 1753837 w 296502"/>
              <a:gd name="T99" fmla="*/ 51244 h 296502"/>
              <a:gd name="T100" fmla="*/ 1801246 w 296502"/>
              <a:gd name="T101" fmla="*/ 0 h 2965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96502" h="296502">
                <a:moveTo>
                  <a:pt x="228917" y="169245"/>
                </a:moveTo>
                <a:cubicBezTo>
                  <a:pt x="226394" y="220797"/>
                  <a:pt x="183855" y="261894"/>
                  <a:pt x="131943" y="261894"/>
                </a:cubicBezTo>
                <a:cubicBezTo>
                  <a:pt x="107069" y="261894"/>
                  <a:pt x="84357" y="252881"/>
                  <a:pt x="66332" y="236659"/>
                </a:cubicBezTo>
                <a:lnTo>
                  <a:pt x="48307" y="254323"/>
                </a:lnTo>
                <a:cubicBezTo>
                  <a:pt x="70298" y="274872"/>
                  <a:pt x="99498" y="287129"/>
                  <a:pt x="131943" y="287129"/>
                </a:cubicBezTo>
                <a:cubicBezTo>
                  <a:pt x="197914" y="287129"/>
                  <a:pt x="251989" y="234856"/>
                  <a:pt x="254152" y="169245"/>
                </a:cubicBezTo>
                <a:lnTo>
                  <a:pt x="228917" y="169245"/>
                </a:lnTo>
                <a:close/>
                <a:moveTo>
                  <a:pt x="196112" y="169245"/>
                </a:moveTo>
                <a:cubicBezTo>
                  <a:pt x="193949" y="202772"/>
                  <a:pt x="165830" y="229449"/>
                  <a:pt x="131943" y="229449"/>
                </a:cubicBezTo>
                <a:cubicBezTo>
                  <a:pt x="115360" y="229449"/>
                  <a:pt x="100580" y="223320"/>
                  <a:pt x="89404" y="213587"/>
                </a:cubicBezTo>
                <a:lnTo>
                  <a:pt x="72461" y="230170"/>
                </a:lnTo>
                <a:cubicBezTo>
                  <a:pt x="88683" y="244950"/>
                  <a:pt x="109592" y="253242"/>
                  <a:pt x="131943" y="253242"/>
                </a:cubicBezTo>
                <a:cubicBezTo>
                  <a:pt x="179168" y="253242"/>
                  <a:pt x="217381" y="215750"/>
                  <a:pt x="219905" y="169245"/>
                </a:cubicBezTo>
                <a:lnTo>
                  <a:pt x="196112" y="169245"/>
                </a:lnTo>
                <a:close/>
                <a:moveTo>
                  <a:pt x="42179" y="81283"/>
                </a:moveTo>
                <a:cubicBezTo>
                  <a:pt x="21630" y="103274"/>
                  <a:pt x="9013" y="132474"/>
                  <a:pt x="9013" y="164559"/>
                </a:cubicBezTo>
                <a:cubicBezTo>
                  <a:pt x="9013" y="196643"/>
                  <a:pt x="21630" y="226204"/>
                  <a:pt x="42179" y="248195"/>
                </a:cubicBezTo>
                <a:lnTo>
                  <a:pt x="82915" y="207098"/>
                </a:lnTo>
                <a:cubicBezTo>
                  <a:pt x="72821" y="195922"/>
                  <a:pt x="67053" y="181142"/>
                  <a:pt x="67053" y="164559"/>
                </a:cubicBezTo>
                <a:cubicBezTo>
                  <a:pt x="67053" y="149057"/>
                  <a:pt x="72821" y="133916"/>
                  <a:pt x="82915" y="122380"/>
                </a:cubicBezTo>
                <a:lnTo>
                  <a:pt x="42179" y="81283"/>
                </a:lnTo>
                <a:close/>
                <a:moveTo>
                  <a:pt x="127257" y="42350"/>
                </a:moveTo>
                <a:cubicBezTo>
                  <a:pt x="96975" y="43431"/>
                  <a:pt x="69577" y="55688"/>
                  <a:pt x="48307" y="74794"/>
                </a:cubicBezTo>
                <a:lnTo>
                  <a:pt x="127257" y="153744"/>
                </a:lnTo>
                <a:lnTo>
                  <a:pt x="127257" y="42350"/>
                </a:lnTo>
                <a:close/>
                <a:moveTo>
                  <a:pt x="131943" y="33337"/>
                </a:moveTo>
                <a:cubicBezTo>
                  <a:pt x="134106" y="33337"/>
                  <a:pt x="136269" y="35140"/>
                  <a:pt x="136269" y="37663"/>
                </a:cubicBezTo>
                <a:lnTo>
                  <a:pt x="136269" y="164559"/>
                </a:lnTo>
                <a:cubicBezTo>
                  <a:pt x="136269" y="166722"/>
                  <a:pt x="135187" y="168164"/>
                  <a:pt x="133385" y="168885"/>
                </a:cubicBezTo>
                <a:cubicBezTo>
                  <a:pt x="133024" y="169245"/>
                  <a:pt x="132303" y="169245"/>
                  <a:pt x="131943" y="169245"/>
                </a:cubicBezTo>
                <a:cubicBezTo>
                  <a:pt x="130501" y="169245"/>
                  <a:pt x="129420" y="168885"/>
                  <a:pt x="128699" y="167803"/>
                </a:cubicBezTo>
                <a:lnTo>
                  <a:pt x="89404" y="128869"/>
                </a:lnTo>
                <a:cubicBezTo>
                  <a:pt x="80752" y="138603"/>
                  <a:pt x="76066" y="151220"/>
                  <a:pt x="76066" y="164559"/>
                </a:cubicBezTo>
                <a:cubicBezTo>
                  <a:pt x="76066" y="195562"/>
                  <a:pt x="100940" y="220436"/>
                  <a:pt x="131943" y="220436"/>
                </a:cubicBezTo>
                <a:cubicBezTo>
                  <a:pt x="162585" y="220436"/>
                  <a:pt x="187460" y="195562"/>
                  <a:pt x="187460" y="164559"/>
                </a:cubicBezTo>
                <a:cubicBezTo>
                  <a:pt x="187460" y="162035"/>
                  <a:pt x="189262" y="160233"/>
                  <a:pt x="191786" y="160233"/>
                </a:cubicBezTo>
                <a:lnTo>
                  <a:pt x="258839" y="160233"/>
                </a:lnTo>
                <a:cubicBezTo>
                  <a:pt x="261362" y="160233"/>
                  <a:pt x="263165" y="162035"/>
                  <a:pt x="263165" y="164559"/>
                </a:cubicBezTo>
                <a:cubicBezTo>
                  <a:pt x="263165" y="237380"/>
                  <a:pt x="204403" y="296502"/>
                  <a:pt x="131943" y="296502"/>
                </a:cubicBezTo>
                <a:cubicBezTo>
                  <a:pt x="59122" y="296502"/>
                  <a:pt x="0" y="237380"/>
                  <a:pt x="0" y="164559"/>
                </a:cubicBezTo>
                <a:cubicBezTo>
                  <a:pt x="0" y="92098"/>
                  <a:pt x="59122" y="33337"/>
                  <a:pt x="131943" y="33337"/>
                </a:cubicBezTo>
                <a:close/>
                <a:moveTo>
                  <a:pt x="169368" y="9366"/>
                </a:moveTo>
                <a:lnTo>
                  <a:pt x="169368" y="67002"/>
                </a:lnTo>
                <a:cubicBezTo>
                  <a:pt x="201151" y="69523"/>
                  <a:pt x="227156" y="95099"/>
                  <a:pt x="229323" y="127159"/>
                </a:cubicBezTo>
                <a:lnTo>
                  <a:pt x="287473" y="127159"/>
                </a:lnTo>
                <a:cubicBezTo>
                  <a:pt x="285306" y="63039"/>
                  <a:pt x="233296" y="11527"/>
                  <a:pt x="169368" y="9366"/>
                </a:cubicBezTo>
                <a:close/>
                <a:moveTo>
                  <a:pt x="164672" y="0"/>
                </a:moveTo>
                <a:cubicBezTo>
                  <a:pt x="237269" y="0"/>
                  <a:pt x="296502" y="59077"/>
                  <a:pt x="296502" y="131482"/>
                </a:cubicBezTo>
                <a:cubicBezTo>
                  <a:pt x="296502" y="134364"/>
                  <a:pt x="294696" y="136165"/>
                  <a:pt x="292168" y="136165"/>
                </a:cubicBezTo>
                <a:lnTo>
                  <a:pt x="224989" y="136165"/>
                </a:lnTo>
                <a:cubicBezTo>
                  <a:pt x="222461" y="136165"/>
                  <a:pt x="220655" y="134364"/>
                  <a:pt x="220655" y="131482"/>
                </a:cubicBezTo>
                <a:cubicBezTo>
                  <a:pt x="220655" y="100863"/>
                  <a:pt x="195734" y="76007"/>
                  <a:pt x="164672" y="76007"/>
                </a:cubicBezTo>
                <a:cubicBezTo>
                  <a:pt x="162144" y="76007"/>
                  <a:pt x="160338" y="73846"/>
                  <a:pt x="160338" y="71685"/>
                </a:cubicBezTo>
                <a:lnTo>
                  <a:pt x="160338" y="4683"/>
                </a:lnTo>
                <a:cubicBezTo>
                  <a:pt x="160338" y="2161"/>
                  <a:pt x="162144" y="0"/>
                  <a:pt x="1646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2" name="Freeform 943">
            <a:extLst>
              <a:ext uri="{FF2B5EF4-FFF2-40B4-BE49-F238E27FC236}">
                <a16:creationId xmlns:a16="http://schemas.microsoft.com/office/drawing/2014/main" xmlns="" id="{85B42B61-4F77-8C4B-8138-95E34398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193" y="3017953"/>
            <a:ext cx="514781" cy="514779"/>
          </a:xfrm>
          <a:custGeom>
            <a:avLst/>
            <a:gdLst>
              <a:gd name="T0" fmla="*/ 1368892 w 296142"/>
              <a:gd name="T1" fmla="*/ 2458896 h 296500"/>
              <a:gd name="T2" fmla="*/ 380977 w 296142"/>
              <a:gd name="T3" fmla="*/ 2358841 h 296500"/>
              <a:gd name="T4" fmla="*/ 380977 w 296142"/>
              <a:gd name="T5" fmla="*/ 2458896 h 296500"/>
              <a:gd name="T6" fmla="*/ 1118148 w 296142"/>
              <a:gd name="T7" fmla="*/ 2011947 h 296500"/>
              <a:gd name="T8" fmla="*/ 736448 w 296142"/>
              <a:gd name="T9" fmla="*/ 1959906 h 296500"/>
              <a:gd name="T10" fmla="*/ 736448 w 296142"/>
              <a:gd name="T11" fmla="*/ 1959906 h 296500"/>
              <a:gd name="T12" fmla="*/ 333158 w 296142"/>
              <a:gd name="T13" fmla="*/ 2011947 h 296500"/>
              <a:gd name="T14" fmla="*/ 2187539 w 296142"/>
              <a:gd name="T15" fmla="*/ 2231300 h 296500"/>
              <a:gd name="T16" fmla="*/ 2000323 w 296142"/>
              <a:gd name="T17" fmla="*/ 3097107 h 296500"/>
              <a:gd name="T18" fmla="*/ 2848750 w 296142"/>
              <a:gd name="T19" fmla="*/ 3097107 h 296500"/>
              <a:gd name="T20" fmla="*/ 2665533 w 296142"/>
              <a:gd name="T21" fmla="*/ 2231300 h 296500"/>
              <a:gd name="T22" fmla="*/ 2470359 w 296142"/>
              <a:gd name="T23" fmla="*/ 1665950 h 296500"/>
              <a:gd name="T24" fmla="*/ 3255028 w 296142"/>
              <a:gd name="T25" fmla="*/ 2294554 h 296500"/>
              <a:gd name="T26" fmla="*/ 2892571 w 296142"/>
              <a:gd name="T27" fmla="*/ 3231533 h 296500"/>
              <a:gd name="T28" fmla="*/ 1904736 w 296142"/>
              <a:gd name="T29" fmla="*/ 3227578 h 296500"/>
              <a:gd name="T30" fmla="*/ 1582084 w 296142"/>
              <a:gd name="T31" fmla="*/ 2247109 h 296500"/>
              <a:gd name="T32" fmla="*/ 2086591 w 296142"/>
              <a:gd name="T33" fmla="*/ 1630364 h 296500"/>
              <a:gd name="T34" fmla="*/ 2086591 w 296142"/>
              <a:gd name="T35" fmla="*/ 1630364 h 296500"/>
              <a:gd name="T36" fmla="*/ 1700861 w 296142"/>
              <a:gd name="T37" fmla="*/ 1678399 h 296500"/>
              <a:gd name="T38" fmla="*/ 1400815 w 296142"/>
              <a:gd name="T39" fmla="*/ 1730431 h 296500"/>
              <a:gd name="T40" fmla="*/ 1118148 w 296142"/>
              <a:gd name="T41" fmla="*/ 1678399 h 296500"/>
              <a:gd name="T42" fmla="*/ 736448 w 296142"/>
              <a:gd name="T43" fmla="*/ 1630364 h 296500"/>
              <a:gd name="T44" fmla="*/ 736448 w 296142"/>
              <a:gd name="T45" fmla="*/ 1630364 h 296500"/>
              <a:gd name="T46" fmla="*/ 333158 w 296142"/>
              <a:gd name="T47" fmla="*/ 1678399 h 296500"/>
              <a:gd name="T48" fmla="*/ 2419764 w 296142"/>
              <a:gd name="T49" fmla="*/ 1400889 h 296500"/>
              <a:gd name="T50" fmla="*/ 2135161 w 296142"/>
              <a:gd name="T51" fmla="*/ 1348845 h 296500"/>
              <a:gd name="T52" fmla="*/ 1749392 w 296142"/>
              <a:gd name="T53" fmla="*/ 1300822 h 296500"/>
              <a:gd name="T54" fmla="*/ 1749392 w 296142"/>
              <a:gd name="T55" fmla="*/ 1300822 h 296500"/>
              <a:gd name="T56" fmla="*/ 1350167 w 296142"/>
              <a:gd name="T57" fmla="*/ 1348845 h 296500"/>
              <a:gd name="T58" fmla="*/ 1069589 w 296142"/>
              <a:gd name="T59" fmla="*/ 1400889 h 296500"/>
              <a:gd name="T60" fmla="*/ 785000 w 296142"/>
              <a:gd name="T61" fmla="*/ 1348845 h 296500"/>
              <a:gd name="T62" fmla="*/ 381716 w 296142"/>
              <a:gd name="T63" fmla="*/ 1300822 h 296500"/>
              <a:gd name="T64" fmla="*/ 381716 w 296142"/>
              <a:gd name="T65" fmla="*/ 1300822 h 296500"/>
              <a:gd name="T66" fmla="*/ 2367156 w 296142"/>
              <a:gd name="T67" fmla="*/ 1019301 h 296500"/>
              <a:gd name="T68" fmla="*/ 2086591 w 296142"/>
              <a:gd name="T69" fmla="*/ 1071347 h 296500"/>
              <a:gd name="T70" fmla="*/ 1802000 w 296142"/>
              <a:gd name="T71" fmla="*/ 1019301 h 296500"/>
              <a:gd name="T72" fmla="*/ 1400815 w 296142"/>
              <a:gd name="T73" fmla="*/ 971293 h 296500"/>
              <a:gd name="T74" fmla="*/ 1400815 w 296142"/>
              <a:gd name="T75" fmla="*/ 971293 h 296500"/>
              <a:gd name="T76" fmla="*/ 1016997 w 296142"/>
              <a:gd name="T77" fmla="*/ 1019301 h 296500"/>
              <a:gd name="T78" fmla="*/ 95227 w 296142"/>
              <a:gd name="T79" fmla="*/ 588510 h 296500"/>
              <a:gd name="T80" fmla="*/ 2368999 w 296142"/>
              <a:gd name="T81" fmla="*/ 231484 h 296500"/>
              <a:gd name="T82" fmla="*/ 2265832 w 296142"/>
              <a:gd name="T83" fmla="*/ 231484 h 296500"/>
              <a:gd name="T84" fmla="*/ 1801549 w 296142"/>
              <a:gd name="T85" fmla="*/ 309967 h 296500"/>
              <a:gd name="T86" fmla="*/ 1388858 w 296142"/>
              <a:gd name="T87" fmla="*/ 360935 h 296500"/>
              <a:gd name="T88" fmla="*/ 972201 w 296142"/>
              <a:gd name="T89" fmla="*/ 309967 h 296500"/>
              <a:gd name="T90" fmla="*/ 507933 w 296142"/>
              <a:gd name="T91" fmla="*/ 231484 h 296500"/>
              <a:gd name="T92" fmla="*/ 408726 w 296142"/>
              <a:gd name="T93" fmla="*/ 231484 h 296500"/>
              <a:gd name="T94" fmla="*/ 507933 w 296142"/>
              <a:gd name="T95" fmla="*/ 133390 h 296500"/>
              <a:gd name="T96" fmla="*/ 972201 w 296142"/>
              <a:gd name="T97" fmla="*/ 51017 h 296500"/>
              <a:gd name="T98" fmla="*/ 1388858 w 296142"/>
              <a:gd name="T99" fmla="*/ 0 h 296500"/>
              <a:gd name="T100" fmla="*/ 1801549 w 296142"/>
              <a:gd name="T101" fmla="*/ 51017 h 296500"/>
              <a:gd name="T102" fmla="*/ 2265832 w 296142"/>
              <a:gd name="T103" fmla="*/ 133390 h 296500"/>
              <a:gd name="T104" fmla="*/ 2368999 w 296142"/>
              <a:gd name="T105" fmla="*/ 133390 h 296500"/>
              <a:gd name="T106" fmla="*/ 2753924 w 296142"/>
              <a:gd name="T107" fmla="*/ 1918548 h 296500"/>
              <a:gd name="T108" fmla="*/ 95227 w 296142"/>
              <a:gd name="T109" fmla="*/ 2597304 h 296500"/>
              <a:gd name="T110" fmla="*/ 1738069 w 296142"/>
              <a:gd name="T111" fmla="*/ 2840550 h 296500"/>
              <a:gd name="T112" fmla="*/ 246015 w 296142"/>
              <a:gd name="T113" fmla="*/ 133390 h 2965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6142" h="296500">
                <a:moveTo>
                  <a:pt x="96370" y="215900"/>
                </a:moveTo>
                <a:lnTo>
                  <a:pt x="123934" y="215900"/>
                </a:lnTo>
                <a:cubicBezTo>
                  <a:pt x="126440" y="215900"/>
                  <a:pt x="128230" y="218098"/>
                  <a:pt x="128230" y="220663"/>
                </a:cubicBezTo>
                <a:cubicBezTo>
                  <a:pt x="128230" y="223227"/>
                  <a:pt x="126440" y="225059"/>
                  <a:pt x="123934" y="225059"/>
                </a:cubicBezTo>
                <a:lnTo>
                  <a:pt x="96370" y="225059"/>
                </a:lnTo>
                <a:cubicBezTo>
                  <a:pt x="93865" y="225059"/>
                  <a:pt x="92075" y="223227"/>
                  <a:pt x="92075" y="220663"/>
                </a:cubicBezTo>
                <a:cubicBezTo>
                  <a:pt x="92075" y="218098"/>
                  <a:pt x="93865" y="215900"/>
                  <a:pt x="96370" y="215900"/>
                </a:cubicBezTo>
                <a:close/>
                <a:moveTo>
                  <a:pt x="34492" y="215900"/>
                </a:moveTo>
                <a:lnTo>
                  <a:pt x="73097" y="215900"/>
                </a:lnTo>
                <a:cubicBezTo>
                  <a:pt x="75623" y="215900"/>
                  <a:pt x="77427" y="218098"/>
                  <a:pt x="77427" y="220663"/>
                </a:cubicBezTo>
                <a:cubicBezTo>
                  <a:pt x="77427" y="223227"/>
                  <a:pt x="75623" y="225059"/>
                  <a:pt x="73097" y="225059"/>
                </a:cubicBezTo>
                <a:lnTo>
                  <a:pt x="34492" y="225059"/>
                </a:lnTo>
                <a:cubicBezTo>
                  <a:pt x="31967" y="225059"/>
                  <a:pt x="30163" y="223227"/>
                  <a:pt x="30163" y="220663"/>
                </a:cubicBezTo>
                <a:cubicBezTo>
                  <a:pt x="30163" y="218098"/>
                  <a:pt x="31967" y="215900"/>
                  <a:pt x="34492" y="215900"/>
                </a:cubicBezTo>
                <a:close/>
                <a:moveTo>
                  <a:pt x="96837" y="179387"/>
                </a:moveTo>
                <a:cubicBezTo>
                  <a:pt x="99402" y="179387"/>
                  <a:pt x="101233" y="181585"/>
                  <a:pt x="101233" y="184150"/>
                </a:cubicBezTo>
                <a:cubicBezTo>
                  <a:pt x="101233" y="186714"/>
                  <a:pt x="99402" y="188546"/>
                  <a:pt x="96837" y="188546"/>
                </a:cubicBezTo>
                <a:cubicBezTo>
                  <a:pt x="94273" y="188546"/>
                  <a:pt x="92075" y="186714"/>
                  <a:pt x="92075" y="184150"/>
                </a:cubicBezTo>
                <a:cubicBezTo>
                  <a:pt x="92075" y="181585"/>
                  <a:pt x="94273" y="179387"/>
                  <a:pt x="96837" y="179387"/>
                </a:cubicBezTo>
                <a:close/>
                <a:moveTo>
                  <a:pt x="66675" y="179387"/>
                </a:moveTo>
                <a:cubicBezTo>
                  <a:pt x="68873" y="179387"/>
                  <a:pt x="71071" y="181585"/>
                  <a:pt x="71071" y="184150"/>
                </a:cubicBezTo>
                <a:cubicBezTo>
                  <a:pt x="71071" y="186714"/>
                  <a:pt x="68873" y="188546"/>
                  <a:pt x="66675" y="188546"/>
                </a:cubicBezTo>
                <a:cubicBezTo>
                  <a:pt x="64111" y="188546"/>
                  <a:pt x="61913" y="186714"/>
                  <a:pt x="61913" y="184150"/>
                </a:cubicBezTo>
                <a:cubicBezTo>
                  <a:pt x="61913" y="181585"/>
                  <a:pt x="64111" y="179387"/>
                  <a:pt x="66675" y="179387"/>
                </a:cubicBezTo>
                <a:close/>
                <a:moveTo>
                  <a:pt x="34559" y="179387"/>
                </a:moveTo>
                <a:cubicBezTo>
                  <a:pt x="37123" y="179387"/>
                  <a:pt x="39321" y="181585"/>
                  <a:pt x="39321" y="184150"/>
                </a:cubicBezTo>
                <a:cubicBezTo>
                  <a:pt x="39321" y="186714"/>
                  <a:pt x="37123" y="188546"/>
                  <a:pt x="34559" y="188546"/>
                </a:cubicBezTo>
                <a:cubicBezTo>
                  <a:pt x="32361" y="188546"/>
                  <a:pt x="30163" y="186714"/>
                  <a:pt x="30163" y="184150"/>
                </a:cubicBezTo>
                <a:cubicBezTo>
                  <a:pt x="30163" y="181585"/>
                  <a:pt x="32361" y="179387"/>
                  <a:pt x="34559" y="179387"/>
                </a:cubicBezTo>
                <a:close/>
                <a:moveTo>
                  <a:pt x="219689" y="164785"/>
                </a:moveTo>
                <a:lnTo>
                  <a:pt x="201297" y="201694"/>
                </a:lnTo>
                <a:cubicBezTo>
                  <a:pt x="200576" y="203142"/>
                  <a:pt x="199494" y="203865"/>
                  <a:pt x="198051" y="204227"/>
                </a:cubicBezTo>
                <a:lnTo>
                  <a:pt x="157300" y="210017"/>
                </a:lnTo>
                <a:lnTo>
                  <a:pt x="186872" y="238965"/>
                </a:lnTo>
                <a:cubicBezTo>
                  <a:pt x="187593" y="239689"/>
                  <a:pt x="188314" y="241498"/>
                  <a:pt x="187954" y="242946"/>
                </a:cubicBezTo>
                <a:lnTo>
                  <a:pt x="181102" y="283473"/>
                </a:lnTo>
                <a:lnTo>
                  <a:pt x="217525" y="264295"/>
                </a:lnTo>
                <a:cubicBezTo>
                  <a:pt x="218246" y="264295"/>
                  <a:pt x="218968" y="263933"/>
                  <a:pt x="219689" y="263933"/>
                </a:cubicBezTo>
                <a:cubicBezTo>
                  <a:pt x="220410" y="263933"/>
                  <a:pt x="221131" y="264295"/>
                  <a:pt x="221492" y="264295"/>
                </a:cubicBezTo>
                <a:lnTo>
                  <a:pt x="257915" y="283473"/>
                </a:lnTo>
                <a:lnTo>
                  <a:pt x="251064" y="242946"/>
                </a:lnTo>
                <a:cubicBezTo>
                  <a:pt x="251064" y="241498"/>
                  <a:pt x="251424" y="239689"/>
                  <a:pt x="252506" y="238965"/>
                </a:cubicBezTo>
                <a:lnTo>
                  <a:pt x="281717" y="210017"/>
                </a:lnTo>
                <a:lnTo>
                  <a:pt x="241327" y="204227"/>
                </a:lnTo>
                <a:cubicBezTo>
                  <a:pt x="239523" y="203865"/>
                  <a:pt x="238442" y="203142"/>
                  <a:pt x="237720" y="201694"/>
                </a:cubicBezTo>
                <a:lnTo>
                  <a:pt x="219689" y="164785"/>
                </a:lnTo>
                <a:close/>
                <a:moveTo>
                  <a:pt x="215361" y="152482"/>
                </a:moveTo>
                <a:cubicBezTo>
                  <a:pt x="216804" y="149225"/>
                  <a:pt x="222213" y="149225"/>
                  <a:pt x="223656" y="152482"/>
                </a:cubicBezTo>
                <a:lnTo>
                  <a:pt x="244933" y="195543"/>
                </a:lnTo>
                <a:lnTo>
                  <a:pt x="292175" y="202418"/>
                </a:lnTo>
                <a:cubicBezTo>
                  <a:pt x="293978" y="202780"/>
                  <a:pt x="295421" y="203865"/>
                  <a:pt x="295781" y="205675"/>
                </a:cubicBezTo>
                <a:cubicBezTo>
                  <a:pt x="296503" y="207122"/>
                  <a:pt x="296142" y="208931"/>
                  <a:pt x="294699" y="210017"/>
                </a:cubicBezTo>
                <a:lnTo>
                  <a:pt x="260440" y="243669"/>
                </a:lnTo>
                <a:lnTo>
                  <a:pt x="268374" y="291072"/>
                </a:lnTo>
                <a:cubicBezTo>
                  <a:pt x="268734" y="292882"/>
                  <a:pt x="268013" y="294329"/>
                  <a:pt x="266931" y="295415"/>
                </a:cubicBezTo>
                <a:cubicBezTo>
                  <a:pt x="265128" y="296500"/>
                  <a:pt x="263325" y="296500"/>
                  <a:pt x="261882" y="295777"/>
                </a:cubicBezTo>
                <a:lnTo>
                  <a:pt x="219689" y="273341"/>
                </a:lnTo>
                <a:lnTo>
                  <a:pt x="177135" y="295777"/>
                </a:lnTo>
                <a:cubicBezTo>
                  <a:pt x="176414" y="296138"/>
                  <a:pt x="176053" y="296500"/>
                  <a:pt x="174971" y="296500"/>
                </a:cubicBezTo>
                <a:cubicBezTo>
                  <a:pt x="174250" y="296500"/>
                  <a:pt x="173168" y="295777"/>
                  <a:pt x="172447" y="295415"/>
                </a:cubicBezTo>
                <a:cubicBezTo>
                  <a:pt x="171004" y="294329"/>
                  <a:pt x="170283" y="292882"/>
                  <a:pt x="170644" y="291072"/>
                </a:cubicBezTo>
                <a:lnTo>
                  <a:pt x="178938" y="243669"/>
                </a:lnTo>
                <a:lnTo>
                  <a:pt x="144678" y="210017"/>
                </a:lnTo>
                <a:cubicBezTo>
                  <a:pt x="143236" y="208931"/>
                  <a:pt x="142875" y="207122"/>
                  <a:pt x="143236" y="205675"/>
                </a:cubicBezTo>
                <a:cubicBezTo>
                  <a:pt x="143957" y="203865"/>
                  <a:pt x="145400" y="202780"/>
                  <a:pt x="147203" y="202418"/>
                </a:cubicBezTo>
                <a:lnTo>
                  <a:pt x="194445" y="195543"/>
                </a:lnTo>
                <a:lnTo>
                  <a:pt x="215361" y="152482"/>
                </a:lnTo>
                <a:close/>
                <a:moveTo>
                  <a:pt x="188913" y="149225"/>
                </a:moveTo>
                <a:cubicBezTo>
                  <a:pt x="191111" y="149225"/>
                  <a:pt x="193309" y="151423"/>
                  <a:pt x="193309" y="153621"/>
                </a:cubicBezTo>
                <a:cubicBezTo>
                  <a:pt x="193309" y="156186"/>
                  <a:pt x="191111" y="158384"/>
                  <a:pt x="188913" y="158384"/>
                </a:cubicBezTo>
                <a:cubicBezTo>
                  <a:pt x="186348" y="158384"/>
                  <a:pt x="184150" y="156186"/>
                  <a:pt x="184150" y="153621"/>
                </a:cubicBezTo>
                <a:cubicBezTo>
                  <a:pt x="184150" y="151423"/>
                  <a:pt x="186348" y="149225"/>
                  <a:pt x="188913" y="149225"/>
                </a:cubicBezTo>
                <a:close/>
                <a:moveTo>
                  <a:pt x="158384" y="149225"/>
                </a:moveTo>
                <a:cubicBezTo>
                  <a:pt x="160949" y="149225"/>
                  <a:pt x="163147" y="151423"/>
                  <a:pt x="163147" y="153621"/>
                </a:cubicBezTo>
                <a:cubicBezTo>
                  <a:pt x="163147" y="156186"/>
                  <a:pt x="160949" y="158384"/>
                  <a:pt x="158384" y="158384"/>
                </a:cubicBezTo>
                <a:cubicBezTo>
                  <a:pt x="155820" y="158384"/>
                  <a:pt x="153988" y="156186"/>
                  <a:pt x="153988" y="153621"/>
                </a:cubicBezTo>
                <a:cubicBezTo>
                  <a:pt x="153988" y="151423"/>
                  <a:pt x="155820" y="149225"/>
                  <a:pt x="158384" y="149225"/>
                </a:cubicBezTo>
                <a:close/>
                <a:moveTo>
                  <a:pt x="126824" y="149225"/>
                </a:moveTo>
                <a:cubicBezTo>
                  <a:pt x="129293" y="149225"/>
                  <a:pt x="131410" y="151423"/>
                  <a:pt x="131410" y="153621"/>
                </a:cubicBezTo>
                <a:cubicBezTo>
                  <a:pt x="131410" y="156186"/>
                  <a:pt x="129293" y="158384"/>
                  <a:pt x="126824" y="158384"/>
                </a:cubicBezTo>
                <a:cubicBezTo>
                  <a:pt x="124354" y="158384"/>
                  <a:pt x="122238" y="156186"/>
                  <a:pt x="122238" y="153621"/>
                </a:cubicBezTo>
                <a:cubicBezTo>
                  <a:pt x="122238" y="151423"/>
                  <a:pt x="124354" y="149225"/>
                  <a:pt x="126824" y="149225"/>
                </a:cubicBezTo>
                <a:close/>
                <a:moveTo>
                  <a:pt x="96837" y="149225"/>
                </a:moveTo>
                <a:cubicBezTo>
                  <a:pt x="99402" y="149225"/>
                  <a:pt x="101233" y="151423"/>
                  <a:pt x="101233" y="153621"/>
                </a:cubicBezTo>
                <a:cubicBezTo>
                  <a:pt x="101233" y="156186"/>
                  <a:pt x="99402" y="158384"/>
                  <a:pt x="96837" y="158384"/>
                </a:cubicBezTo>
                <a:cubicBezTo>
                  <a:pt x="94273" y="158384"/>
                  <a:pt x="92075" y="156186"/>
                  <a:pt x="92075" y="153621"/>
                </a:cubicBezTo>
                <a:cubicBezTo>
                  <a:pt x="92075" y="151423"/>
                  <a:pt x="94273" y="149225"/>
                  <a:pt x="96837" y="149225"/>
                </a:cubicBezTo>
                <a:close/>
                <a:moveTo>
                  <a:pt x="66675" y="149225"/>
                </a:moveTo>
                <a:cubicBezTo>
                  <a:pt x="68873" y="149225"/>
                  <a:pt x="71071" y="151423"/>
                  <a:pt x="71071" y="153621"/>
                </a:cubicBezTo>
                <a:cubicBezTo>
                  <a:pt x="71071" y="156186"/>
                  <a:pt x="68873" y="158384"/>
                  <a:pt x="66675" y="158384"/>
                </a:cubicBezTo>
                <a:cubicBezTo>
                  <a:pt x="64111" y="158384"/>
                  <a:pt x="61913" y="156186"/>
                  <a:pt x="61913" y="153621"/>
                </a:cubicBezTo>
                <a:cubicBezTo>
                  <a:pt x="61913" y="151423"/>
                  <a:pt x="64111" y="149225"/>
                  <a:pt x="66675" y="149225"/>
                </a:cubicBezTo>
                <a:close/>
                <a:moveTo>
                  <a:pt x="34559" y="149225"/>
                </a:moveTo>
                <a:cubicBezTo>
                  <a:pt x="37123" y="149225"/>
                  <a:pt x="39321" y="151423"/>
                  <a:pt x="39321" y="153621"/>
                </a:cubicBezTo>
                <a:cubicBezTo>
                  <a:pt x="39321" y="156186"/>
                  <a:pt x="37123" y="158384"/>
                  <a:pt x="34559" y="158384"/>
                </a:cubicBezTo>
                <a:cubicBezTo>
                  <a:pt x="32361" y="158384"/>
                  <a:pt x="30163" y="156186"/>
                  <a:pt x="30163" y="153621"/>
                </a:cubicBezTo>
                <a:cubicBezTo>
                  <a:pt x="30163" y="151423"/>
                  <a:pt x="32361" y="149225"/>
                  <a:pt x="34559" y="149225"/>
                </a:cubicBezTo>
                <a:close/>
                <a:moveTo>
                  <a:pt x="219076" y="119062"/>
                </a:moveTo>
                <a:cubicBezTo>
                  <a:pt x="221640" y="119062"/>
                  <a:pt x="223472" y="121260"/>
                  <a:pt x="223472" y="123458"/>
                </a:cubicBezTo>
                <a:cubicBezTo>
                  <a:pt x="223472" y="126389"/>
                  <a:pt x="221640" y="128221"/>
                  <a:pt x="219076" y="128221"/>
                </a:cubicBezTo>
                <a:cubicBezTo>
                  <a:pt x="216511" y="128221"/>
                  <a:pt x="214313" y="126389"/>
                  <a:pt x="214313" y="123458"/>
                </a:cubicBezTo>
                <a:cubicBezTo>
                  <a:pt x="214313" y="121260"/>
                  <a:pt x="216511" y="119062"/>
                  <a:pt x="219076" y="119062"/>
                </a:cubicBezTo>
                <a:close/>
                <a:moveTo>
                  <a:pt x="188913" y="119062"/>
                </a:moveTo>
                <a:cubicBezTo>
                  <a:pt x="191111" y="119062"/>
                  <a:pt x="193309" y="121260"/>
                  <a:pt x="193309" y="123458"/>
                </a:cubicBezTo>
                <a:cubicBezTo>
                  <a:pt x="193309" y="126389"/>
                  <a:pt x="191111" y="128221"/>
                  <a:pt x="188913" y="128221"/>
                </a:cubicBezTo>
                <a:cubicBezTo>
                  <a:pt x="186348" y="128221"/>
                  <a:pt x="184150" y="126389"/>
                  <a:pt x="184150" y="123458"/>
                </a:cubicBezTo>
                <a:cubicBezTo>
                  <a:pt x="184150" y="121260"/>
                  <a:pt x="186348" y="119062"/>
                  <a:pt x="188913" y="119062"/>
                </a:cubicBezTo>
                <a:close/>
                <a:moveTo>
                  <a:pt x="158384" y="119062"/>
                </a:moveTo>
                <a:cubicBezTo>
                  <a:pt x="160949" y="119062"/>
                  <a:pt x="163147" y="121260"/>
                  <a:pt x="163147" y="123458"/>
                </a:cubicBezTo>
                <a:cubicBezTo>
                  <a:pt x="163147" y="126389"/>
                  <a:pt x="160949" y="128221"/>
                  <a:pt x="158384" y="128221"/>
                </a:cubicBezTo>
                <a:cubicBezTo>
                  <a:pt x="155820" y="128221"/>
                  <a:pt x="153988" y="126389"/>
                  <a:pt x="153988" y="123458"/>
                </a:cubicBezTo>
                <a:cubicBezTo>
                  <a:pt x="153988" y="121260"/>
                  <a:pt x="155820" y="119062"/>
                  <a:pt x="158384" y="119062"/>
                </a:cubicBezTo>
                <a:close/>
                <a:moveTo>
                  <a:pt x="126824" y="119062"/>
                </a:moveTo>
                <a:cubicBezTo>
                  <a:pt x="129293" y="119062"/>
                  <a:pt x="131410" y="121260"/>
                  <a:pt x="131410" y="123458"/>
                </a:cubicBezTo>
                <a:cubicBezTo>
                  <a:pt x="131410" y="126389"/>
                  <a:pt x="129293" y="128221"/>
                  <a:pt x="126824" y="128221"/>
                </a:cubicBezTo>
                <a:cubicBezTo>
                  <a:pt x="124354" y="128221"/>
                  <a:pt x="122238" y="126389"/>
                  <a:pt x="122238" y="123458"/>
                </a:cubicBezTo>
                <a:cubicBezTo>
                  <a:pt x="122238" y="121260"/>
                  <a:pt x="124354" y="119062"/>
                  <a:pt x="126824" y="119062"/>
                </a:cubicBezTo>
                <a:close/>
                <a:moveTo>
                  <a:pt x="96837" y="119062"/>
                </a:moveTo>
                <a:cubicBezTo>
                  <a:pt x="99402" y="119062"/>
                  <a:pt x="101233" y="121260"/>
                  <a:pt x="101233" y="123458"/>
                </a:cubicBezTo>
                <a:cubicBezTo>
                  <a:pt x="101233" y="126023"/>
                  <a:pt x="99402" y="128221"/>
                  <a:pt x="96837" y="128221"/>
                </a:cubicBezTo>
                <a:cubicBezTo>
                  <a:pt x="94273" y="128221"/>
                  <a:pt x="92075" y="126023"/>
                  <a:pt x="92075" y="123458"/>
                </a:cubicBezTo>
                <a:cubicBezTo>
                  <a:pt x="92075" y="121260"/>
                  <a:pt x="94273" y="119062"/>
                  <a:pt x="96837" y="119062"/>
                </a:cubicBezTo>
                <a:close/>
                <a:moveTo>
                  <a:pt x="66675" y="119062"/>
                </a:moveTo>
                <a:cubicBezTo>
                  <a:pt x="68873" y="119062"/>
                  <a:pt x="71071" y="121260"/>
                  <a:pt x="71071" y="123458"/>
                </a:cubicBezTo>
                <a:cubicBezTo>
                  <a:pt x="71071" y="126023"/>
                  <a:pt x="68873" y="128221"/>
                  <a:pt x="66675" y="128221"/>
                </a:cubicBezTo>
                <a:cubicBezTo>
                  <a:pt x="64111" y="128221"/>
                  <a:pt x="61913" y="126023"/>
                  <a:pt x="61913" y="123458"/>
                </a:cubicBezTo>
                <a:cubicBezTo>
                  <a:pt x="61913" y="121260"/>
                  <a:pt x="64111" y="119062"/>
                  <a:pt x="66675" y="119062"/>
                </a:cubicBezTo>
                <a:close/>
                <a:moveTo>
                  <a:pt x="34559" y="119062"/>
                </a:moveTo>
                <a:cubicBezTo>
                  <a:pt x="37123" y="119062"/>
                  <a:pt x="39321" y="121260"/>
                  <a:pt x="39321" y="123458"/>
                </a:cubicBezTo>
                <a:cubicBezTo>
                  <a:pt x="39321" y="126023"/>
                  <a:pt x="37123" y="128221"/>
                  <a:pt x="34559" y="128221"/>
                </a:cubicBezTo>
                <a:cubicBezTo>
                  <a:pt x="32361" y="128221"/>
                  <a:pt x="30163" y="126023"/>
                  <a:pt x="30163" y="123458"/>
                </a:cubicBezTo>
                <a:cubicBezTo>
                  <a:pt x="30163" y="121260"/>
                  <a:pt x="32361" y="119062"/>
                  <a:pt x="34559" y="119062"/>
                </a:cubicBezTo>
                <a:close/>
                <a:moveTo>
                  <a:pt x="219076" y="88900"/>
                </a:moveTo>
                <a:cubicBezTo>
                  <a:pt x="221640" y="88900"/>
                  <a:pt x="223472" y="90732"/>
                  <a:pt x="223472" y="93296"/>
                </a:cubicBezTo>
                <a:cubicBezTo>
                  <a:pt x="223472" y="95861"/>
                  <a:pt x="221640" y="98059"/>
                  <a:pt x="219076" y="98059"/>
                </a:cubicBezTo>
                <a:cubicBezTo>
                  <a:pt x="216511" y="98059"/>
                  <a:pt x="214313" y="95861"/>
                  <a:pt x="214313" y="93296"/>
                </a:cubicBezTo>
                <a:cubicBezTo>
                  <a:pt x="214313" y="90732"/>
                  <a:pt x="216511" y="88900"/>
                  <a:pt x="219076" y="88900"/>
                </a:cubicBezTo>
                <a:close/>
                <a:moveTo>
                  <a:pt x="188913" y="88900"/>
                </a:moveTo>
                <a:cubicBezTo>
                  <a:pt x="191111" y="88900"/>
                  <a:pt x="193309" y="90732"/>
                  <a:pt x="193309" y="93296"/>
                </a:cubicBezTo>
                <a:cubicBezTo>
                  <a:pt x="193309" y="95861"/>
                  <a:pt x="191111" y="98059"/>
                  <a:pt x="188913" y="98059"/>
                </a:cubicBezTo>
                <a:cubicBezTo>
                  <a:pt x="186348" y="98059"/>
                  <a:pt x="184150" y="95861"/>
                  <a:pt x="184150" y="93296"/>
                </a:cubicBezTo>
                <a:cubicBezTo>
                  <a:pt x="184150" y="90732"/>
                  <a:pt x="186348" y="88900"/>
                  <a:pt x="188913" y="88900"/>
                </a:cubicBezTo>
                <a:close/>
                <a:moveTo>
                  <a:pt x="158384" y="88900"/>
                </a:moveTo>
                <a:cubicBezTo>
                  <a:pt x="160949" y="88900"/>
                  <a:pt x="163147" y="90732"/>
                  <a:pt x="163147" y="93296"/>
                </a:cubicBezTo>
                <a:cubicBezTo>
                  <a:pt x="163147" y="95861"/>
                  <a:pt x="160949" y="98059"/>
                  <a:pt x="158384" y="98059"/>
                </a:cubicBezTo>
                <a:cubicBezTo>
                  <a:pt x="155820" y="98059"/>
                  <a:pt x="153988" y="95861"/>
                  <a:pt x="153988" y="93296"/>
                </a:cubicBezTo>
                <a:cubicBezTo>
                  <a:pt x="153988" y="90732"/>
                  <a:pt x="155820" y="88900"/>
                  <a:pt x="158384" y="88900"/>
                </a:cubicBezTo>
                <a:close/>
                <a:moveTo>
                  <a:pt x="126824" y="88900"/>
                </a:moveTo>
                <a:cubicBezTo>
                  <a:pt x="129293" y="88900"/>
                  <a:pt x="131410" y="90732"/>
                  <a:pt x="131410" y="93296"/>
                </a:cubicBezTo>
                <a:cubicBezTo>
                  <a:pt x="131410" y="95861"/>
                  <a:pt x="129293" y="98059"/>
                  <a:pt x="126824" y="98059"/>
                </a:cubicBezTo>
                <a:cubicBezTo>
                  <a:pt x="124354" y="98059"/>
                  <a:pt x="122238" y="95861"/>
                  <a:pt x="122238" y="93296"/>
                </a:cubicBezTo>
                <a:cubicBezTo>
                  <a:pt x="122238" y="90732"/>
                  <a:pt x="124354" y="88900"/>
                  <a:pt x="126824" y="88900"/>
                </a:cubicBezTo>
                <a:close/>
                <a:moveTo>
                  <a:pt x="96837" y="88900"/>
                </a:moveTo>
                <a:cubicBezTo>
                  <a:pt x="99402" y="88900"/>
                  <a:pt x="101233" y="90732"/>
                  <a:pt x="101233" y="93296"/>
                </a:cubicBezTo>
                <a:cubicBezTo>
                  <a:pt x="101233" y="95861"/>
                  <a:pt x="99402" y="98059"/>
                  <a:pt x="96837" y="98059"/>
                </a:cubicBezTo>
                <a:cubicBezTo>
                  <a:pt x="94273" y="98059"/>
                  <a:pt x="92075" y="95861"/>
                  <a:pt x="92075" y="93296"/>
                </a:cubicBezTo>
                <a:cubicBezTo>
                  <a:pt x="92075" y="90732"/>
                  <a:pt x="94273" y="88900"/>
                  <a:pt x="96837" y="88900"/>
                </a:cubicBezTo>
                <a:close/>
                <a:moveTo>
                  <a:pt x="22274" y="21187"/>
                </a:moveTo>
                <a:cubicBezTo>
                  <a:pt x="15089" y="21187"/>
                  <a:pt x="8622" y="26933"/>
                  <a:pt x="8622" y="34474"/>
                </a:cubicBezTo>
                <a:lnTo>
                  <a:pt x="8622" y="53865"/>
                </a:lnTo>
                <a:lnTo>
                  <a:pt x="245019" y="53865"/>
                </a:lnTo>
                <a:lnTo>
                  <a:pt x="245019" y="34474"/>
                </a:lnTo>
                <a:cubicBezTo>
                  <a:pt x="245019" y="26933"/>
                  <a:pt x="238911" y="21187"/>
                  <a:pt x="231367" y="21187"/>
                </a:cubicBezTo>
                <a:lnTo>
                  <a:pt x="214481" y="21187"/>
                </a:lnTo>
                <a:lnTo>
                  <a:pt x="214481" y="28369"/>
                </a:lnTo>
                <a:cubicBezTo>
                  <a:pt x="214481" y="31242"/>
                  <a:pt x="212326" y="33037"/>
                  <a:pt x="209811" y="33037"/>
                </a:cubicBezTo>
                <a:cubicBezTo>
                  <a:pt x="207296" y="33037"/>
                  <a:pt x="205140" y="31242"/>
                  <a:pt x="205140" y="28369"/>
                </a:cubicBezTo>
                <a:lnTo>
                  <a:pt x="205140" y="21187"/>
                </a:lnTo>
                <a:lnTo>
                  <a:pt x="172088" y="21187"/>
                </a:lnTo>
                <a:lnTo>
                  <a:pt x="172088" y="28369"/>
                </a:lnTo>
                <a:cubicBezTo>
                  <a:pt x="172088" y="31242"/>
                  <a:pt x="170292" y="33037"/>
                  <a:pt x="167777" y="33037"/>
                </a:cubicBezTo>
                <a:cubicBezTo>
                  <a:pt x="165262" y="33037"/>
                  <a:pt x="163106" y="31242"/>
                  <a:pt x="163106" y="28369"/>
                </a:cubicBezTo>
                <a:lnTo>
                  <a:pt x="163106" y="21187"/>
                </a:lnTo>
                <a:lnTo>
                  <a:pt x="130054" y="21187"/>
                </a:lnTo>
                <a:lnTo>
                  <a:pt x="130054" y="28369"/>
                </a:lnTo>
                <a:cubicBezTo>
                  <a:pt x="130054" y="31242"/>
                  <a:pt x="127898" y="33037"/>
                  <a:pt x="125742" y="33037"/>
                </a:cubicBezTo>
                <a:cubicBezTo>
                  <a:pt x="123227" y="33037"/>
                  <a:pt x="121072" y="31242"/>
                  <a:pt x="121072" y="28369"/>
                </a:cubicBezTo>
                <a:lnTo>
                  <a:pt x="121072" y="21187"/>
                </a:lnTo>
                <a:lnTo>
                  <a:pt x="88020" y="21187"/>
                </a:lnTo>
                <a:lnTo>
                  <a:pt x="88020" y="28369"/>
                </a:lnTo>
                <a:cubicBezTo>
                  <a:pt x="88020" y="31242"/>
                  <a:pt x="85864" y="33037"/>
                  <a:pt x="83349" y="33037"/>
                </a:cubicBezTo>
                <a:cubicBezTo>
                  <a:pt x="80834" y="33037"/>
                  <a:pt x="79038" y="31242"/>
                  <a:pt x="79038" y="28369"/>
                </a:cubicBezTo>
                <a:lnTo>
                  <a:pt x="79038" y="21187"/>
                </a:lnTo>
                <a:lnTo>
                  <a:pt x="45986" y="21187"/>
                </a:lnTo>
                <a:lnTo>
                  <a:pt x="45986" y="28369"/>
                </a:lnTo>
                <a:cubicBezTo>
                  <a:pt x="45986" y="31242"/>
                  <a:pt x="43830" y="33037"/>
                  <a:pt x="41315" y="33037"/>
                </a:cubicBezTo>
                <a:cubicBezTo>
                  <a:pt x="38800" y="33037"/>
                  <a:pt x="37004" y="31242"/>
                  <a:pt x="37004" y="28369"/>
                </a:cubicBezTo>
                <a:lnTo>
                  <a:pt x="37004" y="21187"/>
                </a:lnTo>
                <a:lnTo>
                  <a:pt x="22274" y="21187"/>
                </a:lnTo>
                <a:close/>
                <a:moveTo>
                  <a:pt x="41315" y="0"/>
                </a:moveTo>
                <a:cubicBezTo>
                  <a:pt x="43830" y="0"/>
                  <a:pt x="45986" y="2155"/>
                  <a:pt x="45986" y="4668"/>
                </a:cubicBezTo>
                <a:lnTo>
                  <a:pt x="45986" y="12209"/>
                </a:lnTo>
                <a:lnTo>
                  <a:pt x="79038" y="12209"/>
                </a:lnTo>
                <a:lnTo>
                  <a:pt x="79038" y="4668"/>
                </a:lnTo>
                <a:cubicBezTo>
                  <a:pt x="79038" y="2155"/>
                  <a:pt x="80834" y="0"/>
                  <a:pt x="83349" y="0"/>
                </a:cubicBezTo>
                <a:cubicBezTo>
                  <a:pt x="85864" y="0"/>
                  <a:pt x="88020" y="2155"/>
                  <a:pt x="88020" y="4668"/>
                </a:cubicBezTo>
                <a:lnTo>
                  <a:pt x="88020" y="12209"/>
                </a:lnTo>
                <a:lnTo>
                  <a:pt x="121072" y="12209"/>
                </a:lnTo>
                <a:lnTo>
                  <a:pt x="121072" y="4668"/>
                </a:lnTo>
                <a:cubicBezTo>
                  <a:pt x="121072" y="2155"/>
                  <a:pt x="123227" y="0"/>
                  <a:pt x="125742" y="0"/>
                </a:cubicBezTo>
                <a:cubicBezTo>
                  <a:pt x="127898" y="0"/>
                  <a:pt x="130054" y="2155"/>
                  <a:pt x="130054" y="4668"/>
                </a:cubicBezTo>
                <a:lnTo>
                  <a:pt x="130054" y="12209"/>
                </a:lnTo>
                <a:lnTo>
                  <a:pt x="163106" y="12209"/>
                </a:lnTo>
                <a:lnTo>
                  <a:pt x="163106" y="4668"/>
                </a:lnTo>
                <a:cubicBezTo>
                  <a:pt x="163106" y="2155"/>
                  <a:pt x="165262" y="0"/>
                  <a:pt x="167777" y="0"/>
                </a:cubicBezTo>
                <a:cubicBezTo>
                  <a:pt x="170292" y="0"/>
                  <a:pt x="172088" y="2155"/>
                  <a:pt x="172088" y="4668"/>
                </a:cubicBezTo>
                <a:lnTo>
                  <a:pt x="172088" y="12209"/>
                </a:lnTo>
                <a:lnTo>
                  <a:pt x="205140" y="12209"/>
                </a:lnTo>
                <a:lnTo>
                  <a:pt x="205140" y="4668"/>
                </a:lnTo>
                <a:cubicBezTo>
                  <a:pt x="205140" y="2155"/>
                  <a:pt x="207296" y="0"/>
                  <a:pt x="209811" y="0"/>
                </a:cubicBezTo>
                <a:cubicBezTo>
                  <a:pt x="212326" y="0"/>
                  <a:pt x="214481" y="2155"/>
                  <a:pt x="214481" y="4668"/>
                </a:cubicBezTo>
                <a:lnTo>
                  <a:pt x="214481" y="12209"/>
                </a:lnTo>
                <a:lnTo>
                  <a:pt x="231367" y="12209"/>
                </a:lnTo>
                <a:cubicBezTo>
                  <a:pt x="243582" y="12209"/>
                  <a:pt x="253641" y="22264"/>
                  <a:pt x="253641" y="34474"/>
                </a:cubicBezTo>
                <a:lnTo>
                  <a:pt x="253641" y="170933"/>
                </a:lnTo>
                <a:cubicBezTo>
                  <a:pt x="253641" y="173447"/>
                  <a:pt x="251485" y="175602"/>
                  <a:pt x="249330" y="175602"/>
                </a:cubicBezTo>
                <a:cubicBezTo>
                  <a:pt x="246815" y="175602"/>
                  <a:pt x="245019" y="173447"/>
                  <a:pt x="245019" y="170933"/>
                </a:cubicBezTo>
                <a:lnTo>
                  <a:pt x="245019" y="62843"/>
                </a:lnTo>
                <a:lnTo>
                  <a:pt x="8622" y="62843"/>
                </a:lnTo>
                <a:lnTo>
                  <a:pt x="8622" y="237727"/>
                </a:lnTo>
                <a:cubicBezTo>
                  <a:pt x="8622" y="244909"/>
                  <a:pt x="15089" y="250654"/>
                  <a:pt x="22274" y="250654"/>
                </a:cubicBezTo>
                <a:lnTo>
                  <a:pt x="157358" y="250654"/>
                </a:lnTo>
                <a:cubicBezTo>
                  <a:pt x="159873" y="250654"/>
                  <a:pt x="161669" y="253168"/>
                  <a:pt x="161669" y="255323"/>
                </a:cubicBezTo>
                <a:cubicBezTo>
                  <a:pt x="161669" y="257836"/>
                  <a:pt x="159873" y="259991"/>
                  <a:pt x="157358" y="259991"/>
                </a:cubicBezTo>
                <a:lnTo>
                  <a:pt x="22274" y="259991"/>
                </a:lnTo>
                <a:cubicBezTo>
                  <a:pt x="10059" y="259991"/>
                  <a:pt x="0" y="249936"/>
                  <a:pt x="0" y="237727"/>
                </a:cubicBezTo>
                <a:lnTo>
                  <a:pt x="0" y="34474"/>
                </a:lnTo>
                <a:cubicBezTo>
                  <a:pt x="0" y="22264"/>
                  <a:pt x="10059" y="12209"/>
                  <a:pt x="22274" y="12209"/>
                </a:cubicBezTo>
                <a:lnTo>
                  <a:pt x="37004" y="12209"/>
                </a:lnTo>
                <a:lnTo>
                  <a:pt x="37004" y="4668"/>
                </a:lnTo>
                <a:cubicBezTo>
                  <a:pt x="37004" y="2155"/>
                  <a:pt x="38800" y="0"/>
                  <a:pt x="413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3" name="Freeform 944">
            <a:extLst>
              <a:ext uri="{FF2B5EF4-FFF2-40B4-BE49-F238E27FC236}">
                <a16:creationId xmlns:a16="http://schemas.microsoft.com/office/drawing/2014/main" xmlns="" id="{499ADF4A-BD33-FA42-A7F9-5C2E37490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7770" y="5840748"/>
            <a:ext cx="410001" cy="514778"/>
          </a:xfrm>
          <a:custGeom>
            <a:avLst/>
            <a:gdLst>
              <a:gd name="T0" fmla="*/ 873157 w 236178"/>
              <a:gd name="T1" fmla="*/ 2885453 h 296502"/>
              <a:gd name="T2" fmla="*/ 1655872 w 236178"/>
              <a:gd name="T3" fmla="*/ 2885453 h 296502"/>
              <a:gd name="T4" fmla="*/ 2029527 w 236178"/>
              <a:gd name="T5" fmla="*/ 2350830 h 296502"/>
              <a:gd name="T6" fmla="*/ 1163196 w 236178"/>
              <a:gd name="T7" fmla="*/ 849826 h 296502"/>
              <a:gd name="T8" fmla="*/ 1424861 w 236178"/>
              <a:gd name="T9" fmla="*/ 951573 h 296502"/>
              <a:gd name="T10" fmla="*/ 1424861 w 236178"/>
              <a:gd name="T11" fmla="*/ 1632569 h 296502"/>
              <a:gd name="T12" fmla="*/ 1163196 w 236178"/>
              <a:gd name="T13" fmla="*/ 1730421 h 296502"/>
              <a:gd name="T14" fmla="*/ 1242486 w 236178"/>
              <a:gd name="T15" fmla="*/ 1632569 h 296502"/>
              <a:gd name="T16" fmla="*/ 1111640 w 236178"/>
              <a:gd name="T17" fmla="*/ 900687 h 296502"/>
              <a:gd name="T18" fmla="*/ 1136125 w 236178"/>
              <a:gd name="T19" fmla="*/ 568016 h 296502"/>
              <a:gd name="T20" fmla="*/ 845506 w 236178"/>
              <a:gd name="T21" fmla="*/ 701296 h 296502"/>
              <a:gd name="T22" fmla="*/ 637391 w 236178"/>
              <a:gd name="T23" fmla="*/ 948271 h 296502"/>
              <a:gd name="T24" fmla="*/ 558849 w 236178"/>
              <a:gd name="T25" fmla="*/ 1261841 h 296502"/>
              <a:gd name="T26" fmla="*/ 621664 w 236178"/>
              <a:gd name="T27" fmla="*/ 1579352 h 296502"/>
              <a:gd name="T28" fmla="*/ 818022 w 236178"/>
              <a:gd name="T29" fmla="*/ 1838051 h 296502"/>
              <a:gd name="T30" fmla="*/ 1104687 w 236178"/>
              <a:gd name="T31" fmla="*/ 1983078 h 296502"/>
              <a:gd name="T32" fmla="*/ 1285343 w 236178"/>
              <a:gd name="T33" fmla="*/ 2088917 h 296502"/>
              <a:gd name="T34" fmla="*/ 1634838 w 236178"/>
              <a:gd name="T35" fmla="*/ 2010523 h 296502"/>
              <a:gd name="T36" fmla="*/ 1921517 w 236178"/>
              <a:gd name="T37" fmla="*/ 1787100 h 296502"/>
              <a:gd name="T38" fmla="*/ 2078597 w 236178"/>
              <a:gd name="T39" fmla="*/ 1461749 h 296502"/>
              <a:gd name="T40" fmla="*/ 2078597 w 236178"/>
              <a:gd name="T41" fmla="*/ 1101139 h 296502"/>
              <a:gd name="T42" fmla="*/ 1921517 w 236178"/>
              <a:gd name="T43" fmla="*/ 775776 h 296502"/>
              <a:gd name="T44" fmla="*/ 1634838 w 236178"/>
              <a:gd name="T45" fmla="*/ 552359 h 296502"/>
              <a:gd name="T46" fmla="*/ 1285343 w 236178"/>
              <a:gd name="T47" fmla="*/ 470016 h 296502"/>
              <a:gd name="T48" fmla="*/ 1469909 w 236178"/>
              <a:gd name="T49" fmla="*/ 477866 h 296502"/>
              <a:gd name="T50" fmla="*/ 1799779 w 236178"/>
              <a:gd name="T51" fmla="*/ 638584 h 296502"/>
              <a:gd name="T52" fmla="*/ 2027549 w 236178"/>
              <a:gd name="T53" fmla="*/ 924736 h 296502"/>
              <a:gd name="T54" fmla="*/ 2110008 w 236178"/>
              <a:gd name="T55" fmla="*/ 1281443 h 296502"/>
              <a:gd name="T56" fmla="*/ 2027549 w 236178"/>
              <a:gd name="T57" fmla="*/ 1638143 h 296502"/>
              <a:gd name="T58" fmla="*/ 1799779 w 236178"/>
              <a:gd name="T59" fmla="*/ 1924291 h 296502"/>
              <a:gd name="T60" fmla="*/ 1469909 w 236178"/>
              <a:gd name="T61" fmla="*/ 2085003 h 296502"/>
              <a:gd name="T62" fmla="*/ 1253921 w 236178"/>
              <a:gd name="T63" fmla="*/ 2190835 h 296502"/>
              <a:gd name="T64" fmla="*/ 865150 w 236178"/>
              <a:gd name="T65" fmla="*/ 2088917 h 296502"/>
              <a:gd name="T66" fmla="*/ 554909 w 236178"/>
              <a:gd name="T67" fmla="*/ 1826294 h 296502"/>
              <a:gd name="T68" fmla="*/ 389974 w 236178"/>
              <a:gd name="T69" fmla="*/ 1457832 h 296502"/>
              <a:gd name="T70" fmla="*/ 401754 w 236178"/>
              <a:gd name="T71" fmla="*/ 1050173 h 296502"/>
              <a:gd name="T72" fmla="*/ 590253 w 236178"/>
              <a:gd name="T73" fmla="*/ 693453 h 296502"/>
              <a:gd name="T74" fmla="*/ 916196 w 236178"/>
              <a:gd name="T75" fmla="*/ 450429 h 296502"/>
              <a:gd name="T76" fmla="*/ 1285343 w 236178"/>
              <a:gd name="T77" fmla="*/ 364218 h 296502"/>
              <a:gd name="T78" fmla="*/ 1294029 w 236178"/>
              <a:gd name="T79" fmla="*/ 2484469 h 296502"/>
              <a:gd name="T80" fmla="*/ 1294029 w 236178"/>
              <a:gd name="T81" fmla="*/ 0 h 296502"/>
              <a:gd name="T82" fmla="*/ 2127862 w 236178"/>
              <a:gd name="T83" fmla="*/ 3188152 h 296502"/>
              <a:gd name="T84" fmla="*/ 2049194 w 236178"/>
              <a:gd name="T85" fmla="*/ 3227473 h 296502"/>
              <a:gd name="T86" fmla="*/ 1262551 w 236178"/>
              <a:gd name="T87" fmla="*/ 3227473 h 296502"/>
              <a:gd name="T88" fmla="*/ 483783 w 236178"/>
              <a:gd name="T89" fmla="*/ 3231399 h 296502"/>
              <a:gd name="T90" fmla="*/ 456245 w 236178"/>
              <a:gd name="T91" fmla="*/ 2276129 h 2965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36178" h="296502">
                <a:moveTo>
                  <a:pt x="51046" y="215180"/>
                </a:moveTo>
                <a:lnTo>
                  <a:pt x="51046" y="283548"/>
                </a:lnTo>
                <a:lnTo>
                  <a:pt x="79804" y="264117"/>
                </a:lnTo>
                <a:cubicBezTo>
                  <a:pt x="81242" y="263038"/>
                  <a:pt x="83399" y="263038"/>
                  <a:pt x="84837" y="264117"/>
                </a:cubicBezTo>
                <a:lnTo>
                  <a:pt x="118269" y="286427"/>
                </a:lnTo>
                <a:lnTo>
                  <a:pt x="151341" y="264117"/>
                </a:lnTo>
                <a:cubicBezTo>
                  <a:pt x="153138" y="263038"/>
                  <a:pt x="154935" y="263038"/>
                  <a:pt x="156373" y="264117"/>
                </a:cubicBezTo>
                <a:lnTo>
                  <a:pt x="185491" y="283548"/>
                </a:lnTo>
                <a:lnTo>
                  <a:pt x="185491" y="215180"/>
                </a:lnTo>
                <a:cubicBezTo>
                  <a:pt x="166079" y="228494"/>
                  <a:pt x="143073" y="236410"/>
                  <a:pt x="118269" y="236410"/>
                </a:cubicBezTo>
                <a:cubicBezTo>
                  <a:pt x="93105" y="236410"/>
                  <a:pt x="70098" y="228494"/>
                  <a:pt x="51046" y="215180"/>
                </a:cubicBezTo>
                <a:close/>
                <a:moveTo>
                  <a:pt x="106311" y="77787"/>
                </a:moveTo>
                <a:lnTo>
                  <a:pt x="130227" y="77787"/>
                </a:lnTo>
                <a:cubicBezTo>
                  <a:pt x="132401" y="77787"/>
                  <a:pt x="134575" y="79937"/>
                  <a:pt x="134575" y="82444"/>
                </a:cubicBezTo>
                <a:cubicBezTo>
                  <a:pt x="134575" y="84952"/>
                  <a:pt x="132401" y="87101"/>
                  <a:pt x="130227" y="87101"/>
                </a:cubicBezTo>
                <a:lnTo>
                  <a:pt x="122617" y="87101"/>
                </a:lnTo>
                <a:lnTo>
                  <a:pt x="122617" y="149436"/>
                </a:lnTo>
                <a:lnTo>
                  <a:pt x="130227" y="149436"/>
                </a:lnTo>
                <a:cubicBezTo>
                  <a:pt x="132401" y="149436"/>
                  <a:pt x="134575" y="151585"/>
                  <a:pt x="134575" y="153735"/>
                </a:cubicBezTo>
                <a:cubicBezTo>
                  <a:pt x="134575" y="156242"/>
                  <a:pt x="132401" y="158392"/>
                  <a:pt x="130227" y="158392"/>
                </a:cubicBezTo>
                <a:lnTo>
                  <a:pt x="106311" y="158392"/>
                </a:lnTo>
                <a:cubicBezTo>
                  <a:pt x="103774" y="158392"/>
                  <a:pt x="101600" y="156242"/>
                  <a:pt x="101600" y="153735"/>
                </a:cubicBezTo>
                <a:cubicBezTo>
                  <a:pt x="101600" y="151585"/>
                  <a:pt x="103774" y="149436"/>
                  <a:pt x="106311" y="149436"/>
                </a:cubicBezTo>
                <a:lnTo>
                  <a:pt x="113558" y="149436"/>
                </a:lnTo>
                <a:lnTo>
                  <a:pt x="113558" y="87101"/>
                </a:lnTo>
                <a:lnTo>
                  <a:pt x="106311" y="87101"/>
                </a:lnTo>
                <a:cubicBezTo>
                  <a:pt x="103774" y="87101"/>
                  <a:pt x="101600" y="84952"/>
                  <a:pt x="101600" y="82444"/>
                </a:cubicBezTo>
                <a:cubicBezTo>
                  <a:pt x="101600" y="79937"/>
                  <a:pt x="103774" y="77787"/>
                  <a:pt x="106311" y="77787"/>
                </a:cubicBezTo>
                <a:close/>
                <a:moveTo>
                  <a:pt x="117475" y="43024"/>
                </a:moveTo>
                <a:lnTo>
                  <a:pt x="103837" y="51994"/>
                </a:lnTo>
                <a:cubicBezTo>
                  <a:pt x="103119" y="52712"/>
                  <a:pt x="102042" y="53071"/>
                  <a:pt x="100965" y="52712"/>
                </a:cubicBezTo>
                <a:lnTo>
                  <a:pt x="85173" y="50559"/>
                </a:lnTo>
                <a:lnTo>
                  <a:pt x="77276" y="64193"/>
                </a:lnTo>
                <a:cubicBezTo>
                  <a:pt x="76559" y="65270"/>
                  <a:pt x="75841" y="65987"/>
                  <a:pt x="74764" y="66346"/>
                </a:cubicBezTo>
                <a:lnTo>
                  <a:pt x="59331" y="71010"/>
                </a:lnTo>
                <a:lnTo>
                  <a:pt x="58254" y="86798"/>
                </a:lnTo>
                <a:cubicBezTo>
                  <a:pt x="58254" y="88233"/>
                  <a:pt x="57536" y="88950"/>
                  <a:pt x="56818" y="90027"/>
                </a:cubicBezTo>
                <a:lnTo>
                  <a:pt x="45333" y="100791"/>
                </a:lnTo>
                <a:lnTo>
                  <a:pt x="51076" y="115501"/>
                </a:lnTo>
                <a:cubicBezTo>
                  <a:pt x="51435" y="116578"/>
                  <a:pt x="51435" y="117654"/>
                  <a:pt x="51076" y="118730"/>
                </a:cubicBezTo>
                <a:lnTo>
                  <a:pt x="45333" y="133800"/>
                </a:lnTo>
                <a:lnTo>
                  <a:pt x="56818" y="144564"/>
                </a:lnTo>
                <a:cubicBezTo>
                  <a:pt x="57536" y="145281"/>
                  <a:pt x="58254" y="146358"/>
                  <a:pt x="58254" y="147434"/>
                </a:cubicBezTo>
                <a:lnTo>
                  <a:pt x="59331" y="163580"/>
                </a:lnTo>
                <a:lnTo>
                  <a:pt x="74764" y="168244"/>
                </a:lnTo>
                <a:cubicBezTo>
                  <a:pt x="75841" y="168603"/>
                  <a:pt x="76559" y="169320"/>
                  <a:pt x="77276" y="170038"/>
                </a:cubicBezTo>
                <a:lnTo>
                  <a:pt x="85173" y="184031"/>
                </a:lnTo>
                <a:lnTo>
                  <a:pt x="100965" y="181520"/>
                </a:lnTo>
                <a:cubicBezTo>
                  <a:pt x="101324" y="181520"/>
                  <a:pt x="101683" y="181520"/>
                  <a:pt x="101683" y="181520"/>
                </a:cubicBezTo>
                <a:cubicBezTo>
                  <a:pt x="102401" y="181520"/>
                  <a:pt x="103478" y="181878"/>
                  <a:pt x="103837" y="182596"/>
                </a:cubicBezTo>
                <a:lnTo>
                  <a:pt x="117475" y="191207"/>
                </a:lnTo>
                <a:lnTo>
                  <a:pt x="130755" y="182596"/>
                </a:lnTo>
                <a:cubicBezTo>
                  <a:pt x="131473" y="181878"/>
                  <a:pt x="132550" y="181520"/>
                  <a:pt x="133985" y="181520"/>
                </a:cubicBezTo>
                <a:lnTo>
                  <a:pt x="149418" y="184031"/>
                </a:lnTo>
                <a:lnTo>
                  <a:pt x="157673" y="170038"/>
                </a:lnTo>
                <a:cubicBezTo>
                  <a:pt x="158032" y="169320"/>
                  <a:pt x="159109" y="168603"/>
                  <a:pt x="160186" y="168244"/>
                </a:cubicBezTo>
                <a:lnTo>
                  <a:pt x="175619" y="163580"/>
                </a:lnTo>
                <a:lnTo>
                  <a:pt x="176696" y="147434"/>
                </a:lnTo>
                <a:cubicBezTo>
                  <a:pt x="176696" y="146358"/>
                  <a:pt x="177055" y="145281"/>
                  <a:pt x="178131" y="144564"/>
                </a:cubicBezTo>
                <a:lnTo>
                  <a:pt x="189975" y="133800"/>
                </a:lnTo>
                <a:lnTo>
                  <a:pt x="183874" y="118730"/>
                </a:lnTo>
                <a:cubicBezTo>
                  <a:pt x="183515" y="117654"/>
                  <a:pt x="183515" y="116578"/>
                  <a:pt x="183874" y="115501"/>
                </a:cubicBezTo>
                <a:lnTo>
                  <a:pt x="189975" y="100791"/>
                </a:lnTo>
                <a:lnTo>
                  <a:pt x="178131" y="90027"/>
                </a:lnTo>
                <a:cubicBezTo>
                  <a:pt x="177055" y="88950"/>
                  <a:pt x="176696" y="88233"/>
                  <a:pt x="176696" y="86798"/>
                </a:cubicBezTo>
                <a:lnTo>
                  <a:pt x="175619" y="71010"/>
                </a:lnTo>
                <a:lnTo>
                  <a:pt x="160186" y="66346"/>
                </a:lnTo>
                <a:cubicBezTo>
                  <a:pt x="159109" y="65987"/>
                  <a:pt x="158032" y="65270"/>
                  <a:pt x="157673" y="64193"/>
                </a:cubicBezTo>
                <a:lnTo>
                  <a:pt x="149418" y="50559"/>
                </a:lnTo>
                <a:lnTo>
                  <a:pt x="133985" y="52712"/>
                </a:lnTo>
                <a:cubicBezTo>
                  <a:pt x="132550" y="53071"/>
                  <a:pt x="131473" y="52712"/>
                  <a:pt x="130755" y="51994"/>
                </a:cubicBezTo>
                <a:lnTo>
                  <a:pt x="117475" y="43024"/>
                </a:lnTo>
                <a:close/>
                <a:moveTo>
                  <a:pt x="117475" y="33337"/>
                </a:moveTo>
                <a:cubicBezTo>
                  <a:pt x="118193" y="33337"/>
                  <a:pt x="119270" y="33337"/>
                  <a:pt x="119988" y="34055"/>
                </a:cubicBezTo>
                <a:lnTo>
                  <a:pt x="134344" y="43742"/>
                </a:lnTo>
                <a:lnTo>
                  <a:pt x="151213" y="41230"/>
                </a:lnTo>
                <a:cubicBezTo>
                  <a:pt x="153007" y="40872"/>
                  <a:pt x="154802" y="41948"/>
                  <a:pt x="155879" y="43383"/>
                </a:cubicBezTo>
                <a:lnTo>
                  <a:pt x="164493" y="58453"/>
                </a:lnTo>
                <a:lnTo>
                  <a:pt x="181003" y="63476"/>
                </a:lnTo>
                <a:cubicBezTo>
                  <a:pt x="182797" y="63835"/>
                  <a:pt x="183874" y="65629"/>
                  <a:pt x="184233" y="67422"/>
                </a:cubicBezTo>
                <a:lnTo>
                  <a:pt x="185310" y="84645"/>
                </a:lnTo>
                <a:lnTo>
                  <a:pt x="197872" y="96126"/>
                </a:lnTo>
                <a:cubicBezTo>
                  <a:pt x="199307" y="97561"/>
                  <a:pt x="199666" y="99355"/>
                  <a:pt x="198948" y="101149"/>
                </a:cubicBezTo>
                <a:lnTo>
                  <a:pt x="192847" y="117295"/>
                </a:lnTo>
                <a:lnTo>
                  <a:pt x="198948" y="133441"/>
                </a:lnTo>
                <a:cubicBezTo>
                  <a:pt x="199666" y="135235"/>
                  <a:pt x="199307" y="137029"/>
                  <a:pt x="197872" y="138105"/>
                </a:cubicBezTo>
                <a:lnTo>
                  <a:pt x="185310" y="149946"/>
                </a:lnTo>
                <a:lnTo>
                  <a:pt x="184233" y="167168"/>
                </a:lnTo>
                <a:cubicBezTo>
                  <a:pt x="183874" y="168962"/>
                  <a:pt x="182797" y="170397"/>
                  <a:pt x="181003" y="171114"/>
                </a:cubicBezTo>
                <a:lnTo>
                  <a:pt x="164493" y="176138"/>
                </a:lnTo>
                <a:lnTo>
                  <a:pt x="155879" y="191207"/>
                </a:lnTo>
                <a:cubicBezTo>
                  <a:pt x="154802" y="192642"/>
                  <a:pt x="153007" y="193360"/>
                  <a:pt x="151213" y="193360"/>
                </a:cubicBezTo>
                <a:lnTo>
                  <a:pt x="134344" y="190848"/>
                </a:lnTo>
                <a:lnTo>
                  <a:pt x="119988" y="200536"/>
                </a:lnTo>
                <a:cubicBezTo>
                  <a:pt x="119270" y="200894"/>
                  <a:pt x="118193" y="201253"/>
                  <a:pt x="117475" y="201253"/>
                </a:cubicBezTo>
                <a:cubicBezTo>
                  <a:pt x="116757" y="201253"/>
                  <a:pt x="115681" y="200894"/>
                  <a:pt x="114604" y="200536"/>
                </a:cubicBezTo>
                <a:lnTo>
                  <a:pt x="100606" y="190848"/>
                </a:lnTo>
                <a:lnTo>
                  <a:pt x="83737" y="193360"/>
                </a:lnTo>
                <a:cubicBezTo>
                  <a:pt x="81583" y="193360"/>
                  <a:pt x="80148" y="192642"/>
                  <a:pt x="79071" y="191207"/>
                </a:cubicBezTo>
                <a:lnTo>
                  <a:pt x="70457" y="176138"/>
                </a:lnTo>
                <a:lnTo>
                  <a:pt x="53947" y="171114"/>
                </a:lnTo>
                <a:cubicBezTo>
                  <a:pt x="52153" y="170397"/>
                  <a:pt x="51076" y="168962"/>
                  <a:pt x="50717" y="167168"/>
                </a:cubicBezTo>
                <a:lnTo>
                  <a:pt x="49281" y="149946"/>
                </a:lnTo>
                <a:lnTo>
                  <a:pt x="36719" y="138105"/>
                </a:lnTo>
                <a:cubicBezTo>
                  <a:pt x="35643" y="137029"/>
                  <a:pt x="34925" y="135235"/>
                  <a:pt x="35643" y="133441"/>
                </a:cubicBezTo>
                <a:lnTo>
                  <a:pt x="41744" y="117295"/>
                </a:lnTo>
                <a:lnTo>
                  <a:pt x="35643" y="101149"/>
                </a:lnTo>
                <a:cubicBezTo>
                  <a:pt x="34925" y="99355"/>
                  <a:pt x="35643" y="97561"/>
                  <a:pt x="36719" y="96126"/>
                </a:cubicBezTo>
                <a:lnTo>
                  <a:pt x="49281" y="84645"/>
                </a:lnTo>
                <a:lnTo>
                  <a:pt x="50717" y="67422"/>
                </a:lnTo>
                <a:cubicBezTo>
                  <a:pt x="51076" y="65629"/>
                  <a:pt x="52153" y="63835"/>
                  <a:pt x="53947" y="63476"/>
                </a:cubicBezTo>
                <a:lnTo>
                  <a:pt x="70457" y="58453"/>
                </a:lnTo>
                <a:lnTo>
                  <a:pt x="79071" y="43383"/>
                </a:lnTo>
                <a:cubicBezTo>
                  <a:pt x="80148" y="41948"/>
                  <a:pt x="81583" y="40872"/>
                  <a:pt x="83737" y="41230"/>
                </a:cubicBezTo>
                <a:lnTo>
                  <a:pt x="100606" y="43742"/>
                </a:lnTo>
                <a:lnTo>
                  <a:pt x="114604" y="34055"/>
                </a:lnTo>
                <a:cubicBezTo>
                  <a:pt x="115681" y="33337"/>
                  <a:pt x="116757" y="33337"/>
                  <a:pt x="117475" y="33337"/>
                </a:cubicBezTo>
                <a:close/>
                <a:moveTo>
                  <a:pt x="118269" y="9356"/>
                </a:moveTo>
                <a:cubicBezTo>
                  <a:pt x="57876" y="9356"/>
                  <a:pt x="8987" y="58293"/>
                  <a:pt x="8987" y="118385"/>
                </a:cubicBezTo>
                <a:cubicBezTo>
                  <a:pt x="8987" y="178477"/>
                  <a:pt x="57876" y="227414"/>
                  <a:pt x="118269" y="227414"/>
                </a:cubicBezTo>
                <a:cubicBezTo>
                  <a:pt x="178301" y="227414"/>
                  <a:pt x="227191" y="178477"/>
                  <a:pt x="227191" y="118385"/>
                </a:cubicBezTo>
                <a:cubicBezTo>
                  <a:pt x="227191" y="58293"/>
                  <a:pt x="178301" y="9356"/>
                  <a:pt x="118269" y="9356"/>
                </a:cubicBezTo>
                <a:close/>
                <a:moveTo>
                  <a:pt x="118269" y="0"/>
                </a:moveTo>
                <a:cubicBezTo>
                  <a:pt x="182975" y="0"/>
                  <a:pt x="236178" y="53255"/>
                  <a:pt x="236178" y="118385"/>
                </a:cubicBezTo>
                <a:cubicBezTo>
                  <a:pt x="236178" y="154368"/>
                  <a:pt x="220001" y="186753"/>
                  <a:pt x="194478" y="208343"/>
                </a:cubicBezTo>
                <a:lnTo>
                  <a:pt x="194478" y="291824"/>
                </a:lnTo>
                <a:cubicBezTo>
                  <a:pt x="194478" y="293624"/>
                  <a:pt x="193400" y="294703"/>
                  <a:pt x="191962" y="295783"/>
                </a:cubicBezTo>
                <a:cubicBezTo>
                  <a:pt x="191243" y="296142"/>
                  <a:pt x="190524" y="296502"/>
                  <a:pt x="189805" y="296502"/>
                </a:cubicBezTo>
                <a:cubicBezTo>
                  <a:pt x="189086" y="296502"/>
                  <a:pt x="188007" y="295783"/>
                  <a:pt x="187288" y="295423"/>
                </a:cubicBezTo>
                <a:lnTo>
                  <a:pt x="153857" y="273473"/>
                </a:lnTo>
                <a:lnTo>
                  <a:pt x="120785" y="295423"/>
                </a:lnTo>
                <a:cubicBezTo>
                  <a:pt x="118988" y="296502"/>
                  <a:pt x="117190" y="296502"/>
                  <a:pt x="115393" y="295423"/>
                </a:cubicBezTo>
                <a:lnTo>
                  <a:pt x="82320" y="273473"/>
                </a:lnTo>
                <a:lnTo>
                  <a:pt x="48889" y="295423"/>
                </a:lnTo>
                <a:cubicBezTo>
                  <a:pt x="47451" y="296502"/>
                  <a:pt x="45654" y="296502"/>
                  <a:pt x="44216" y="295783"/>
                </a:cubicBezTo>
                <a:cubicBezTo>
                  <a:pt x="42778" y="294703"/>
                  <a:pt x="41699" y="293624"/>
                  <a:pt x="41699" y="291824"/>
                </a:cubicBezTo>
                <a:lnTo>
                  <a:pt x="41699" y="208703"/>
                </a:lnTo>
                <a:cubicBezTo>
                  <a:pt x="41699" y="208343"/>
                  <a:pt x="41699" y="208343"/>
                  <a:pt x="41699" y="208343"/>
                </a:cubicBezTo>
                <a:cubicBezTo>
                  <a:pt x="16176" y="186753"/>
                  <a:pt x="0" y="154368"/>
                  <a:pt x="0" y="118385"/>
                </a:cubicBezTo>
                <a:cubicBezTo>
                  <a:pt x="0" y="53255"/>
                  <a:pt x="53203" y="0"/>
                  <a:pt x="1182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4" name="Freeform 952">
            <a:extLst>
              <a:ext uri="{FF2B5EF4-FFF2-40B4-BE49-F238E27FC236}">
                <a16:creationId xmlns:a16="http://schemas.microsoft.com/office/drawing/2014/main" xmlns="" id="{E88B40B8-58AF-4044-B9EC-2B593F551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818" y="5432138"/>
            <a:ext cx="514779" cy="514781"/>
          </a:xfrm>
          <a:custGeom>
            <a:avLst/>
            <a:gdLst>
              <a:gd name="T0" fmla="*/ 2601619 w 296503"/>
              <a:gd name="T1" fmla="*/ 3140865 h 296502"/>
              <a:gd name="T2" fmla="*/ 2341324 w 296503"/>
              <a:gd name="T3" fmla="*/ 1890422 h 296502"/>
              <a:gd name="T4" fmla="*/ 2289291 w 296503"/>
              <a:gd name="T5" fmla="*/ 1942459 h 296502"/>
              <a:gd name="T6" fmla="*/ 2702633 w 296503"/>
              <a:gd name="T7" fmla="*/ 1830687 h 296502"/>
              <a:gd name="T8" fmla="*/ 2617657 w 296503"/>
              <a:gd name="T9" fmla="*/ 1880803 h 296502"/>
              <a:gd name="T10" fmla="*/ 2081767 w 296503"/>
              <a:gd name="T11" fmla="*/ 1880803 h 296502"/>
              <a:gd name="T12" fmla="*/ 1989667 w 296503"/>
              <a:gd name="T13" fmla="*/ 1830687 h 296502"/>
              <a:gd name="T14" fmla="*/ 1852132 w 296503"/>
              <a:gd name="T15" fmla="*/ 1609073 h 296502"/>
              <a:gd name="T16" fmla="*/ 1764215 w 296503"/>
              <a:gd name="T17" fmla="*/ 1655329 h 296502"/>
              <a:gd name="T18" fmla="*/ 2928098 w 296503"/>
              <a:gd name="T19" fmla="*/ 1656297 h 296502"/>
              <a:gd name="T20" fmla="*/ 2843124 w 296503"/>
              <a:gd name="T21" fmla="*/ 1611697 h 296502"/>
              <a:gd name="T22" fmla="*/ 3013708 w 296503"/>
              <a:gd name="T23" fmla="*/ 1331443 h 296502"/>
              <a:gd name="T24" fmla="*/ 2913645 w 296503"/>
              <a:gd name="T25" fmla="*/ 1335448 h 296502"/>
              <a:gd name="T26" fmla="*/ 1716968 w 296503"/>
              <a:gd name="T27" fmla="*/ 1283411 h 296502"/>
              <a:gd name="T28" fmla="*/ 1664935 w 296503"/>
              <a:gd name="T29" fmla="*/ 1331443 h 296502"/>
              <a:gd name="T30" fmla="*/ 1852823 w 296503"/>
              <a:gd name="T31" fmla="*/ 1034807 h 296502"/>
              <a:gd name="T32" fmla="*/ 1767832 w 296503"/>
              <a:gd name="T33" fmla="*/ 984714 h 296502"/>
              <a:gd name="T34" fmla="*/ 2931597 w 296503"/>
              <a:gd name="T35" fmla="*/ 983619 h 296502"/>
              <a:gd name="T36" fmla="*/ 2839501 w 296503"/>
              <a:gd name="T37" fmla="*/ 1028213 h 296502"/>
              <a:gd name="T38" fmla="*/ 2388255 w 296503"/>
              <a:gd name="T39" fmla="*/ 931128 h 296502"/>
              <a:gd name="T40" fmla="*/ 2649553 w 296503"/>
              <a:gd name="T41" fmla="*/ 1319616 h 296502"/>
              <a:gd name="T42" fmla="*/ 2289291 w 296503"/>
              <a:gd name="T43" fmla="*/ 1319616 h 296502"/>
              <a:gd name="T44" fmla="*/ 2682406 w 296503"/>
              <a:gd name="T45" fmla="*/ 743302 h 296502"/>
              <a:gd name="T46" fmla="*/ 2633847 w 296503"/>
              <a:gd name="T47" fmla="*/ 821333 h 296502"/>
              <a:gd name="T48" fmla="*/ 2009482 w 296503"/>
              <a:gd name="T49" fmla="*/ 739556 h 296502"/>
              <a:gd name="T50" fmla="*/ 2033771 w 296503"/>
              <a:gd name="T51" fmla="*/ 828758 h 296502"/>
              <a:gd name="T52" fmla="*/ 2339242 w 296503"/>
              <a:gd name="T53" fmla="*/ 659045 h 296502"/>
              <a:gd name="T54" fmla="*/ 2289291 w 296503"/>
              <a:gd name="T55" fmla="*/ 711060 h 296502"/>
              <a:gd name="T56" fmla="*/ 1538926 w 296503"/>
              <a:gd name="T57" fmla="*/ 1326413 h 296502"/>
              <a:gd name="T58" fmla="*/ 2341854 w 296503"/>
              <a:gd name="T59" fmla="*/ 523463 h 296502"/>
              <a:gd name="T60" fmla="*/ 98402 w 296503"/>
              <a:gd name="T61" fmla="*/ 1916797 h 296502"/>
              <a:gd name="T62" fmla="*/ 590384 w 296503"/>
              <a:gd name="T63" fmla="*/ 523463 h 296502"/>
              <a:gd name="T64" fmla="*/ 688786 w 296503"/>
              <a:gd name="T65" fmla="*/ 2341879 h 296502"/>
              <a:gd name="T66" fmla="*/ 1113844 w 296503"/>
              <a:gd name="T67" fmla="*/ 2341879 h 296502"/>
              <a:gd name="T68" fmla="*/ 1212246 w 296503"/>
              <a:gd name="T69" fmla="*/ 444759 h 296502"/>
              <a:gd name="T70" fmla="*/ 2078156 w 296503"/>
              <a:gd name="T71" fmla="*/ 2814200 h 296502"/>
              <a:gd name="T72" fmla="*/ 2341854 w 296503"/>
              <a:gd name="T73" fmla="*/ 2223792 h 296502"/>
              <a:gd name="T74" fmla="*/ 2554396 w 296503"/>
              <a:gd name="T75" fmla="*/ 452617 h 296502"/>
              <a:gd name="T76" fmla="*/ 641546 w 296503"/>
              <a:gd name="T77" fmla="*/ 0 h 296502"/>
              <a:gd name="T78" fmla="*/ 2648843 w 296503"/>
              <a:gd name="T79" fmla="*/ 484124 h 296502"/>
              <a:gd name="T80" fmla="*/ 2648843 w 296503"/>
              <a:gd name="T81" fmla="*/ 2341879 h 296502"/>
              <a:gd name="T82" fmla="*/ 3239232 w 296503"/>
              <a:gd name="T83" fmla="*/ 2861423 h 296502"/>
              <a:gd name="T84" fmla="*/ 2601619 w 296503"/>
              <a:gd name="T85" fmla="*/ 3239269 h 296502"/>
              <a:gd name="T86" fmla="*/ 51177 w 296503"/>
              <a:gd name="T87" fmla="*/ 2912589 h 296502"/>
              <a:gd name="T88" fmla="*/ 842289 w 296503"/>
              <a:gd name="T89" fmla="*/ 2814200 h 296502"/>
              <a:gd name="T90" fmla="*/ 310949 w 296503"/>
              <a:gd name="T91" fmla="*/ 2223792 h 296502"/>
              <a:gd name="T92" fmla="*/ 310949 w 296503"/>
              <a:gd name="T93" fmla="*/ 425059 h 296502"/>
              <a:gd name="T94" fmla="*/ 641546 w 296503"/>
              <a:gd name="T95" fmla="*/ 0 h 29650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96503" h="296502">
                <a:moveTo>
                  <a:pt x="33505" y="266600"/>
                </a:moveTo>
                <a:cubicBezTo>
                  <a:pt x="35667" y="278488"/>
                  <a:pt x="46114" y="287495"/>
                  <a:pt x="58724" y="287495"/>
                </a:cubicBezTo>
                <a:lnTo>
                  <a:pt x="238139" y="287495"/>
                </a:lnTo>
                <a:cubicBezTo>
                  <a:pt x="250749" y="287495"/>
                  <a:pt x="260836" y="278488"/>
                  <a:pt x="262998" y="266600"/>
                </a:cubicBezTo>
                <a:lnTo>
                  <a:pt x="33505" y="266600"/>
                </a:lnTo>
                <a:close/>
                <a:moveTo>
                  <a:pt x="214313" y="173037"/>
                </a:moveTo>
                <a:cubicBezTo>
                  <a:pt x="216877" y="173037"/>
                  <a:pt x="218709" y="175235"/>
                  <a:pt x="218709" y="177800"/>
                </a:cubicBezTo>
                <a:cubicBezTo>
                  <a:pt x="218709" y="179998"/>
                  <a:pt x="216877" y="182196"/>
                  <a:pt x="214313" y="182196"/>
                </a:cubicBezTo>
                <a:cubicBezTo>
                  <a:pt x="211748" y="182196"/>
                  <a:pt x="209550" y="179998"/>
                  <a:pt x="209550" y="177800"/>
                </a:cubicBezTo>
                <a:cubicBezTo>
                  <a:pt x="209550" y="175235"/>
                  <a:pt x="211748" y="173037"/>
                  <a:pt x="214313" y="173037"/>
                </a:cubicBezTo>
                <a:close/>
                <a:moveTo>
                  <a:pt x="241459" y="166158"/>
                </a:moveTo>
                <a:cubicBezTo>
                  <a:pt x="243311" y="165100"/>
                  <a:pt x="246275" y="165453"/>
                  <a:pt x="247386" y="167570"/>
                </a:cubicBezTo>
                <a:cubicBezTo>
                  <a:pt x="248868" y="169686"/>
                  <a:pt x="248127" y="172508"/>
                  <a:pt x="245904" y="173567"/>
                </a:cubicBezTo>
                <a:cubicBezTo>
                  <a:pt x="245163" y="173920"/>
                  <a:pt x="244423" y="174272"/>
                  <a:pt x="243311" y="174272"/>
                </a:cubicBezTo>
                <a:cubicBezTo>
                  <a:pt x="241830" y="174272"/>
                  <a:pt x="240348" y="173567"/>
                  <a:pt x="239607" y="172156"/>
                </a:cubicBezTo>
                <a:cubicBezTo>
                  <a:pt x="238125" y="170039"/>
                  <a:pt x="239237" y="167217"/>
                  <a:pt x="241459" y="166158"/>
                </a:cubicBezTo>
                <a:close/>
                <a:moveTo>
                  <a:pt x="188639" y="166158"/>
                </a:moveTo>
                <a:cubicBezTo>
                  <a:pt x="190938" y="167217"/>
                  <a:pt x="191705" y="170039"/>
                  <a:pt x="190555" y="172156"/>
                </a:cubicBezTo>
                <a:cubicBezTo>
                  <a:pt x="189405" y="173567"/>
                  <a:pt x="187872" y="174272"/>
                  <a:pt x="186340" y="174272"/>
                </a:cubicBezTo>
                <a:cubicBezTo>
                  <a:pt x="185573" y="174272"/>
                  <a:pt x="184424" y="173920"/>
                  <a:pt x="184040" y="173920"/>
                </a:cubicBezTo>
                <a:cubicBezTo>
                  <a:pt x="181741" y="172508"/>
                  <a:pt x="180975" y="170039"/>
                  <a:pt x="182124" y="167570"/>
                </a:cubicBezTo>
                <a:cubicBezTo>
                  <a:pt x="183274" y="165453"/>
                  <a:pt x="186340" y="165100"/>
                  <a:pt x="188639" y="166158"/>
                </a:cubicBezTo>
                <a:close/>
                <a:moveTo>
                  <a:pt x="163403" y="145873"/>
                </a:moveTo>
                <a:cubicBezTo>
                  <a:pt x="165702" y="144462"/>
                  <a:pt x="168768" y="145168"/>
                  <a:pt x="169534" y="147284"/>
                </a:cubicBezTo>
                <a:cubicBezTo>
                  <a:pt x="171067" y="149401"/>
                  <a:pt x="170300" y="151870"/>
                  <a:pt x="168001" y="153282"/>
                </a:cubicBezTo>
                <a:cubicBezTo>
                  <a:pt x="167235" y="153634"/>
                  <a:pt x="166469" y="153634"/>
                  <a:pt x="165702" y="153634"/>
                </a:cubicBezTo>
                <a:cubicBezTo>
                  <a:pt x="164169" y="153634"/>
                  <a:pt x="162637" y="152929"/>
                  <a:pt x="161487" y="151518"/>
                </a:cubicBezTo>
                <a:cubicBezTo>
                  <a:pt x="160338" y="149401"/>
                  <a:pt x="161104" y="146579"/>
                  <a:pt x="163403" y="145873"/>
                </a:cubicBezTo>
                <a:close/>
                <a:moveTo>
                  <a:pt x="266171" y="145823"/>
                </a:moveTo>
                <a:cubicBezTo>
                  <a:pt x="268764" y="146843"/>
                  <a:pt x="269505" y="149565"/>
                  <a:pt x="268023" y="151606"/>
                </a:cubicBezTo>
                <a:cubicBezTo>
                  <a:pt x="267282" y="152967"/>
                  <a:pt x="265801" y="153647"/>
                  <a:pt x="264319" y="153647"/>
                </a:cubicBezTo>
                <a:cubicBezTo>
                  <a:pt x="263208" y="153647"/>
                  <a:pt x="262467" y="153647"/>
                  <a:pt x="261726" y="153307"/>
                </a:cubicBezTo>
                <a:cubicBezTo>
                  <a:pt x="259504" y="151946"/>
                  <a:pt x="258763" y="149565"/>
                  <a:pt x="260245" y="147524"/>
                </a:cubicBezTo>
                <a:cubicBezTo>
                  <a:pt x="261356" y="145142"/>
                  <a:pt x="264319" y="144462"/>
                  <a:pt x="266171" y="145823"/>
                </a:cubicBezTo>
                <a:close/>
                <a:moveTo>
                  <a:pt x="271463" y="117475"/>
                </a:moveTo>
                <a:cubicBezTo>
                  <a:pt x="274027" y="117475"/>
                  <a:pt x="275859" y="119307"/>
                  <a:pt x="275859" y="121871"/>
                </a:cubicBezTo>
                <a:lnTo>
                  <a:pt x="275859" y="122238"/>
                </a:lnTo>
                <a:cubicBezTo>
                  <a:pt x="275859" y="124802"/>
                  <a:pt x="274027" y="126634"/>
                  <a:pt x="271463" y="126634"/>
                </a:cubicBezTo>
                <a:cubicBezTo>
                  <a:pt x="268898" y="126634"/>
                  <a:pt x="266700" y="124802"/>
                  <a:pt x="266700" y="122238"/>
                </a:cubicBezTo>
                <a:lnTo>
                  <a:pt x="266700" y="121871"/>
                </a:lnTo>
                <a:cubicBezTo>
                  <a:pt x="266700" y="119307"/>
                  <a:pt x="268898" y="117475"/>
                  <a:pt x="271463" y="117475"/>
                </a:cubicBezTo>
                <a:close/>
                <a:moveTo>
                  <a:pt x="157162" y="117475"/>
                </a:moveTo>
                <a:cubicBezTo>
                  <a:pt x="159727" y="117475"/>
                  <a:pt x="161558" y="119307"/>
                  <a:pt x="161558" y="121871"/>
                </a:cubicBezTo>
                <a:cubicBezTo>
                  <a:pt x="161558" y="124436"/>
                  <a:pt x="159727" y="126634"/>
                  <a:pt x="157162" y="126634"/>
                </a:cubicBezTo>
                <a:cubicBezTo>
                  <a:pt x="154598" y="126634"/>
                  <a:pt x="152400" y="124436"/>
                  <a:pt x="152400" y="121871"/>
                </a:cubicBezTo>
                <a:cubicBezTo>
                  <a:pt x="152400" y="119307"/>
                  <a:pt x="154598" y="117475"/>
                  <a:pt x="157162" y="117475"/>
                </a:cubicBezTo>
                <a:close/>
                <a:moveTo>
                  <a:pt x="168116" y="88370"/>
                </a:moveTo>
                <a:cubicBezTo>
                  <a:pt x="170339" y="89782"/>
                  <a:pt x="171079" y="92604"/>
                  <a:pt x="169598" y="94720"/>
                </a:cubicBezTo>
                <a:cubicBezTo>
                  <a:pt x="168857" y="96132"/>
                  <a:pt x="167375" y="96484"/>
                  <a:pt x="165523" y="96484"/>
                </a:cubicBezTo>
                <a:cubicBezTo>
                  <a:pt x="165153" y="96484"/>
                  <a:pt x="164042" y="96484"/>
                  <a:pt x="163301" y="96132"/>
                </a:cubicBezTo>
                <a:cubicBezTo>
                  <a:pt x="161449" y="95073"/>
                  <a:pt x="160338" y="92251"/>
                  <a:pt x="161819" y="90134"/>
                </a:cubicBezTo>
                <a:cubicBezTo>
                  <a:pt x="162931" y="88018"/>
                  <a:pt x="165894" y="87312"/>
                  <a:pt x="168116" y="88370"/>
                </a:cubicBezTo>
                <a:close/>
                <a:moveTo>
                  <a:pt x="261829" y="88333"/>
                </a:moveTo>
                <a:cubicBezTo>
                  <a:pt x="264128" y="87312"/>
                  <a:pt x="267193" y="87992"/>
                  <a:pt x="268343" y="90034"/>
                </a:cubicBezTo>
                <a:cubicBezTo>
                  <a:pt x="269492" y="92075"/>
                  <a:pt x="268726" y="94796"/>
                  <a:pt x="266427" y="95817"/>
                </a:cubicBezTo>
                <a:cubicBezTo>
                  <a:pt x="265660" y="96157"/>
                  <a:pt x="264894" y="96497"/>
                  <a:pt x="264128" y="96497"/>
                </a:cubicBezTo>
                <a:cubicBezTo>
                  <a:pt x="262595" y="96497"/>
                  <a:pt x="261062" y="95476"/>
                  <a:pt x="259913" y="94116"/>
                </a:cubicBezTo>
                <a:cubicBezTo>
                  <a:pt x="258763" y="92075"/>
                  <a:pt x="259530" y="89693"/>
                  <a:pt x="261829" y="88333"/>
                </a:cubicBezTo>
                <a:close/>
                <a:moveTo>
                  <a:pt x="214261" y="80962"/>
                </a:moveTo>
                <a:cubicBezTo>
                  <a:pt x="216798" y="80962"/>
                  <a:pt x="218609" y="82740"/>
                  <a:pt x="218609" y="85229"/>
                </a:cubicBezTo>
                <a:lnTo>
                  <a:pt x="218609" y="116522"/>
                </a:lnTo>
                <a:lnTo>
                  <a:pt x="238177" y="116522"/>
                </a:lnTo>
                <a:cubicBezTo>
                  <a:pt x="240714" y="116522"/>
                  <a:pt x="242526" y="118300"/>
                  <a:pt x="242526" y="120789"/>
                </a:cubicBezTo>
                <a:cubicBezTo>
                  <a:pt x="242526" y="123279"/>
                  <a:pt x="240714" y="125057"/>
                  <a:pt x="238177" y="125057"/>
                </a:cubicBezTo>
                <a:lnTo>
                  <a:pt x="214261" y="125057"/>
                </a:lnTo>
                <a:cubicBezTo>
                  <a:pt x="211724" y="125057"/>
                  <a:pt x="209550" y="123279"/>
                  <a:pt x="209550" y="120789"/>
                </a:cubicBezTo>
                <a:lnTo>
                  <a:pt x="209550" y="85229"/>
                </a:lnTo>
                <a:cubicBezTo>
                  <a:pt x="209550" y="82740"/>
                  <a:pt x="211724" y="80962"/>
                  <a:pt x="214261" y="80962"/>
                </a:cubicBezTo>
                <a:close/>
                <a:moveTo>
                  <a:pt x="245534" y="68036"/>
                </a:moveTo>
                <a:cubicBezTo>
                  <a:pt x="247757" y="69056"/>
                  <a:pt x="248868" y="71778"/>
                  <a:pt x="247386" y="73819"/>
                </a:cubicBezTo>
                <a:cubicBezTo>
                  <a:pt x="246645" y="75179"/>
                  <a:pt x="245163" y="75860"/>
                  <a:pt x="243311" y="75860"/>
                </a:cubicBezTo>
                <a:cubicBezTo>
                  <a:pt x="242570" y="75860"/>
                  <a:pt x="241830" y="75860"/>
                  <a:pt x="241089" y="75179"/>
                </a:cubicBezTo>
                <a:cubicBezTo>
                  <a:pt x="238866" y="74159"/>
                  <a:pt x="238125" y="71437"/>
                  <a:pt x="239237" y="69736"/>
                </a:cubicBezTo>
                <a:cubicBezTo>
                  <a:pt x="240718" y="67695"/>
                  <a:pt x="243311" y="66675"/>
                  <a:pt x="245534" y="68036"/>
                </a:cubicBezTo>
                <a:close/>
                <a:moveTo>
                  <a:pt x="183938" y="67695"/>
                </a:moveTo>
                <a:cubicBezTo>
                  <a:pt x="186161" y="66675"/>
                  <a:pt x="188754" y="67355"/>
                  <a:pt x="190236" y="69396"/>
                </a:cubicBezTo>
                <a:cubicBezTo>
                  <a:pt x="191717" y="71437"/>
                  <a:pt x="190976" y="73819"/>
                  <a:pt x="188383" y="75179"/>
                </a:cubicBezTo>
                <a:cubicBezTo>
                  <a:pt x="188013" y="75520"/>
                  <a:pt x="186902" y="75860"/>
                  <a:pt x="186161" y="75860"/>
                </a:cubicBezTo>
                <a:cubicBezTo>
                  <a:pt x="184679" y="75860"/>
                  <a:pt x="183197" y="74839"/>
                  <a:pt x="182086" y="73478"/>
                </a:cubicBezTo>
                <a:cubicBezTo>
                  <a:pt x="180975" y="71437"/>
                  <a:pt x="181716" y="69056"/>
                  <a:pt x="183938" y="67695"/>
                </a:cubicBezTo>
                <a:close/>
                <a:moveTo>
                  <a:pt x="214122" y="60325"/>
                </a:moveTo>
                <a:cubicBezTo>
                  <a:pt x="216789" y="60325"/>
                  <a:pt x="218694" y="62523"/>
                  <a:pt x="218694" y="65087"/>
                </a:cubicBezTo>
                <a:cubicBezTo>
                  <a:pt x="218694" y="67652"/>
                  <a:pt x="216789" y="69484"/>
                  <a:pt x="214122" y="69484"/>
                </a:cubicBezTo>
                <a:cubicBezTo>
                  <a:pt x="211455" y="69484"/>
                  <a:pt x="209550" y="67652"/>
                  <a:pt x="209550" y="65087"/>
                </a:cubicBezTo>
                <a:cubicBezTo>
                  <a:pt x="209550" y="62523"/>
                  <a:pt x="211455" y="60325"/>
                  <a:pt x="214122" y="60325"/>
                </a:cubicBezTo>
                <a:close/>
                <a:moveTo>
                  <a:pt x="214361" y="47916"/>
                </a:moveTo>
                <a:cubicBezTo>
                  <a:pt x="173650" y="47916"/>
                  <a:pt x="140866" y="81061"/>
                  <a:pt x="140866" y="121411"/>
                </a:cubicBezTo>
                <a:cubicBezTo>
                  <a:pt x="140866" y="161761"/>
                  <a:pt x="173650" y="194906"/>
                  <a:pt x="214361" y="194906"/>
                </a:cubicBezTo>
                <a:cubicBezTo>
                  <a:pt x="254712" y="194906"/>
                  <a:pt x="287856" y="161761"/>
                  <a:pt x="287856" y="121411"/>
                </a:cubicBezTo>
                <a:cubicBezTo>
                  <a:pt x="287856" y="81061"/>
                  <a:pt x="254712" y="47916"/>
                  <a:pt x="214361" y="47916"/>
                </a:cubicBezTo>
                <a:close/>
                <a:moveTo>
                  <a:pt x="28461" y="47916"/>
                </a:moveTo>
                <a:cubicBezTo>
                  <a:pt x="18013" y="47916"/>
                  <a:pt x="9007" y="56922"/>
                  <a:pt x="9007" y="67370"/>
                </a:cubicBezTo>
                <a:lnTo>
                  <a:pt x="9007" y="175451"/>
                </a:lnTo>
                <a:cubicBezTo>
                  <a:pt x="9007" y="185899"/>
                  <a:pt x="18013" y="194906"/>
                  <a:pt x="28461" y="194906"/>
                </a:cubicBezTo>
                <a:lnTo>
                  <a:pt x="54040" y="194906"/>
                </a:lnTo>
                <a:lnTo>
                  <a:pt x="54040" y="47916"/>
                </a:lnTo>
                <a:lnTo>
                  <a:pt x="28461" y="47916"/>
                </a:lnTo>
                <a:close/>
                <a:moveTo>
                  <a:pt x="63047" y="9007"/>
                </a:moveTo>
                <a:lnTo>
                  <a:pt x="63047" y="214360"/>
                </a:lnTo>
                <a:cubicBezTo>
                  <a:pt x="63047" y="238138"/>
                  <a:pt x="82502" y="257593"/>
                  <a:pt x="106280" y="257593"/>
                </a:cubicBezTo>
                <a:lnTo>
                  <a:pt x="113485" y="257593"/>
                </a:lnTo>
                <a:cubicBezTo>
                  <a:pt x="106280" y="248226"/>
                  <a:pt x="101956" y="232734"/>
                  <a:pt x="101956" y="214360"/>
                </a:cubicBezTo>
                <a:lnTo>
                  <a:pt x="101956" y="40710"/>
                </a:lnTo>
                <a:cubicBezTo>
                  <a:pt x="101956" y="37828"/>
                  <a:pt x="104118" y="36027"/>
                  <a:pt x="106280" y="36027"/>
                </a:cubicBezTo>
                <a:cubicBezTo>
                  <a:pt x="108801" y="36027"/>
                  <a:pt x="110963" y="37828"/>
                  <a:pt x="110963" y="40710"/>
                </a:cubicBezTo>
                <a:lnTo>
                  <a:pt x="110963" y="214360"/>
                </a:lnTo>
                <a:cubicBezTo>
                  <a:pt x="110963" y="239940"/>
                  <a:pt x="120330" y="257593"/>
                  <a:pt x="128616" y="257593"/>
                </a:cubicBezTo>
                <a:lnTo>
                  <a:pt x="190223" y="257593"/>
                </a:lnTo>
                <a:cubicBezTo>
                  <a:pt x="214361" y="257593"/>
                  <a:pt x="233816" y="238138"/>
                  <a:pt x="233816" y="214360"/>
                </a:cubicBezTo>
                <a:lnTo>
                  <a:pt x="233816" y="201391"/>
                </a:lnTo>
                <a:cubicBezTo>
                  <a:pt x="227331" y="202832"/>
                  <a:pt x="220846" y="203552"/>
                  <a:pt x="214361" y="203552"/>
                </a:cubicBezTo>
                <a:cubicBezTo>
                  <a:pt x="168606" y="203552"/>
                  <a:pt x="131859" y="166805"/>
                  <a:pt x="131859" y="121411"/>
                </a:cubicBezTo>
                <a:cubicBezTo>
                  <a:pt x="131859" y="75656"/>
                  <a:pt x="168606" y="38909"/>
                  <a:pt x="214361" y="38909"/>
                </a:cubicBezTo>
                <a:cubicBezTo>
                  <a:pt x="220846" y="38909"/>
                  <a:pt x="227331" y="39990"/>
                  <a:pt x="233816" y="41431"/>
                </a:cubicBezTo>
                <a:lnTo>
                  <a:pt x="233816" y="9007"/>
                </a:lnTo>
                <a:lnTo>
                  <a:pt x="63047" y="9007"/>
                </a:lnTo>
                <a:close/>
                <a:moveTo>
                  <a:pt x="58724" y="0"/>
                </a:moveTo>
                <a:lnTo>
                  <a:pt x="238139" y="0"/>
                </a:lnTo>
                <a:cubicBezTo>
                  <a:pt x="240661" y="0"/>
                  <a:pt x="242462" y="1801"/>
                  <a:pt x="242462" y="4683"/>
                </a:cubicBezTo>
                <a:lnTo>
                  <a:pt x="242462" y="44313"/>
                </a:lnTo>
                <a:cubicBezTo>
                  <a:pt x="274166" y="55842"/>
                  <a:pt x="296503" y="86105"/>
                  <a:pt x="296503" y="121411"/>
                </a:cubicBezTo>
                <a:cubicBezTo>
                  <a:pt x="296503" y="156717"/>
                  <a:pt x="274166" y="186980"/>
                  <a:pt x="242462" y="198509"/>
                </a:cubicBezTo>
                <a:lnTo>
                  <a:pt x="242462" y="214360"/>
                </a:lnTo>
                <a:cubicBezTo>
                  <a:pt x="242462" y="232014"/>
                  <a:pt x="233456" y="248226"/>
                  <a:pt x="219405" y="257593"/>
                </a:cubicBezTo>
                <a:lnTo>
                  <a:pt x="292180" y="257593"/>
                </a:lnTo>
                <a:cubicBezTo>
                  <a:pt x="294702" y="257593"/>
                  <a:pt x="296503" y="259394"/>
                  <a:pt x="296503" y="261916"/>
                </a:cubicBezTo>
                <a:cubicBezTo>
                  <a:pt x="296503" y="264438"/>
                  <a:pt x="294702" y="266600"/>
                  <a:pt x="292180" y="266600"/>
                </a:cubicBezTo>
                <a:lnTo>
                  <a:pt x="272365" y="266600"/>
                </a:lnTo>
                <a:cubicBezTo>
                  <a:pt x="270203" y="283532"/>
                  <a:pt x="255792" y="296502"/>
                  <a:pt x="238139" y="296502"/>
                </a:cubicBezTo>
                <a:lnTo>
                  <a:pt x="58724" y="296502"/>
                </a:lnTo>
                <a:cubicBezTo>
                  <a:pt x="41071" y="296502"/>
                  <a:pt x="26660" y="283532"/>
                  <a:pt x="24498" y="266600"/>
                </a:cubicBezTo>
                <a:lnTo>
                  <a:pt x="4683" y="266600"/>
                </a:lnTo>
                <a:cubicBezTo>
                  <a:pt x="2161" y="266600"/>
                  <a:pt x="0" y="264438"/>
                  <a:pt x="0" y="261916"/>
                </a:cubicBezTo>
                <a:cubicBezTo>
                  <a:pt x="0" y="259394"/>
                  <a:pt x="2161" y="257593"/>
                  <a:pt x="4683" y="257593"/>
                </a:cubicBezTo>
                <a:lnTo>
                  <a:pt x="77098" y="257593"/>
                </a:lnTo>
                <a:cubicBezTo>
                  <a:pt x="63047" y="248226"/>
                  <a:pt x="54040" y="232014"/>
                  <a:pt x="54040" y="214360"/>
                </a:cubicBezTo>
                <a:lnTo>
                  <a:pt x="54040" y="203552"/>
                </a:lnTo>
                <a:lnTo>
                  <a:pt x="28461" y="203552"/>
                </a:lnTo>
                <a:cubicBezTo>
                  <a:pt x="12609" y="203552"/>
                  <a:pt x="0" y="190943"/>
                  <a:pt x="0" y="175451"/>
                </a:cubicBezTo>
                <a:lnTo>
                  <a:pt x="0" y="67370"/>
                </a:lnTo>
                <a:cubicBezTo>
                  <a:pt x="0" y="51879"/>
                  <a:pt x="12609" y="38909"/>
                  <a:pt x="28461" y="38909"/>
                </a:cubicBezTo>
                <a:lnTo>
                  <a:pt x="54040" y="38909"/>
                </a:lnTo>
                <a:lnTo>
                  <a:pt x="54040" y="4683"/>
                </a:lnTo>
                <a:cubicBezTo>
                  <a:pt x="54040" y="1801"/>
                  <a:pt x="55842" y="0"/>
                  <a:pt x="587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5" name="Freeform 935">
            <a:extLst>
              <a:ext uri="{FF2B5EF4-FFF2-40B4-BE49-F238E27FC236}">
                <a16:creationId xmlns:a16="http://schemas.microsoft.com/office/drawing/2014/main" xmlns="" id="{B529B53C-E899-6A4B-8FA2-E1FC40F9D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102" y="2317431"/>
            <a:ext cx="514779" cy="514779"/>
          </a:xfrm>
          <a:custGeom>
            <a:avLst/>
            <a:gdLst>
              <a:gd name="T0" fmla="*/ 1609031 w 296503"/>
              <a:gd name="T1" fmla="*/ 2567389 h 296502"/>
              <a:gd name="T2" fmla="*/ 1609031 w 296503"/>
              <a:gd name="T3" fmla="*/ 2133286 h 296502"/>
              <a:gd name="T4" fmla="*/ 1352774 w 296503"/>
              <a:gd name="T5" fmla="*/ 2400113 h 296502"/>
              <a:gd name="T6" fmla="*/ 1489529 w 296503"/>
              <a:gd name="T7" fmla="*/ 1900576 h 296502"/>
              <a:gd name="T8" fmla="*/ 1344564 w 296503"/>
              <a:gd name="T9" fmla="*/ 1959795 h 296502"/>
              <a:gd name="T10" fmla="*/ 1176115 w 296503"/>
              <a:gd name="T11" fmla="*/ 2133576 h 296502"/>
              <a:gd name="T12" fmla="*/ 1113440 w 296503"/>
              <a:gd name="T13" fmla="*/ 2279681 h 296502"/>
              <a:gd name="T14" fmla="*/ 882295 w 296503"/>
              <a:gd name="T15" fmla="*/ 2488986 h 296502"/>
              <a:gd name="T16" fmla="*/ 1176115 w 296503"/>
              <a:gd name="T17" fmla="*/ 2619311 h 296502"/>
              <a:gd name="T18" fmla="*/ 1156538 w 296503"/>
              <a:gd name="T19" fmla="*/ 2982644 h 296502"/>
              <a:gd name="T20" fmla="*/ 1458184 w 296503"/>
              <a:gd name="T21" fmla="*/ 2864168 h 296502"/>
              <a:gd name="T22" fmla="*/ 1697162 w 296503"/>
              <a:gd name="T23" fmla="*/ 3136656 h 296502"/>
              <a:gd name="T24" fmla="*/ 1826423 w 296503"/>
              <a:gd name="T25" fmla="*/ 2840478 h 296502"/>
              <a:gd name="T26" fmla="*/ 2186842 w 296503"/>
              <a:gd name="T27" fmla="*/ 2860218 h 296502"/>
              <a:gd name="T28" fmla="*/ 2069322 w 296503"/>
              <a:gd name="T29" fmla="*/ 2556139 h 296502"/>
              <a:gd name="T30" fmla="*/ 2343543 w 296503"/>
              <a:gd name="T31" fmla="*/ 2406057 h 296502"/>
              <a:gd name="T32" fmla="*/ 2069322 w 296503"/>
              <a:gd name="T33" fmla="*/ 2248105 h 296502"/>
              <a:gd name="T34" fmla="*/ 2186842 w 296503"/>
              <a:gd name="T35" fmla="*/ 1944008 h 296502"/>
              <a:gd name="T36" fmla="*/ 1826423 w 296503"/>
              <a:gd name="T37" fmla="*/ 1963748 h 296502"/>
              <a:gd name="T38" fmla="*/ 1697162 w 296503"/>
              <a:gd name="T39" fmla="*/ 1667573 h 296502"/>
              <a:gd name="T40" fmla="*/ 1748086 w 296503"/>
              <a:gd name="T41" fmla="*/ 1576734 h 296502"/>
              <a:gd name="T42" fmla="*/ 1842107 w 296503"/>
              <a:gd name="T43" fmla="*/ 1865023 h 296502"/>
              <a:gd name="T44" fmla="*/ 2284783 w 296503"/>
              <a:gd name="T45" fmla="*/ 1916372 h 296502"/>
              <a:gd name="T46" fmla="*/ 2155509 w 296503"/>
              <a:gd name="T47" fmla="*/ 2188855 h 296502"/>
              <a:gd name="T48" fmla="*/ 2441491 w 296503"/>
              <a:gd name="T49" fmla="*/ 2406057 h 296502"/>
              <a:gd name="T50" fmla="*/ 2155509 w 296503"/>
              <a:gd name="T51" fmla="*/ 2615371 h 296502"/>
              <a:gd name="T52" fmla="*/ 2284783 w 296503"/>
              <a:gd name="T53" fmla="*/ 2891805 h 296502"/>
              <a:gd name="T54" fmla="*/ 1842107 w 296503"/>
              <a:gd name="T55" fmla="*/ 2939205 h 296502"/>
              <a:gd name="T56" fmla="*/ 1748086 w 296503"/>
              <a:gd name="T57" fmla="*/ 3231441 h 296502"/>
              <a:gd name="T58" fmla="*/ 1438589 w 296503"/>
              <a:gd name="T59" fmla="*/ 3187994 h 296502"/>
              <a:gd name="T60" fmla="*/ 1183952 w 296503"/>
              <a:gd name="T61" fmla="*/ 3085323 h 296502"/>
              <a:gd name="T62" fmla="*/ 937144 w 296503"/>
              <a:gd name="T63" fmla="*/ 2832575 h 296502"/>
              <a:gd name="T64" fmla="*/ 831382 w 296503"/>
              <a:gd name="T65" fmla="*/ 2579831 h 296502"/>
              <a:gd name="T66" fmla="*/ 792192 w 296503"/>
              <a:gd name="T67" fmla="*/ 2267842 h 296502"/>
              <a:gd name="T68" fmla="*/ 1078168 w 296503"/>
              <a:gd name="T69" fmla="*/ 2169116 h 296502"/>
              <a:gd name="T70" fmla="*/ 1129105 w 296503"/>
              <a:gd name="T71" fmla="*/ 1722843 h 296502"/>
              <a:gd name="T72" fmla="*/ 1399426 w 296503"/>
              <a:gd name="T73" fmla="*/ 1857116 h 296502"/>
              <a:gd name="T74" fmla="*/ 377111 w 296503"/>
              <a:gd name="T75" fmla="*/ 1179379 h 296502"/>
              <a:gd name="T76" fmla="*/ 1162464 w 296503"/>
              <a:gd name="T77" fmla="*/ 1279277 h 296502"/>
              <a:gd name="T78" fmla="*/ 377111 w 296503"/>
              <a:gd name="T79" fmla="*/ 1179379 h 296502"/>
              <a:gd name="T80" fmla="*/ 2528163 w 296503"/>
              <a:gd name="T81" fmla="*/ 830439 h 296502"/>
              <a:gd name="T82" fmla="*/ 1647612 w 296503"/>
              <a:gd name="T83" fmla="*/ 830439 h 296502"/>
              <a:gd name="T84" fmla="*/ 488035 w 296503"/>
              <a:gd name="T85" fmla="*/ 784665 h 296502"/>
              <a:gd name="T86" fmla="*/ 1558615 w 296503"/>
              <a:gd name="T87" fmla="*/ 1094591 h 296502"/>
              <a:gd name="T88" fmla="*/ 2747263 w 296503"/>
              <a:gd name="T89" fmla="*/ 490420 h 296502"/>
              <a:gd name="T90" fmla="*/ 94476 w 296503"/>
              <a:gd name="T91" fmla="*/ 309954 h 296502"/>
              <a:gd name="T92" fmla="*/ 393596 w 296503"/>
              <a:gd name="T93" fmla="*/ 784665 h 296502"/>
              <a:gd name="T94" fmla="*/ 2794501 w 296503"/>
              <a:gd name="T95" fmla="*/ 392334 h 296502"/>
              <a:gd name="T96" fmla="*/ 2928316 w 296503"/>
              <a:gd name="T97" fmla="*/ 1176977 h 296502"/>
              <a:gd name="T98" fmla="*/ 2928316 w 296503"/>
              <a:gd name="T99" fmla="*/ 98087 h 296502"/>
              <a:gd name="T100" fmla="*/ 2928316 w 296503"/>
              <a:gd name="T101" fmla="*/ 0 h 296502"/>
              <a:gd name="T102" fmla="*/ 2928316 w 296503"/>
              <a:gd name="T103" fmla="*/ 2840456 h 296502"/>
              <a:gd name="T104" fmla="*/ 2471753 w 296503"/>
              <a:gd name="T105" fmla="*/ 2738445 h 296502"/>
              <a:gd name="T106" fmla="*/ 3140847 w 296503"/>
              <a:gd name="T107" fmla="*/ 1482991 h 296502"/>
              <a:gd name="T108" fmla="*/ 1487783 w 296503"/>
              <a:gd name="T109" fmla="*/ 1165209 h 296502"/>
              <a:gd name="T110" fmla="*/ 306988 w 296503"/>
              <a:gd name="T111" fmla="*/ 878799 h 296502"/>
              <a:gd name="T112" fmla="*/ 306988 w 296503"/>
              <a:gd name="T113" fmla="*/ 2738445 h 296502"/>
              <a:gd name="T114" fmla="*/ 767511 w 296503"/>
              <a:gd name="T115" fmla="*/ 2840456 h 296502"/>
              <a:gd name="T116" fmla="*/ 0 w 296503"/>
              <a:gd name="T117" fmla="*/ 309954 h 2965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6503" h="296502">
                <a:moveTo>
                  <a:pt x="147282" y="204741"/>
                </a:moveTo>
                <a:cubicBezTo>
                  <a:pt x="139463" y="204741"/>
                  <a:pt x="132711" y="211303"/>
                  <a:pt x="132711" y="219687"/>
                </a:cubicBezTo>
                <a:cubicBezTo>
                  <a:pt x="132711" y="228071"/>
                  <a:pt x="139463" y="234997"/>
                  <a:pt x="147282" y="234997"/>
                </a:cubicBezTo>
                <a:cubicBezTo>
                  <a:pt x="155457" y="234997"/>
                  <a:pt x="162210" y="228071"/>
                  <a:pt x="162210" y="219687"/>
                </a:cubicBezTo>
                <a:cubicBezTo>
                  <a:pt x="162210" y="211303"/>
                  <a:pt x="155457" y="204741"/>
                  <a:pt x="147282" y="204741"/>
                </a:cubicBezTo>
                <a:close/>
                <a:moveTo>
                  <a:pt x="147282" y="195263"/>
                </a:moveTo>
                <a:cubicBezTo>
                  <a:pt x="160433" y="195263"/>
                  <a:pt x="171095" y="206199"/>
                  <a:pt x="171095" y="219687"/>
                </a:cubicBezTo>
                <a:cubicBezTo>
                  <a:pt x="171095" y="233175"/>
                  <a:pt x="160433" y="244111"/>
                  <a:pt x="147282" y="244111"/>
                </a:cubicBezTo>
                <a:cubicBezTo>
                  <a:pt x="134488" y="244111"/>
                  <a:pt x="123825" y="233175"/>
                  <a:pt x="123825" y="219687"/>
                </a:cubicBezTo>
                <a:cubicBezTo>
                  <a:pt x="123825" y="206199"/>
                  <a:pt x="134488" y="195263"/>
                  <a:pt x="147282" y="195263"/>
                </a:cubicBezTo>
                <a:close/>
                <a:moveTo>
                  <a:pt x="139929" y="152635"/>
                </a:moveTo>
                <a:lnTo>
                  <a:pt x="136343" y="173962"/>
                </a:lnTo>
                <a:cubicBezTo>
                  <a:pt x="136343" y="175769"/>
                  <a:pt x="134908" y="177215"/>
                  <a:pt x="133474" y="177576"/>
                </a:cubicBezTo>
                <a:cubicBezTo>
                  <a:pt x="131681" y="178299"/>
                  <a:pt x="129530" y="179022"/>
                  <a:pt x="127737" y="179745"/>
                </a:cubicBezTo>
                <a:cubicBezTo>
                  <a:pt x="126302" y="180830"/>
                  <a:pt x="124509" y="180468"/>
                  <a:pt x="123074" y="179384"/>
                </a:cubicBezTo>
                <a:lnTo>
                  <a:pt x="105862" y="167094"/>
                </a:lnTo>
                <a:cubicBezTo>
                  <a:pt x="101918" y="169985"/>
                  <a:pt x="98332" y="173962"/>
                  <a:pt x="95105" y="177938"/>
                </a:cubicBezTo>
                <a:lnTo>
                  <a:pt x="107655" y="195289"/>
                </a:lnTo>
                <a:cubicBezTo>
                  <a:pt x="108372" y="196735"/>
                  <a:pt x="108731" y="198542"/>
                  <a:pt x="107655" y="199988"/>
                </a:cubicBezTo>
                <a:cubicBezTo>
                  <a:pt x="106938" y="202157"/>
                  <a:pt x="106221" y="203964"/>
                  <a:pt x="105504" y="205772"/>
                </a:cubicBezTo>
                <a:cubicBezTo>
                  <a:pt x="105145" y="207217"/>
                  <a:pt x="103711" y="208663"/>
                  <a:pt x="101918" y="208663"/>
                </a:cubicBezTo>
                <a:lnTo>
                  <a:pt x="80761" y="212278"/>
                </a:lnTo>
                <a:cubicBezTo>
                  <a:pt x="80761" y="214808"/>
                  <a:pt x="80402" y="217339"/>
                  <a:pt x="80402" y="220231"/>
                </a:cubicBezTo>
                <a:cubicBezTo>
                  <a:pt x="80402" y="222761"/>
                  <a:pt x="80761" y="224930"/>
                  <a:pt x="80761" y="227821"/>
                </a:cubicBezTo>
                <a:lnTo>
                  <a:pt x="101918" y="231075"/>
                </a:lnTo>
                <a:cubicBezTo>
                  <a:pt x="103711" y="231436"/>
                  <a:pt x="105145" y="232521"/>
                  <a:pt x="105504" y="233967"/>
                </a:cubicBezTo>
                <a:cubicBezTo>
                  <a:pt x="106221" y="235774"/>
                  <a:pt x="106938" y="237943"/>
                  <a:pt x="107655" y="239750"/>
                </a:cubicBezTo>
                <a:cubicBezTo>
                  <a:pt x="108731" y="241196"/>
                  <a:pt x="108372" y="243003"/>
                  <a:pt x="107655" y="244449"/>
                </a:cubicBezTo>
                <a:lnTo>
                  <a:pt x="95105" y="261800"/>
                </a:lnTo>
                <a:cubicBezTo>
                  <a:pt x="98332" y="265776"/>
                  <a:pt x="101918" y="269753"/>
                  <a:pt x="105862" y="273006"/>
                </a:cubicBezTo>
                <a:lnTo>
                  <a:pt x="123074" y="260354"/>
                </a:lnTo>
                <a:cubicBezTo>
                  <a:pt x="124509" y="259270"/>
                  <a:pt x="126302" y="259270"/>
                  <a:pt x="127737" y="259993"/>
                </a:cubicBezTo>
                <a:cubicBezTo>
                  <a:pt x="129530" y="260716"/>
                  <a:pt x="131322" y="261439"/>
                  <a:pt x="133474" y="262162"/>
                </a:cubicBezTo>
                <a:cubicBezTo>
                  <a:pt x="134908" y="262523"/>
                  <a:pt x="136343" y="264330"/>
                  <a:pt x="136343" y="265776"/>
                </a:cubicBezTo>
                <a:lnTo>
                  <a:pt x="139929" y="287103"/>
                </a:lnTo>
                <a:cubicBezTo>
                  <a:pt x="144949" y="287826"/>
                  <a:pt x="150328" y="287826"/>
                  <a:pt x="155348" y="287103"/>
                </a:cubicBezTo>
                <a:lnTo>
                  <a:pt x="158575" y="265776"/>
                </a:lnTo>
                <a:cubicBezTo>
                  <a:pt x="158934" y="264330"/>
                  <a:pt x="160010" y="262523"/>
                  <a:pt x="161444" y="262162"/>
                </a:cubicBezTo>
                <a:cubicBezTo>
                  <a:pt x="163595" y="261439"/>
                  <a:pt x="165388" y="260716"/>
                  <a:pt x="167181" y="259993"/>
                </a:cubicBezTo>
                <a:cubicBezTo>
                  <a:pt x="168616" y="259270"/>
                  <a:pt x="170767" y="259270"/>
                  <a:pt x="171843" y="260354"/>
                </a:cubicBezTo>
                <a:lnTo>
                  <a:pt x="189055" y="273006"/>
                </a:lnTo>
                <a:cubicBezTo>
                  <a:pt x="193358" y="269753"/>
                  <a:pt x="196944" y="265776"/>
                  <a:pt x="200171" y="261800"/>
                </a:cubicBezTo>
                <a:lnTo>
                  <a:pt x="187262" y="244449"/>
                </a:lnTo>
                <a:cubicBezTo>
                  <a:pt x="186545" y="243003"/>
                  <a:pt x="186545" y="241196"/>
                  <a:pt x="187262" y="239750"/>
                </a:cubicBezTo>
                <a:cubicBezTo>
                  <a:pt x="187979" y="237943"/>
                  <a:pt x="189055" y="235774"/>
                  <a:pt x="189414" y="233967"/>
                </a:cubicBezTo>
                <a:cubicBezTo>
                  <a:pt x="190131" y="232521"/>
                  <a:pt x="191565" y="231436"/>
                  <a:pt x="193000" y="231075"/>
                </a:cubicBezTo>
                <a:lnTo>
                  <a:pt x="214156" y="227821"/>
                </a:lnTo>
                <a:cubicBezTo>
                  <a:pt x="214515" y="224930"/>
                  <a:pt x="214515" y="222399"/>
                  <a:pt x="214515" y="220231"/>
                </a:cubicBezTo>
                <a:cubicBezTo>
                  <a:pt x="214515" y="217339"/>
                  <a:pt x="214515" y="214808"/>
                  <a:pt x="214156" y="212278"/>
                </a:cubicBezTo>
                <a:lnTo>
                  <a:pt x="193000" y="208663"/>
                </a:lnTo>
                <a:cubicBezTo>
                  <a:pt x="191565" y="208663"/>
                  <a:pt x="190131" y="207217"/>
                  <a:pt x="189414" y="205772"/>
                </a:cubicBezTo>
                <a:cubicBezTo>
                  <a:pt x="189055" y="203964"/>
                  <a:pt x="187979" y="202157"/>
                  <a:pt x="187262" y="199988"/>
                </a:cubicBezTo>
                <a:cubicBezTo>
                  <a:pt x="186545" y="198542"/>
                  <a:pt x="186545" y="196735"/>
                  <a:pt x="187262" y="195289"/>
                </a:cubicBezTo>
                <a:lnTo>
                  <a:pt x="200171" y="177938"/>
                </a:lnTo>
                <a:cubicBezTo>
                  <a:pt x="196944" y="173962"/>
                  <a:pt x="193358" y="169985"/>
                  <a:pt x="189055" y="167094"/>
                </a:cubicBezTo>
                <a:lnTo>
                  <a:pt x="171843" y="179745"/>
                </a:lnTo>
                <a:cubicBezTo>
                  <a:pt x="170767" y="180468"/>
                  <a:pt x="168616" y="180830"/>
                  <a:pt x="167181" y="179745"/>
                </a:cubicBezTo>
                <a:cubicBezTo>
                  <a:pt x="165388" y="179022"/>
                  <a:pt x="163595" y="178299"/>
                  <a:pt x="161444" y="177576"/>
                </a:cubicBezTo>
                <a:cubicBezTo>
                  <a:pt x="160010" y="177215"/>
                  <a:pt x="158934" y="175769"/>
                  <a:pt x="158575" y="173962"/>
                </a:cubicBezTo>
                <a:lnTo>
                  <a:pt x="155348" y="152635"/>
                </a:lnTo>
                <a:cubicBezTo>
                  <a:pt x="150328" y="151912"/>
                  <a:pt x="144949" y="151912"/>
                  <a:pt x="139929" y="152635"/>
                </a:cubicBezTo>
                <a:close/>
                <a:moveTo>
                  <a:pt x="135267" y="144321"/>
                </a:moveTo>
                <a:cubicBezTo>
                  <a:pt x="143514" y="142875"/>
                  <a:pt x="151762" y="142875"/>
                  <a:pt x="160010" y="144321"/>
                </a:cubicBezTo>
                <a:cubicBezTo>
                  <a:pt x="161802" y="144682"/>
                  <a:pt x="163237" y="146128"/>
                  <a:pt x="163595" y="147936"/>
                </a:cubicBezTo>
                <a:lnTo>
                  <a:pt x="167181" y="169985"/>
                </a:lnTo>
                <a:cubicBezTo>
                  <a:pt x="167540" y="169985"/>
                  <a:pt x="168257" y="170347"/>
                  <a:pt x="168616" y="170708"/>
                </a:cubicBezTo>
                <a:lnTo>
                  <a:pt x="186545" y="157695"/>
                </a:lnTo>
                <a:cubicBezTo>
                  <a:pt x="187979" y="156611"/>
                  <a:pt x="190131" y="156611"/>
                  <a:pt x="191924" y="157695"/>
                </a:cubicBezTo>
                <a:cubicBezTo>
                  <a:pt x="198737" y="162395"/>
                  <a:pt x="204474" y="168540"/>
                  <a:pt x="209136" y="175408"/>
                </a:cubicBezTo>
                <a:cubicBezTo>
                  <a:pt x="210570" y="176854"/>
                  <a:pt x="210570" y="179022"/>
                  <a:pt x="209136" y="180468"/>
                </a:cubicBezTo>
                <a:lnTo>
                  <a:pt x="196227" y="198542"/>
                </a:lnTo>
                <a:cubicBezTo>
                  <a:pt x="196586" y="198904"/>
                  <a:pt x="196944" y="199627"/>
                  <a:pt x="197303" y="200349"/>
                </a:cubicBezTo>
                <a:lnTo>
                  <a:pt x="218818" y="203603"/>
                </a:lnTo>
                <a:cubicBezTo>
                  <a:pt x="220611" y="203964"/>
                  <a:pt x="222045" y="205772"/>
                  <a:pt x="222762" y="207579"/>
                </a:cubicBezTo>
                <a:cubicBezTo>
                  <a:pt x="223121" y="211917"/>
                  <a:pt x="223480" y="215893"/>
                  <a:pt x="223480" y="220231"/>
                </a:cubicBezTo>
                <a:cubicBezTo>
                  <a:pt x="223480" y="224207"/>
                  <a:pt x="223121" y="228183"/>
                  <a:pt x="222762" y="232159"/>
                </a:cubicBezTo>
                <a:cubicBezTo>
                  <a:pt x="222045" y="234328"/>
                  <a:pt x="220611" y="235774"/>
                  <a:pt x="218818" y="236135"/>
                </a:cubicBezTo>
                <a:lnTo>
                  <a:pt x="197303" y="239389"/>
                </a:lnTo>
                <a:cubicBezTo>
                  <a:pt x="196944" y="240112"/>
                  <a:pt x="196586" y="240835"/>
                  <a:pt x="196227" y="241196"/>
                </a:cubicBezTo>
                <a:lnTo>
                  <a:pt x="209136" y="259270"/>
                </a:lnTo>
                <a:cubicBezTo>
                  <a:pt x="210570" y="260716"/>
                  <a:pt x="210570" y="262884"/>
                  <a:pt x="209136" y="264692"/>
                </a:cubicBezTo>
                <a:cubicBezTo>
                  <a:pt x="204474" y="271560"/>
                  <a:pt x="198737" y="277343"/>
                  <a:pt x="191924" y="282404"/>
                </a:cubicBezTo>
                <a:cubicBezTo>
                  <a:pt x="190131" y="283127"/>
                  <a:pt x="187979" y="283127"/>
                  <a:pt x="186545" y="282404"/>
                </a:cubicBezTo>
                <a:lnTo>
                  <a:pt x="168616" y="269030"/>
                </a:lnTo>
                <a:cubicBezTo>
                  <a:pt x="168257" y="269391"/>
                  <a:pt x="167540" y="269753"/>
                  <a:pt x="167181" y="269753"/>
                </a:cubicBezTo>
                <a:lnTo>
                  <a:pt x="163595" y="291802"/>
                </a:lnTo>
                <a:cubicBezTo>
                  <a:pt x="163237" y="293610"/>
                  <a:pt x="161802" y="295056"/>
                  <a:pt x="160010" y="295779"/>
                </a:cubicBezTo>
                <a:cubicBezTo>
                  <a:pt x="155706" y="296140"/>
                  <a:pt x="151762" y="296502"/>
                  <a:pt x="147459" y="296502"/>
                </a:cubicBezTo>
                <a:cubicBezTo>
                  <a:pt x="143514" y="296502"/>
                  <a:pt x="139211" y="296140"/>
                  <a:pt x="135267" y="295779"/>
                </a:cubicBezTo>
                <a:cubicBezTo>
                  <a:pt x="133115" y="295056"/>
                  <a:pt x="131681" y="293610"/>
                  <a:pt x="131681" y="291802"/>
                </a:cubicBezTo>
                <a:lnTo>
                  <a:pt x="128095" y="269753"/>
                </a:lnTo>
                <a:cubicBezTo>
                  <a:pt x="127378" y="269753"/>
                  <a:pt x="126661" y="269391"/>
                  <a:pt x="126302" y="269030"/>
                </a:cubicBezTo>
                <a:lnTo>
                  <a:pt x="108372" y="282404"/>
                </a:lnTo>
                <a:cubicBezTo>
                  <a:pt x="106938" y="283127"/>
                  <a:pt x="104786" y="283127"/>
                  <a:pt x="103352" y="282404"/>
                </a:cubicBezTo>
                <a:cubicBezTo>
                  <a:pt x="96539" y="277343"/>
                  <a:pt x="90443" y="271560"/>
                  <a:pt x="85781" y="264692"/>
                </a:cubicBezTo>
                <a:cubicBezTo>
                  <a:pt x="84706" y="262884"/>
                  <a:pt x="84706" y="260716"/>
                  <a:pt x="85781" y="259270"/>
                </a:cubicBezTo>
                <a:lnTo>
                  <a:pt x="98690" y="241196"/>
                </a:lnTo>
                <a:cubicBezTo>
                  <a:pt x="98690" y="240835"/>
                  <a:pt x="98332" y="240112"/>
                  <a:pt x="97973" y="239389"/>
                </a:cubicBezTo>
                <a:lnTo>
                  <a:pt x="76099" y="236135"/>
                </a:lnTo>
                <a:cubicBezTo>
                  <a:pt x="74306" y="235774"/>
                  <a:pt x="72872" y="234328"/>
                  <a:pt x="72514" y="232159"/>
                </a:cubicBezTo>
                <a:cubicBezTo>
                  <a:pt x="71796" y="228183"/>
                  <a:pt x="71438" y="224207"/>
                  <a:pt x="71438" y="220231"/>
                </a:cubicBezTo>
                <a:cubicBezTo>
                  <a:pt x="71438" y="215893"/>
                  <a:pt x="71796" y="211555"/>
                  <a:pt x="72514" y="207579"/>
                </a:cubicBezTo>
                <a:cubicBezTo>
                  <a:pt x="72872" y="205772"/>
                  <a:pt x="74306" y="203964"/>
                  <a:pt x="76099" y="203603"/>
                </a:cubicBezTo>
                <a:lnTo>
                  <a:pt x="97973" y="200349"/>
                </a:lnTo>
                <a:cubicBezTo>
                  <a:pt x="98332" y="199627"/>
                  <a:pt x="98690" y="198904"/>
                  <a:pt x="98690" y="198542"/>
                </a:cubicBezTo>
                <a:lnTo>
                  <a:pt x="85781" y="180468"/>
                </a:lnTo>
                <a:cubicBezTo>
                  <a:pt x="84706" y="179022"/>
                  <a:pt x="84706" y="176854"/>
                  <a:pt x="85781" y="175408"/>
                </a:cubicBezTo>
                <a:cubicBezTo>
                  <a:pt x="90443" y="168540"/>
                  <a:pt x="96539" y="162395"/>
                  <a:pt x="103352" y="157695"/>
                </a:cubicBezTo>
                <a:cubicBezTo>
                  <a:pt x="104786" y="156611"/>
                  <a:pt x="106938" y="156611"/>
                  <a:pt x="108372" y="157695"/>
                </a:cubicBezTo>
                <a:lnTo>
                  <a:pt x="126302" y="170708"/>
                </a:lnTo>
                <a:cubicBezTo>
                  <a:pt x="127019" y="170347"/>
                  <a:pt x="127378" y="169985"/>
                  <a:pt x="128095" y="169985"/>
                </a:cubicBezTo>
                <a:lnTo>
                  <a:pt x="131681" y="147936"/>
                </a:lnTo>
                <a:cubicBezTo>
                  <a:pt x="131681" y="146128"/>
                  <a:pt x="133115" y="144682"/>
                  <a:pt x="135267" y="144321"/>
                </a:cubicBezTo>
                <a:close/>
                <a:moveTo>
                  <a:pt x="34519" y="107950"/>
                </a:moveTo>
                <a:lnTo>
                  <a:pt x="106405" y="107950"/>
                </a:lnTo>
                <a:cubicBezTo>
                  <a:pt x="108946" y="107950"/>
                  <a:pt x="110762" y="109855"/>
                  <a:pt x="110762" y="112522"/>
                </a:cubicBezTo>
                <a:cubicBezTo>
                  <a:pt x="110762" y="115189"/>
                  <a:pt x="108946" y="117094"/>
                  <a:pt x="106405" y="117094"/>
                </a:cubicBezTo>
                <a:lnTo>
                  <a:pt x="34519" y="117094"/>
                </a:lnTo>
                <a:cubicBezTo>
                  <a:pt x="32341" y="117094"/>
                  <a:pt x="30163" y="115189"/>
                  <a:pt x="30163" y="112522"/>
                </a:cubicBezTo>
                <a:cubicBezTo>
                  <a:pt x="30163" y="109855"/>
                  <a:pt x="32341" y="107950"/>
                  <a:pt x="34519" y="107950"/>
                </a:cubicBezTo>
                <a:close/>
                <a:moveTo>
                  <a:pt x="155512" y="71438"/>
                </a:moveTo>
                <a:lnTo>
                  <a:pt x="227077" y="71438"/>
                </a:lnTo>
                <a:cubicBezTo>
                  <a:pt x="229245" y="71438"/>
                  <a:pt x="231414" y="73343"/>
                  <a:pt x="231414" y="76010"/>
                </a:cubicBezTo>
                <a:cubicBezTo>
                  <a:pt x="231414" y="78677"/>
                  <a:pt x="229245" y="80582"/>
                  <a:pt x="227077" y="80582"/>
                </a:cubicBezTo>
                <a:lnTo>
                  <a:pt x="155512" y="80582"/>
                </a:lnTo>
                <a:cubicBezTo>
                  <a:pt x="152982" y="80582"/>
                  <a:pt x="150813" y="78677"/>
                  <a:pt x="150813" y="76010"/>
                </a:cubicBezTo>
                <a:cubicBezTo>
                  <a:pt x="150813" y="73343"/>
                  <a:pt x="152982" y="71438"/>
                  <a:pt x="155512" y="71438"/>
                </a:cubicBezTo>
                <a:close/>
                <a:moveTo>
                  <a:pt x="44673" y="44888"/>
                </a:moveTo>
                <a:lnTo>
                  <a:pt x="44673" y="71821"/>
                </a:lnTo>
                <a:lnTo>
                  <a:pt x="99795" y="71821"/>
                </a:lnTo>
                <a:cubicBezTo>
                  <a:pt x="109162" y="71821"/>
                  <a:pt x="117448" y="75412"/>
                  <a:pt x="124294" y="81876"/>
                </a:cubicBezTo>
                <a:lnTo>
                  <a:pt x="142667" y="100190"/>
                </a:lnTo>
                <a:cubicBezTo>
                  <a:pt x="147351" y="104858"/>
                  <a:pt x="153836" y="107731"/>
                  <a:pt x="160681" y="107731"/>
                </a:cubicBezTo>
                <a:lnTo>
                  <a:pt x="251469" y="107731"/>
                </a:lnTo>
                <a:lnTo>
                  <a:pt x="251469" y="44888"/>
                </a:lnTo>
                <a:lnTo>
                  <a:pt x="44673" y="44888"/>
                </a:lnTo>
                <a:close/>
                <a:moveTo>
                  <a:pt x="28101" y="8978"/>
                </a:moveTo>
                <a:cubicBezTo>
                  <a:pt x="17653" y="8978"/>
                  <a:pt x="8646" y="17596"/>
                  <a:pt x="8646" y="28369"/>
                </a:cubicBezTo>
                <a:lnTo>
                  <a:pt x="8646" y="79362"/>
                </a:lnTo>
                <a:cubicBezTo>
                  <a:pt x="14050" y="74693"/>
                  <a:pt x="20895" y="71821"/>
                  <a:pt x="28101" y="71821"/>
                </a:cubicBezTo>
                <a:lnTo>
                  <a:pt x="36027" y="71821"/>
                </a:lnTo>
                <a:lnTo>
                  <a:pt x="36027" y="40220"/>
                </a:lnTo>
                <a:cubicBezTo>
                  <a:pt x="36027" y="38065"/>
                  <a:pt x="37828" y="35910"/>
                  <a:pt x="40350" y="35910"/>
                </a:cubicBezTo>
                <a:lnTo>
                  <a:pt x="255792" y="35910"/>
                </a:lnTo>
                <a:cubicBezTo>
                  <a:pt x="258314" y="35910"/>
                  <a:pt x="260476" y="38065"/>
                  <a:pt x="260476" y="40220"/>
                </a:cubicBezTo>
                <a:lnTo>
                  <a:pt x="260476" y="107731"/>
                </a:lnTo>
                <a:lnTo>
                  <a:pt x="268042" y="107731"/>
                </a:lnTo>
                <a:cubicBezTo>
                  <a:pt x="275247" y="107731"/>
                  <a:pt x="282452" y="110604"/>
                  <a:pt x="287496" y="115272"/>
                </a:cubicBezTo>
                <a:lnTo>
                  <a:pt x="287496" y="28369"/>
                </a:lnTo>
                <a:cubicBezTo>
                  <a:pt x="287496" y="17596"/>
                  <a:pt x="278489" y="8978"/>
                  <a:pt x="268042" y="8978"/>
                </a:cubicBezTo>
                <a:lnTo>
                  <a:pt x="28101" y="8978"/>
                </a:lnTo>
                <a:close/>
                <a:moveTo>
                  <a:pt x="28101" y="0"/>
                </a:moveTo>
                <a:lnTo>
                  <a:pt x="268042" y="0"/>
                </a:lnTo>
                <a:cubicBezTo>
                  <a:pt x="283533" y="0"/>
                  <a:pt x="296503" y="12928"/>
                  <a:pt x="296503" y="28369"/>
                </a:cubicBezTo>
                <a:lnTo>
                  <a:pt x="296503" y="231263"/>
                </a:lnTo>
                <a:cubicBezTo>
                  <a:pt x="296503" y="247063"/>
                  <a:pt x="283533" y="259991"/>
                  <a:pt x="268042" y="259991"/>
                </a:cubicBezTo>
                <a:lnTo>
                  <a:pt x="226250" y="259991"/>
                </a:lnTo>
                <a:cubicBezTo>
                  <a:pt x="223728" y="259991"/>
                  <a:pt x="221567" y="257836"/>
                  <a:pt x="221567" y="255323"/>
                </a:cubicBezTo>
                <a:cubicBezTo>
                  <a:pt x="221567" y="252809"/>
                  <a:pt x="223728" y="250654"/>
                  <a:pt x="226250" y="250654"/>
                </a:cubicBezTo>
                <a:lnTo>
                  <a:pt x="268042" y="250654"/>
                </a:lnTo>
                <a:cubicBezTo>
                  <a:pt x="278489" y="250654"/>
                  <a:pt x="287496" y="242036"/>
                  <a:pt x="287496" y="231263"/>
                </a:cubicBezTo>
                <a:lnTo>
                  <a:pt x="287496" y="135741"/>
                </a:lnTo>
                <a:cubicBezTo>
                  <a:pt x="287496" y="124968"/>
                  <a:pt x="278489" y="116349"/>
                  <a:pt x="268042" y="116349"/>
                </a:cubicBezTo>
                <a:lnTo>
                  <a:pt x="160681" y="116349"/>
                </a:lnTo>
                <a:cubicBezTo>
                  <a:pt x="151314" y="116349"/>
                  <a:pt x="142667" y="112758"/>
                  <a:pt x="136183" y="106654"/>
                </a:cubicBezTo>
                <a:lnTo>
                  <a:pt x="117808" y="88339"/>
                </a:lnTo>
                <a:cubicBezTo>
                  <a:pt x="112764" y="83312"/>
                  <a:pt x="106640" y="80439"/>
                  <a:pt x="99795" y="80439"/>
                </a:cubicBezTo>
                <a:lnTo>
                  <a:pt x="28101" y="80439"/>
                </a:lnTo>
                <a:cubicBezTo>
                  <a:pt x="17653" y="80439"/>
                  <a:pt x="8646" y="89417"/>
                  <a:pt x="8646" y="99831"/>
                </a:cubicBezTo>
                <a:lnTo>
                  <a:pt x="8646" y="231263"/>
                </a:lnTo>
                <a:cubicBezTo>
                  <a:pt x="8646" y="242036"/>
                  <a:pt x="17653" y="250654"/>
                  <a:pt x="28101" y="250654"/>
                </a:cubicBezTo>
                <a:lnTo>
                  <a:pt x="70253" y="250654"/>
                </a:lnTo>
                <a:cubicBezTo>
                  <a:pt x="72774" y="250654"/>
                  <a:pt x="74936" y="252809"/>
                  <a:pt x="74936" y="255323"/>
                </a:cubicBezTo>
                <a:cubicBezTo>
                  <a:pt x="74936" y="257836"/>
                  <a:pt x="72774" y="259991"/>
                  <a:pt x="70253" y="259991"/>
                </a:cubicBezTo>
                <a:lnTo>
                  <a:pt x="28101" y="259991"/>
                </a:lnTo>
                <a:cubicBezTo>
                  <a:pt x="12609" y="259991"/>
                  <a:pt x="0" y="247063"/>
                  <a:pt x="0" y="231263"/>
                </a:cubicBezTo>
                <a:lnTo>
                  <a:pt x="0" y="28369"/>
                </a:lnTo>
                <a:cubicBezTo>
                  <a:pt x="0" y="12928"/>
                  <a:pt x="12609" y="0"/>
                  <a:pt x="281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022A1F0-5433-1D4D-ACE5-4B3290B042B0}"/>
              </a:ext>
            </a:extLst>
          </p:cNvPr>
          <p:cNvSpPr txBox="1"/>
          <p:nvPr/>
        </p:nvSpPr>
        <p:spPr>
          <a:xfrm>
            <a:off x="762000" y="2168154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xmlns="" id="{C571224E-FFEF-4246-B001-50EC0A634869}"/>
              </a:ext>
            </a:extLst>
          </p:cNvPr>
          <p:cNvSpPr txBox="1">
            <a:spLocks/>
          </p:cNvSpPr>
          <p:nvPr/>
        </p:nvSpPr>
        <p:spPr>
          <a:xfrm>
            <a:off x="807156" y="2485716"/>
            <a:ext cx="2328879" cy="41787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3D87B56-CBE3-7247-B1EC-FFC1740C9636}"/>
              </a:ext>
            </a:extLst>
          </p:cNvPr>
          <p:cNvSpPr txBox="1"/>
          <p:nvPr/>
        </p:nvSpPr>
        <p:spPr>
          <a:xfrm>
            <a:off x="1443201" y="3043682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xmlns="" id="{FBDE7DAF-542D-334E-9807-67D8599DC52A}"/>
              </a:ext>
            </a:extLst>
          </p:cNvPr>
          <p:cNvSpPr txBox="1">
            <a:spLocks/>
          </p:cNvSpPr>
          <p:nvPr/>
        </p:nvSpPr>
        <p:spPr>
          <a:xfrm>
            <a:off x="1488357" y="3361244"/>
            <a:ext cx="2328879" cy="41787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84687FD-7901-B84D-B088-A552995874AB}"/>
              </a:ext>
            </a:extLst>
          </p:cNvPr>
          <p:cNvSpPr txBox="1"/>
          <p:nvPr/>
        </p:nvSpPr>
        <p:spPr>
          <a:xfrm>
            <a:off x="2165130" y="3919211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xmlns="" id="{3E909369-AEB1-294F-A8D5-F66F0927223B}"/>
              </a:ext>
            </a:extLst>
          </p:cNvPr>
          <p:cNvSpPr txBox="1">
            <a:spLocks/>
          </p:cNvSpPr>
          <p:nvPr/>
        </p:nvSpPr>
        <p:spPr>
          <a:xfrm>
            <a:off x="2198997" y="4236773"/>
            <a:ext cx="2328879" cy="41787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DDBDE4DB-A90E-C745-939D-42E91C6D2D91}"/>
              </a:ext>
            </a:extLst>
          </p:cNvPr>
          <p:cNvSpPr txBox="1"/>
          <p:nvPr/>
        </p:nvSpPr>
        <p:spPr>
          <a:xfrm>
            <a:off x="7704039" y="3439853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xmlns="" id="{616AB049-9295-F846-B31B-73E34572ED22}"/>
              </a:ext>
            </a:extLst>
          </p:cNvPr>
          <p:cNvSpPr txBox="1">
            <a:spLocks/>
          </p:cNvSpPr>
          <p:nvPr/>
        </p:nvSpPr>
        <p:spPr>
          <a:xfrm>
            <a:off x="7794351" y="3757415"/>
            <a:ext cx="2328879" cy="41787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9002CF7-B596-EA47-8392-200F37563786}"/>
              </a:ext>
            </a:extLst>
          </p:cNvPr>
          <p:cNvSpPr txBox="1"/>
          <p:nvPr/>
        </p:nvSpPr>
        <p:spPr>
          <a:xfrm>
            <a:off x="8385239" y="4315381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xmlns="" id="{AAB298FE-CCE2-B047-A4AB-88D9A41E4750}"/>
              </a:ext>
            </a:extLst>
          </p:cNvPr>
          <p:cNvSpPr txBox="1">
            <a:spLocks/>
          </p:cNvSpPr>
          <p:nvPr/>
        </p:nvSpPr>
        <p:spPr>
          <a:xfrm>
            <a:off x="8452973" y="4632943"/>
            <a:ext cx="2328879" cy="41787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20E93BF-D92D-3245-962A-059798BD7A0B}"/>
              </a:ext>
            </a:extLst>
          </p:cNvPr>
          <p:cNvSpPr txBox="1"/>
          <p:nvPr/>
        </p:nvSpPr>
        <p:spPr>
          <a:xfrm>
            <a:off x="9107168" y="5190910"/>
            <a:ext cx="1162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xmlns="" id="{8A693D64-4E1B-F541-974E-10661F314499}"/>
              </a:ext>
            </a:extLst>
          </p:cNvPr>
          <p:cNvSpPr txBox="1">
            <a:spLocks/>
          </p:cNvSpPr>
          <p:nvPr/>
        </p:nvSpPr>
        <p:spPr>
          <a:xfrm>
            <a:off x="9174902" y="5508472"/>
            <a:ext cx="2328879" cy="41787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xmlns="" id="{0BD2F33D-F2DF-314A-BFE7-71E8B25AB550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xmlns="" id="{FBADAF93-06F7-2D41-8155-72A951812E7D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xmlns="" id="{6EF56418-39BE-D348-BBBE-FBB26B272354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xmlns="" id="{7D20668A-F47E-9E46-BC89-70FD261E61FA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xmlns="" id="{DFFD5276-491D-334D-816B-E6D28B93B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85" name="Номер слайда 3">
            <a:extLst>
              <a:ext uri="{FF2B5EF4-FFF2-40B4-BE49-F238E27FC236}">
                <a16:creationId xmlns:a16="http://schemas.microsoft.com/office/drawing/2014/main" xmlns="" id="{3EE03B97-5947-AD44-ACD6-3C45D4FD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56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60B6FF-02E6-4746-A98E-D443554E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sp>
        <p:nvSpPr>
          <p:cNvPr id="36" name="Shape 10879">
            <a:extLst>
              <a:ext uri="{FF2B5EF4-FFF2-40B4-BE49-F238E27FC236}">
                <a16:creationId xmlns:a16="http://schemas.microsoft.com/office/drawing/2014/main" xmlns="" id="{366E1765-7349-7E40-A71B-D8E3C9866E83}"/>
              </a:ext>
            </a:extLst>
          </p:cNvPr>
          <p:cNvSpPr/>
          <p:nvPr/>
        </p:nvSpPr>
        <p:spPr>
          <a:xfrm>
            <a:off x="1588" y="2743490"/>
            <a:ext cx="12188825" cy="13716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7" name="Shape 10880">
            <a:extLst>
              <a:ext uri="{FF2B5EF4-FFF2-40B4-BE49-F238E27FC236}">
                <a16:creationId xmlns:a16="http://schemas.microsoft.com/office/drawing/2014/main" xmlns="" id="{B6C9CF7A-409F-2240-A22A-5B860A48EDEE}"/>
              </a:ext>
            </a:extLst>
          </p:cNvPr>
          <p:cNvSpPr/>
          <p:nvPr/>
        </p:nvSpPr>
        <p:spPr>
          <a:xfrm>
            <a:off x="7337205" y="2453695"/>
            <a:ext cx="2834640" cy="892969"/>
          </a:xfrm>
          <a:prstGeom prst="roundRect">
            <a:avLst>
              <a:gd name="adj" fmla="val 2991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8" name="Shape 10881">
            <a:extLst>
              <a:ext uri="{FF2B5EF4-FFF2-40B4-BE49-F238E27FC236}">
                <a16:creationId xmlns:a16="http://schemas.microsoft.com/office/drawing/2014/main" xmlns="" id="{1E4D452F-1463-C044-8C6D-7F0628929179}"/>
              </a:ext>
            </a:extLst>
          </p:cNvPr>
          <p:cNvSpPr/>
          <p:nvPr/>
        </p:nvSpPr>
        <p:spPr>
          <a:xfrm>
            <a:off x="7514100" y="2632289"/>
            <a:ext cx="535782" cy="53578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9" name="Shape 10890">
            <a:extLst>
              <a:ext uri="{FF2B5EF4-FFF2-40B4-BE49-F238E27FC236}">
                <a16:creationId xmlns:a16="http://schemas.microsoft.com/office/drawing/2014/main" xmlns="" id="{A03736E0-4049-EE4E-8D1D-D0FD502A6AFD}"/>
              </a:ext>
            </a:extLst>
          </p:cNvPr>
          <p:cNvSpPr/>
          <p:nvPr/>
        </p:nvSpPr>
        <p:spPr>
          <a:xfrm>
            <a:off x="1588" y="4114801"/>
            <a:ext cx="12188825" cy="13716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0" name="Shape 10900">
            <a:extLst>
              <a:ext uri="{FF2B5EF4-FFF2-40B4-BE49-F238E27FC236}">
                <a16:creationId xmlns:a16="http://schemas.microsoft.com/office/drawing/2014/main" xmlns="" id="{9454D86C-DD06-E045-B348-7955FC1A46D2}"/>
              </a:ext>
            </a:extLst>
          </p:cNvPr>
          <p:cNvSpPr/>
          <p:nvPr/>
        </p:nvSpPr>
        <p:spPr>
          <a:xfrm>
            <a:off x="1588" y="5486400"/>
            <a:ext cx="12188825" cy="137160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1" name="Shape 10901">
            <a:extLst>
              <a:ext uri="{FF2B5EF4-FFF2-40B4-BE49-F238E27FC236}">
                <a16:creationId xmlns:a16="http://schemas.microsoft.com/office/drawing/2014/main" xmlns="" id="{DDE40379-EEAF-D44A-AE7D-2CD130843758}"/>
              </a:ext>
            </a:extLst>
          </p:cNvPr>
          <p:cNvSpPr/>
          <p:nvPr/>
        </p:nvSpPr>
        <p:spPr>
          <a:xfrm>
            <a:off x="7337052" y="5196605"/>
            <a:ext cx="2834640" cy="892969"/>
          </a:xfrm>
          <a:prstGeom prst="roundRect">
            <a:avLst>
              <a:gd name="adj" fmla="val 2991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2" name="Shape 10903">
            <a:extLst>
              <a:ext uri="{FF2B5EF4-FFF2-40B4-BE49-F238E27FC236}">
                <a16:creationId xmlns:a16="http://schemas.microsoft.com/office/drawing/2014/main" xmlns="" id="{1EC9985F-C00C-6346-9D1B-9D9C01A8E431}"/>
              </a:ext>
            </a:extLst>
          </p:cNvPr>
          <p:cNvSpPr/>
          <p:nvPr/>
        </p:nvSpPr>
        <p:spPr>
          <a:xfrm>
            <a:off x="7514023" y="5375199"/>
            <a:ext cx="535782" cy="53578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xmlns="" id="{111DAD87-0673-0548-99A7-14065C16254B}"/>
              </a:ext>
            </a:extLst>
          </p:cNvPr>
          <p:cNvSpPr txBox="1">
            <a:spLocks/>
          </p:cNvSpPr>
          <p:nvPr/>
        </p:nvSpPr>
        <p:spPr>
          <a:xfrm>
            <a:off x="479565" y="1507907"/>
            <a:ext cx="10668000" cy="61023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E32F7CC-3D35-CD45-9D62-EDF09E6CBAF9}"/>
              </a:ext>
            </a:extLst>
          </p:cNvPr>
          <p:cNvSpPr txBox="1"/>
          <p:nvPr/>
        </p:nvSpPr>
        <p:spPr>
          <a:xfrm>
            <a:off x="762000" y="3044280"/>
            <a:ext cx="755335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F8A124B-A5F7-7543-9639-C1F59BADAD4E}"/>
              </a:ext>
            </a:extLst>
          </p:cNvPr>
          <p:cNvSpPr txBox="1"/>
          <p:nvPr/>
        </p:nvSpPr>
        <p:spPr>
          <a:xfrm>
            <a:off x="762000" y="4415880"/>
            <a:ext cx="755335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48629DC-B5D3-F741-9C32-11D4D6191229}"/>
              </a:ext>
            </a:extLst>
          </p:cNvPr>
          <p:cNvSpPr txBox="1"/>
          <p:nvPr/>
        </p:nvSpPr>
        <p:spPr>
          <a:xfrm>
            <a:off x="762000" y="5789784"/>
            <a:ext cx="755335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03</a:t>
            </a:r>
          </a:p>
        </p:txBody>
      </p:sp>
      <p:sp>
        <p:nvSpPr>
          <p:cNvPr id="47" name="Shape 10891">
            <a:extLst>
              <a:ext uri="{FF2B5EF4-FFF2-40B4-BE49-F238E27FC236}">
                <a16:creationId xmlns:a16="http://schemas.microsoft.com/office/drawing/2014/main" xmlns="" id="{CDB21AD3-F327-B347-890D-C3E4DB956583}"/>
              </a:ext>
            </a:extLst>
          </p:cNvPr>
          <p:cNvSpPr/>
          <p:nvPr/>
        </p:nvSpPr>
        <p:spPr>
          <a:xfrm>
            <a:off x="1928020" y="3816075"/>
            <a:ext cx="2834640" cy="892969"/>
          </a:xfrm>
          <a:prstGeom prst="roundRect">
            <a:avLst>
              <a:gd name="adj" fmla="val 2991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8" name="Shape 10893">
            <a:extLst>
              <a:ext uri="{FF2B5EF4-FFF2-40B4-BE49-F238E27FC236}">
                <a16:creationId xmlns:a16="http://schemas.microsoft.com/office/drawing/2014/main" xmlns="" id="{4A3A3266-C674-2B4D-A84F-035BA39522F3}"/>
              </a:ext>
            </a:extLst>
          </p:cNvPr>
          <p:cNvSpPr/>
          <p:nvPr/>
        </p:nvSpPr>
        <p:spPr>
          <a:xfrm>
            <a:off x="2105069" y="3994669"/>
            <a:ext cx="535783" cy="53578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068F0CB-9830-0E4E-B6E8-D46D904605B9}"/>
              </a:ext>
            </a:extLst>
          </p:cNvPr>
          <p:cNvSpPr txBox="1"/>
          <p:nvPr/>
        </p:nvSpPr>
        <p:spPr>
          <a:xfrm>
            <a:off x="2817900" y="3973486"/>
            <a:ext cx="167485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 GOES HERE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FCDA228-A267-AB4D-8D4C-329965440C6F}"/>
              </a:ext>
            </a:extLst>
          </p:cNvPr>
          <p:cNvSpPr txBox="1"/>
          <p:nvPr/>
        </p:nvSpPr>
        <p:spPr>
          <a:xfrm>
            <a:off x="8226777" y="5352116"/>
            <a:ext cx="167485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 GOES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3493514-F7A0-A648-AD07-DEECA15F74A6}"/>
              </a:ext>
            </a:extLst>
          </p:cNvPr>
          <p:cNvSpPr txBox="1"/>
          <p:nvPr/>
        </p:nvSpPr>
        <p:spPr>
          <a:xfrm>
            <a:off x="8226777" y="2609206"/>
            <a:ext cx="167485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 GOES HERE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1BC0305E-56D6-4345-AAF0-1B2DC267314D}"/>
              </a:ext>
            </a:extLst>
          </p:cNvPr>
          <p:cNvSpPr txBox="1">
            <a:spLocks/>
          </p:cNvSpPr>
          <p:nvPr/>
        </p:nvSpPr>
        <p:spPr>
          <a:xfrm>
            <a:off x="1727536" y="3127119"/>
            <a:ext cx="9702464" cy="605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5" name="Freeform 924">
            <a:extLst>
              <a:ext uri="{FF2B5EF4-FFF2-40B4-BE49-F238E27FC236}">
                <a16:creationId xmlns:a16="http://schemas.microsoft.com/office/drawing/2014/main" xmlns="" id="{68AA97A8-0493-F741-BA72-D0C296AC6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598" y="2732543"/>
            <a:ext cx="294632" cy="294632"/>
          </a:xfrm>
          <a:custGeom>
            <a:avLst/>
            <a:gdLst>
              <a:gd name="T0" fmla="*/ 1174904 w 295914"/>
              <a:gd name="T1" fmla="*/ 2577433 h 296053"/>
              <a:gd name="T2" fmla="*/ 1073027 w 295914"/>
              <a:gd name="T3" fmla="*/ 2577433 h 296053"/>
              <a:gd name="T4" fmla="*/ 2231390 w 295914"/>
              <a:gd name="T5" fmla="*/ 2423417 h 296053"/>
              <a:gd name="T6" fmla="*/ 2599376 w 295914"/>
              <a:gd name="T7" fmla="*/ 2791885 h 296053"/>
              <a:gd name="T8" fmla="*/ 2231390 w 295914"/>
              <a:gd name="T9" fmla="*/ 2423417 h 296053"/>
              <a:gd name="T10" fmla="*/ 1767423 w 295914"/>
              <a:gd name="T11" fmla="*/ 2791885 h 296053"/>
              <a:gd name="T12" fmla="*/ 2135407 w 295914"/>
              <a:gd name="T13" fmla="*/ 2423417 h 296053"/>
              <a:gd name="T14" fmla="*/ 2231390 w 295914"/>
              <a:gd name="T15" fmla="*/ 1958821 h 296053"/>
              <a:gd name="T16" fmla="*/ 2599376 w 295914"/>
              <a:gd name="T17" fmla="*/ 2327299 h 296053"/>
              <a:gd name="T18" fmla="*/ 2231390 w 295914"/>
              <a:gd name="T19" fmla="*/ 1958821 h 296053"/>
              <a:gd name="T20" fmla="*/ 1767423 w 295914"/>
              <a:gd name="T21" fmla="*/ 2327299 h 296053"/>
              <a:gd name="T22" fmla="*/ 2135407 w 295914"/>
              <a:gd name="T23" fmla="*/ 1958821 h 296053"/>
              <a:gd name="T24" fmla="*/ 699519 w 295914"/>
              <a:gd name="T25" fmla="*/ 1955727 h 296053"/>
              <a:gd name="T26" fmla="*/ 1263133 w 295914"/>
              <a:gd name="T27" fmla="*/ 3183195 h 296053"/>
              <a:gd name="T28" fmla="*/ 699519 w 295914"/>
              <a:gd name="T29" fmla="*/ 1955727 h 296053"/>
              <a:gd name="T30" fmla="*/ 2647370 w 295914"/>
              <a:gd name="T31" fmla="*/ 1858684 h 296053"/>
              <a:gd name="T32" fmla="*/ 2699363 w 295914"/>
              <a:gd name="T33" fmla="*/ 2791885 h 296053"/>
              <a:gd name="T34" fmla="*/ 2799370 w 295914"/>
              <a:gd name="T35" fmla="*/ 2839934 h 296053"/>
              <a:gd name="T36" fmla="*/ 1619407 w 295914"/>
              <a:gd name="T37" fmla="*/ 2891994 h 296053"/>
              <a:gd name="T38" fmla="*/ 1619407 w 295914"/>
              <a:gd name="T39" fmla="*/ 2791885 h 296053"/>
              <a:gd name="T40" fmla="*/ 1667414 w 295914"/>
              <a:gd name="T41" fmla="*/ 1910751 h 296053"/>
              <a:gd name="T42" fmla="*/ 303793 w 295914"/>
              <a:gd name="T43" fmla="*/ 1557235 h 296053"/>
              <a:gd name="T44" fmla="*/ 599590 w 295914"/>
              <a:gd name="T45" fmla="*/ 3183195 h 296053"/>
              <a:gd name="T46" fmla="*/ 551625 w 295914"/>
              <a:gd name="T47" fmla="*/ 1955727 h 296053"/>
              <a:gd name="T48" fmla="*/ 551625 w 295914"/>
              <a:gd name="T49" fmla="*/ 1856121 h 296053"/>
              <a:gd name="T50" fmla="*/ 1462997 w 295914"/>
              <a:gd name="T51" fmla="*/ 1907921 h 296053"/>
              <a:gd name="T52" fmla="*/ 1363068 w 295914"/>
              <a:gd name="T53" fmla="*/ 1955727 h 296053"/>
              <a:gd name="T54" fmla="*/ 2993949 w 295914"/>
              <a:gd name="T55" fmla="*/ 3183195 h 296053"/>
              <a:gd name="T56" fmla="*/ 303793 w 295914"/>
              <a:gd name="T57" fmla="*/ 1557235 h 296053"/>
              <a:gd name="T58" fmla="*/ 1653681 w 295914"/>
              <a:gd name="T59" fmla="*/ 1156419 h 296053"/>
              <a:gd name="T60" fmla="*/ 1407508 w 295914"/>
              <a:gd name="T61" fmla="*/ 959509 h 296053"/>
              <a:gd name="T62" fmla="*/ 1407508 w 295914"/>
              <a:gd name="T63" fmla="*/ 859038 h 296053"/>
              <a:gd name="T64" fmla="*/ 1653681 w 295914"/>
              <a:gd name="T65" fmla="*/ 658092 h 296053"/>
              <a:gd name="T66" fmla="*/ 2004796 w 295914"/>
              <a:gd name="T67" fmla="*/ 907271 h 296053"/>
              <a:gd name="T68" fmla="*/ 1302574 w 295914"/>
              <a:gd name="T69" fmla="*/ 907271 h 296053"/>
              <a:gd name="T70" fmla="*/ 1646872 w 295914"/>
              <a:gd name="T71" fmla="*/ 118560 h 296053"/>
              <a:gd name="T72" fmla="*/ 3113877 w 295914"/>
              <a:gd name="T73" fmla="*/ 1457585 h 296053"/>
              <a:gd name="T74" fmla="*/ 1610883 w 295914"/>
              <a:gd name="T75" fmla="*/ 14955 h 296053"/>
              <a:gd name="T76" fmla="*/ 3273756 w 295914"/>
              <a:gd name="T77" fmla="*/ 1469550 h 296053"/>
              <a:gd name="T78" fmla="*/ 3241793 w 295914"/>
              <a:gd name="T79" fmla="*/ 1557235 h 296053"/>
              <a:gd name="T80" fmla="*/ 3089895 w 295914"/>
              <a:gd name="T81" fmla="*/ 3183195 h 296053"/>
              <a:gd name="T82" fmla="*/ 3289758 w 295914"/>
              <a:gd name="T83" fmla="*/ 3231012 h 296053"/>
              <a:gd name="T84" fmla="*/ 51957 w 295914"/>
              <a:gd name="T85" fmla="*/ 3278832 h 296053"/>
              <a:gd name="T86" fmla="*/ 51957 w 295914"/>
              <a:gd name="T87" fmla="*/ 3183195 h 296053"/>
              <a:gd name="T88" fmla="*/ 199863 w 295914"/>
              <a:gd name="T89" fmla="*/ 1557235 h 296053"/>
              <a:gd name="T90" fmla="*/ 7980 w 295914"/>
              <a:gd name="T91" fmla="*/ 1529330 h 296053"/>
              <a:gd name="T92" fmla="*/ 1610883 w 295914"/>
              <a:gd name="T93" fmla="*/ 14955 h 2960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95914" h="296053">
                <a:moveTo>
                  <a:pt x="101241" y="228150"/>
                </a:moveTo>
                <a:cubicBezTo>
                  <a:pt x="103806" y="228150"/>
                  <a:pt x="105637" y="230055"/>
                  <a:pt x="105637" y="232722"/>
                </a:cubicBezTo>
                <a:cubicBezTo>
                  <a:pt x="105637" y="235389"/>
                  <a:pt x="103806" y="237294"/>
                  <a:pt x="101241" y="237294"/>
                </a:cubicBezTo>
                <a:cubicBezTo>
                  <a:pt x="98677" y="237294"/>
                  <a:pt x="96479" y="235389"/>
                  <a:pt x="96479" y="232722"/>
                </a:cubicBezTo>
                <a:cubicBezTo>
                  <a:pt x="96479" y="230055"/>
                  <a:pt x="98677" y="228150"/>
                  <a:pt x="101241" y="228150"/>
                </a:cubicBezTo>
                <a:close/>
                <a:moveTo>
                  <a:pt x="200627" y="218815"/>
                </a:moveTo>
                <a:lnTo>
                  <a:pt x="200627" y="252086"/>
                </a:lnTo>
                <a:lnTo>
                  <a:pt x="233713" y="252086"/>
                </a:lnTo>
                <a:lnTo>
                  <a:pt x="233713" y="218815"/>
                </a:lnTo>
                <a:lnTo>
                  <a:pt x="200627" y="218815"/>
                </a:lnTo>
                <a:close/>
                <a:moveTo>
                  <a:pt x="158911" y="218815"/>
                </a:moveTo>
                <a:lnTo>
                  <a:pt x="158911" y="252086"/>
                </a:lnTo>
                <a:lnTo>
                  <a:pt x="191996" y="252086"/>
                </a:lnTo>
                <a:lnTo>
                  <a:pt x="191996" y="218815"/>
                </a:lnTo>
                <a:lnTo>
                  <a:pt x="158911" y="218815"/>
                </a:lnTo>
                <a:close/>
                <a:moveTo>
                  <a:pt x="200627" y="176866"/>
                </a:moveTo>
                <a:lnTo>
                  <a:pt x="200627" y="210136"/>
                </a:lnTo>
                <a:lnTo>
                  <a:pt x="233713" y="210136"/>
                </a:lnTo>
                <a:lnTo>
                  <a:pt x="233713" y="176866"/>
                </a:lnTo>
                <a:lnTo>
                  <a:pt x="200627" y="176866"/>
                </a:lnTo>
                <a:close/>
                <a:moveTo>
                  <a:pt x="158911" y="176866"/>
                </a:moveTo>
                <a:lnTo>
                  <a:pt x="158911" y="210136"/>
                </a:lnTo>
                <a:lnTo>
                  <a:pt x="191996" y="210136"/>
                </a:lnTo>
                <a:lnTo>
                  <a:pt x="191996" y="176866"/>
                </a:lnTo>
                <a:lnTo>
                  <a:pt x="158911" y="176866"/>
                </a:lnTo>
                <a:close/>
                <a:moveTo>
                  <a:pt x="62895" y="176588"/>
                </a:moveTo>
                <a:lnTo>
                  <a:pt x="62895" y="287417"/>
                </a:lnTo>
                <a:lnTo>
                  <a:pt x="113570" y="287417"/>
                </a:lnTo>
                <a:lnTo>
                  <a:pt x="113570" y="176588"/>
                </a:lnTo>
                <a:lnTo>
                  <a:pt x="62895" y="176588"/>
                </a:lnTo>
                <a:close/>
                <a:moveTo>
                  <a:pt x="154595" y="167825"/>
                </a:moveTo>
                <a:lnTo>
                  <a:pt x="238029" y="167825"/>
                </a:lnTo>
                <a:cubicBezTo>
                  <a:pt x="240546" y="167825"/>
                  <a:pt x="242704" y="169995"/>
                  <a:pt x="242704" y="172526"/>
                </a:cubicBezTo>
                <a:lnTo>
                  <a:pt x="242704" y="252086"/>
                </a:lnTo>
                <a:lnTo>
                  <a:pt x="247019" y="252086"/>
                </a:lnTo>
                <a:cubicBezTo>
                  <a:pt x="249896" y="252086"/>
                  <a:pt x="251695" y="254255"/>
                  <a:pt x="251695" y="256425"/>
                </a:cubicBezTo>
                <a:cubicBezTo>
                  <a:pt x="251695" y="258957"/>
                  <a:pt x="249896" y="261126"/>
                  <a:pt x="247019" y="261126"/>
                </a:cubicBezTo>
                <a:lnTo>
                  <a:pt x="145604" y="261126"/>
                </a:lnTo>
                <a:cubicBezTo>
                  <a:pt x="143087" y="261126"/>
                  <a:pt x="140929" y="258957"/>
                  <a:pt x="140929" y="256425"/>
                </a:cubicBezTo>
                <a:cubicBezTo>
                  <a:pt x="140929" y="254255"/>
                  <a:pt x="143087" y="252086"/>
                  <a:pt x="145604" y="252086"/>
                </a:cubicBezTo>
                <a:lnTo>
                  <a:pt x="149920" y="252086"/>
                </a:lnTo>
                <a:lnTo>
                  <a:pt x="149920" y="172526"/>
                </a:lnTo>
                <a:cubicBezTo>
                  <a:pt x="149920" y="169995"/>
                  <a:pt x="152078" y="167825"/>
                  <a:pt x="154595" y="167825"/>
                </a:cubicBezTo>
                <a:close/>
                <a:moveTo>
                  <a:pt x="27314" y="140605"/>
                </a:moveTo>
                <a:lnTo>
                  <a:pt x="27314" y="287417"/>
                </a:lnTo>
                <a:lnTo>
                  <a:pt x="53910" y="287417"/>
                </a:lnTo>
                <a:lnTo>
                  <a:pt x="53910" y="176588"/>
                </a:lnTo>
                <a:lnTo>
                  <a:pt x="49597" y="176588"/>
                </a:lnTo>
                <a:cubicBezTo>
                  <a:pt x="47081" y="176588"/>
                  <a:pt x="44925" y="174789"/>
                  <a:pt x="44925" y="172270"/>
                </a:cubicBezTo>
                <a:cubicBezTo>
                  <a:pt x="44925" y="169751"/>
                  <a:pt x="47081" y="167592"/>
                  <a:pt x="49597" y="167592"/>
                </a:cubicBezTo>
                <a:lnTo>
                  <a:pt x="127228" y="167592"/>
                </a:lnTo>
                <a:cubicBezTo>
                  <a:pt x="129743" y="167592"/>
                  <a:pt x="131540" y="169751"/>
                  <a:pt x="131540" y="172270"/>
                </a:cubicBezTo>
                <a:cubicBezTo>
                  <a:pt x="131540" y="174789"/>
                  <a:pt x="129743" y="176588"/>
                  <a:pt x="127228" y="176588"/>
                </a:cubicBezTo>
                <a:lnTo>
                  <a:pt x="122555" y="176588"/>
                </a:lnTo>
                <a:lnTo>
                  <a:pt x="122555" y="287417"/>
                </a:lnTo>
                <a:lnTo>
                  <a:pt x="269190" y="287417"/>
                </a:lnTo>
                <a:lnTo>
                  <a:pt x="269190" y="140605"/>
                </a:lnTo>
                <a:lnTo>
                  <a:pt x="27314" y="140605"/>
                </a:lnTo>
                <a:close/>
                <a:moveTo>
                  <a:pt x="126551" y="86636"/>
                </a:moveTo>
                <a:cubicBezTo>
                  <a:pt x="128728" y="96796"/>
                  <a:pt x="137799" y="104416"/>
                  <a:pt x="148685" y="104416"/>
                </a:cubicBezTo>
                <a:cubicBezTo>
                  <a:pt x="159571" y="104416"/>
                  <a:pt x="168642" y="96796"/>
                  <a:pt x="170819" y="86636"/>
                </a:cubicBezTo>
                <a:lnTo>
                  <a:pt x="126551" y="86636"/>
                </a:lnTo>
                <a:close/>
                <a:moveTo>
                  <a:pt x="148685" y="59421"/>
                </a:moveTo>
                <a:cubicBezTo>
                  <a:pt x="137799" y="59421"/>
                  <a:pt x="128728" y="67404"/>
                  <a:pt x="126551" y="77564"/>
                </a:cubicBezTo>
                <a:lnTo>
                  <a:pt x="170819" y="77564"/>
                </a:lnTo>
                <a:cubicBezTo>
                  <a:pt x="168642" y="67404"/>
                  <a:pt x="159571" y="59421"/>
                  <a:pt x="148685" y="59421"/>
                </a:cubicBezTo>
                <a:close/>
                <a:moveTo>
                  <a:pt x="148685" y="50350"/>
                </a:moveTo>
                <a:cubicBezTo>
                  <a:pt x="166102" y="50350"/>
                  <a:pt x="180253" y="64501"/>
                  <a:pt x="180253" y="81919"/>
                </a:cubicBezTo>
                <a:cubicBezTo>
                  <a:pt x="180253" y="99336"/>
                  <a:pt x="166102" y="113487"/>
                  <a:pt x="148685" y="113487"/>
                </a:cubicBezTo>
                <a:cubicBezTo>
                  <a:pt x="131268" y="113487"/>
                  <a:pt x="117116" y="99336"/>
                  <a:pt x="117116" y="81919"/>
                </a:cubicBezTo>
                <a:cubicBezTo>
                  <a:pt x="117116" y="64501"/>
                  <a:pt x="131268" y="50350"/>
                  <a:pt x="148685" y="50350"/>
                </a:cubicBezTo>
                <a:close/>
                <a:moveTo>
                  <a:pt x="148073" y="10705"/>
                </a:moveTo>
                <a:lnTo>
                  <a:pt x="16173" y="131609"/>
                </a:lnTo>
                <a:lnTo>
                  <a:pt x="279972" y="131609"/>
                </a:lnTo>
                <a:lnTo>
                  <a:pt x="148073" y="10705"/>
                </a:lnTo>
                <a:close/>
                <a:moveTo>
                  <a:pt x="144838" y="1349"/>
                </a:moveTo>
                <a:cubicBezTo>
                  <a:pt x="146635" y="-450"/>
                  <a:pt x="149510" y="-450"/>
                  <a:pt x="150948" y="1349"/>
                </a:cubicBezTo>
                <a:lnTo>
                  <a:pt x="294348" y="132689"/>
                </a:lnTo>
                <a:cubicBezTo>
                  <a:pt x="295785" y="134128"/>
                  <a:pt x="296145" y="136287"/>
                  <a:pt x="295785" y="138086"/>
                </a:cubicBezTo>
                <a:cubicBezTo>
                  <a:pt x="295067" y="139525"/>
                  <a:pt x="293270" y="140605"/>
                  <a:pt x="291473" y="140605"/>
                </a:cubicBezTo>
                <a:lnTo>
                  <a:pt x="277816" y="140605"/>
                </a:lnTo>
                <a:lnTo>
                  <a:pt x="277816" y="287417"/>
                </a:lnTo>
                <a:lnTo>
                  <a:pt x="291473" y="287417"/>
                </a:lnTo>
                <a:cubicBezTo>
                  <a:pt x="293988" y="287417"/>
                  <a:pt x="295785" y="289216"/>
                  <a:pt x="295785" y="291735"/>
                </a:cubicBezTo>
                <a:cubicBezTo>
                  <a:pt x="295785" y="294254"/>
                  <a:pt x="293988" y="296053"/>
                  <a:pt x="291473" y="296053"/>
                </a:cubicBezTo>
                <a:lnTo>
                  <a:pt x="4672" y="296053"/>
                </a:lnTo>
                <a:cubicBezTo>
                  <a:pt x="2157" y="296053"/>
                  <a:pt x="0" y="294254"/>
                  <a:pt x="0" y="291735"/>
                </a:cubicBezTo>
                <a:cubicBezTo>
                  <a:pt x="0" y="289216"/>
                  <a:pt x="2157" y="287417"/>
                  <a:pt x="4672" y="287417"/>
                </a:cubicBezTo>
                <a:lnTo>
                  <a:pt x="17970" y="287417"/>
                </a:lnTo>
                <a:lnTo>
                  <a:pt x="17970" y="140605"/>
                </a:lnTo>
                <a:lnTo>
                  <a:pt x="4672" y="140605"/>
                </a:lnTo>
                <a:cubicBezTo>
                  <a:pt x="2875" y="140605"/>
                  <a:pt x="1078" y="139525"/>
                  <a:pt x="719" y="138086"/>
                </a:cubicBezTo>
                <a:cubicBezTo>
                  <a:pt x="-359" y="136287"/>
                  <a:pt x="360" y="134128"/>
                  <a:pt x="1797" y="132689"/>
                </a:cubicBezTo>
                <a:lnTo>
                  <a:pt x="144838" y="1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6" name="Freeform 925">
            <a:extLst>
              <a:ext uri="{FF2B5EF4-FFF2-40B4-BE49-F238E27FC236}">
                <a16:creationId xmlns:a16="http://schemas.microsoft.com/office/drawing/2014/main" xmlns="" id="{47EA81A8-6AE9-3040-864F-49C1C1768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44" y="4115244"/>
            <a:ext cx="294633" cy="294632"/>
          </a:xfrm>
          <a:custGeom>
            <a:avLst/>
            <a:gdLst>
              <a:gd name="T0" fmla="*/ 3007814 w 296468"/>
              <a:gd name="T1" fmla="*/ 2671164 h 296502"/>
              <a:gd name="T2" fmla="*/ 2672307 w 296468"/>
              <a:gd name="T3" fmla="*/ 3002582 h 296502"/>
              <a:gd name="T4" fmla="*/ 2794662 w 296468"/>
              <a:gd name="T5" fmla="*/ 3124909 h 296502"/>
              <a:gd name="T6" fmla="*/ 2909135 w 296468"/>
              <a:gd name="T7" fmla="*/ 3124909 h 296502"/>
              <a:gd name="T8" fmla="*/ 3126228 w 296468"/>
              <a:gd name="T9" fmla="*/ 2907897 h 296502"/>
              <a:gd name="T10" fmla="*/ 3145972 w 296468"/>
              <a:gd name="T11" fmla="*/ 2848704 h 296502"/>
              <a:gd name="T12" fmla="*/ 3126228 w 296468"/>
              <a:gd name="T13" fmla="*/ 2789524 h 296502"/>
              <a:gd name="T14" fmla="*/ 2545989 w 296468"/>
              <a:gd name="T15" fmla="*/ 2213474 h 296502"/>
              <a:gd name="T16" fmla="*/ 2210469 w 296468"/>
              <a:gd name="T17" fmla="*/ 2544908 h 296502"/>
              <a:gd name="T18" fmla="*/ 2601251 w 296468"/>
              <a:gd name="T19" fmla="*/ 2935524 h 296502"/>
              <a:gd name="T20" fmla="*/ 2936777 w 296468"/>
              <a:gd name="T21" fmla="*/ 2604098 h 296502"/>
              <a:gd name="T22" fmla="*/ 1230706 w 296468"/>
              <a:gd name="T23" fmla="*/ 729311 h 296502"/>
              <a:gd name="T24" fmla="*/ 1282486 w 296468"/>
              <a:gd name="T25" fmla="*/ 777079 h 296502"/>
              <a:gd name="T26" fmla="*/ 1230706 w 296468"/>
              <a:gd name="T27" fmla="*/ 828802 h 296502"/>
              <a:gd name="T28" fmla="*/ 808397 w 296468"/>
              <a:gd name="T29" fmla="*/ 1250635 h 296502"/>
              <a:gd name="T30" fmla="*/ 760604 w 296468"/>
              <a:gd name="T31" fmla="*/ 1298386 h 296502"/>
              <a:gd name="T32" fmla="*/ 712783 w 296468"/>
              <a:gd name="T33" fmla="*/ 1250635 h 296502"/>
              <a:gd name="T34" fmla="*/ 1230706 w 296468"/>
              <a:gd name="T35" fmla="*/ 729311 h 296502"/>
              <a:gd name="T36" fmla="*/ 1230357 w 296468"/>
              <a:gd name="T37" fmla="*/ 498344 h 296502"/>
              <a:gd name="T38" fmla="*/ 481533 w 296468"/>
              <a:gd name="T39" fmla="*/ 1250279 h 296502"/>
              <a:gd name="T40" fmla="*/ 1230357 w 296468"/>
              <a:gd name="T41" fmla="*/ 1998248 h 296502"/>
              <a:gd name="T42" fmla="*/ 1983162 w 296468"/>
              <a:gd name="T43" fmla="*/ 1250279 h 296502"/>
              <a:gd name="T44" fmla="*/ 1230357 w 296468"/>
              <a:gd name="T45" fmla="*/ 498344 h 296502"/>
              <a:gd name="T46" fmla="*/ 1230357 w 296468"/>
              <a:gd name="T47" fmla="*/ 399412 h 296502"/>
              <a:gd name="T48" fmla="*/ 2082209 w 296468"/>
              <a:gd name="T49" fmla="*/ 1250279 h 296502"/>
              <a:gd name="T50" fmla="*/ 1230357 w 296468"/>
              <a:gd name="T51" fmla="*/ 2097186 h 296502"/>
              <a:gd name="T52" fmla="*/ 382486 w 296468"/>
              <a:gd name="T53" fmla="*/ 1250279 h 296502"/>
              <a:gd name="T54" fmla="*/ 1230357 w 296468"/>
              <a:gd name="T55" fmla="*/ 399412 h 296502"/>
              <a:gd name="T56" fmla="*/ 1235498 w 296468"/>
              <a:gd name="T57" fmla="*/ 98644 h 296502"/>
              <a:gd name="T58" fmla="*/ 94765 w 296468"/>
              <a:gd name="T59" fmla="*/ 1238910 h 296502"/>
              <a:gd name="T60" fmla="*/ 1235498 w 296468"/>
              <a:gd name="T61" fmla="*/ 2379179 h 296502"/>
              <a:gd name="T62" fmla="*/ 1898644 w 296468"/>
              <a:gd name="T63" fmla="*/ 2166126 h 296502"/>
              <a:gd name="T64" fmla="*/ 1926269 w 296468"/>
              <a:gd name="T65" fmla="*/ 2158246 h 296502"/>
              <a:gd name="T66" fmla="*/ 1961790 w 296468"/>
              <a:gd name="T67" fmla="*/ 2174006 h 296502"/>
              <a:gd name="T68" fmla="*/ 2202580 w 296468"/>
              <a:gd name="T69" fmla="*/ 2414696 h 296502"/>
              <a:gd name="T70" fmla="*/ 2411779 w 296468"/>
              <a:gd name="T71" fmla="*/ 2201639 h 296502"/>
              <a:gd name="T72" fmla="*/ 2171001 w 296468"/>
              <a:gd name="T73" fmla="*/ 1964913 h 296502"/>
              <a:gd name="T74" fmla="*/ 2167056 w 296468"/>
              <a:gd name="T75" fmla="*/ 1897828 h 296502"/>
              <a:gd name="T76" fmla="*/ 2380217 w 296468"/>
              <a:gd name="T77" fmla="*/ 1238910 h 296502"/>
              <a:gd name="T78" fmla="*/ 1235498 w 296468"/>
              <a:gd name="T79" fmla="*/ 98644 h 296502"/>
              <a:gd name="T80" fmla="*/ 1235498 w 296468"/>
              <a:gd name="T81" fmla="*/ 0 h 296502"/>
              <a:gd name="T82" fmla="*/ 2478894 w 296468"/>
              <a:gd name="T83" fmla="*/ 1238910 h 296502"/>
              <a:gd name="T84" fmla="*/ 2269686 w 296468"/>
              <a:gd name="T85" fmla="*/ 1921498 h 296502"/>
              <a:gd name="T86" fmla="*/ 2482824 w 296468"/>
              <a:gd name="T87" fmla="*/ 2134559 h 296502"/>
              <a:gd name="T88" fmla="*/ 2510454 w 296468"/>
              <a:gd name="T89" fmla="*/ 2106949 h 296502"/>
              <a:gd name="T90" fmla="*/ 2577573 w 296468"/>
              <a:gd name="T91" fmla="*/ 2106949 h 296502"/>
              <a:gd name="T92" fmla="*/ 3193359 w 296468"/>
              <a:gd name="T93" fmla="*/ 2722461 h 296502"/>
              <a:gd name="T94" fmla="*/ 3193359 w 296468"/>
              <a:gd name="T95" fmla="*/ 2974970 h 296502"/>
              <a:gd name="T96" fmla="*/ 2976254 w 296468"/>
              <a:gd name="T97" fmla="*/ 3191972 h 296502"/>
              <a:gd name="T98" fmla="*/ 2849938 w 296468"/>
              <a:gd name="T99" fmla="*/ 3243260 h 296502"/>
              <a:gd name="T100" fmla="*/ 2723626 w 296468"/>
              <a:gd name="T101" fmla="*/ 3191972 h 296502"/>
              <a:gd name="T102" fmla="*/ 2107835 w 296468"/>
              <a:gd name="T103" fmla="*/ 2576475 h 296502"/>
              <a:gd name="T104" fmla="*/ 2092063 w 296468"/>
              <a:gd name="T105" fmla="*/ 2544908 h 296502"/>
              <a:gd name="T106" fmla="*/ 2107835 w 296468"/>
              <a:gd name="T107" fmla="*/ 2509399 h 296502"/>
              <a:gd name="T108" fmla="*/ 2135485 w 296468"/>
              <a:gd name="T109" fmla="*/ 2481785 h 296502"/>
              <a:gd name="T110" fmla="*/ 1922324 w 296468"/>
              <a:gd name="T111" fmla="*/ 2272662 h 296502"/>
              <a:gd name="T112" fmla="*/ 1235498 w 296468"/>
              <a:gd name="T113" fmla="*/ 2477819 h 296502"/>
              <a:gd name="T114" fmla="*/ 0 w 296468"/>
              <a:gd name="T115" fmla="*/ 1238910 h 296502"/>
              <a:gd name="T116" fmla="*/ 1235498 w 296468"/>
              <a:gd name="T117" fmla="*/ 0 h 2965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6468" h="296502">
                <a:moveTo>
                  <a:pt x="274661" y="244200"/>
                </a:moveTo>
                <a:lnTo>
                  <a:pt x="244023" y="274499"/>
                </a:lnTo>
                <a:lnTo>
                  <a:pt x="255197" y="285681"/>
                </a:lnTo>
                <a:cubicBezTo>
                  <a:pt x="257720" y="288206"/>
                  <a:pt x="262766" y="288206"/>
                  <a:pt x="265650" y="285681"/>
                </a:cubicBezTo>
                <a:lnTo>
                  <a:pt x="285474" y="265842"/>
                </a:lnTo>
                <a:cubicBezTo>
                  <a:pt x="286555" y="264399"/>
                  <a:pt x="287276" y="262596"/>
                  <a:pt x="287276" y="260431"/>
                </a:cubicBezTo>
                <a:cubicBezTo>
                  <a:pt x="287276" y="258628"/>
                  <a:pt x="286555" y="256464"/>
                  <a:pt x="285474" y="255021"/>
                </a:cubicBezTo>
                <a:lnTo>
                  <a:pt x="274661" y="244200"/>
                </a:lnTo>
                <a:close/>
                <a:moveTo>
                  <a:pt x="232488" y="202357"/>
                </a:moveTo>
                <a:lnTo>
                  <a:pt x="201850" y="232657"/>
                </a:lnTo>
                <a:lnTo>
                  <a:pt x="237535" y="268367"/>
                </a:lnTo>
                <a:lnTo>
                  <a:pt x="268173" y="238068"/>
                </a:lnTo>
                <a:lnTo>
                  <a:pt x="232488" y="202357"/>
                </a:lnTo>
                <a:close/>
                <a:moveTo>
                  <a:pt x="112382" y="66675"/>
                </a:moveTo>
                <a:cubicBezTo>
                  <a:pt x="114929" y="66675"/>
                  <a:pt x="117111" y="68494"/>
                  <a:pt x="117111" y="71041"/>
                </a:cubicBezTo>
                <a:cubicBezTo>
                  <a:pt x="117111" y="73587"/>
                  <a:pt x="114929" y="75770"/>
                  <a:pt x="112382" y="75770"/>
                </a:cubicBezTo>
                <a:cubicBezTo>
                  <a:pt x="91282" y="75770"/>
                  <a:pt x="73819" y="92869"/>
                  <a:pt x="73819" y="114334"/>
                </a:cubicBezTo>
                <a:cubicBezTo>
                  <a:pt x="73819" y="116880"/>
                  <a:pt x="72000" y="118699"/>
                  <a:pt x="69454" y="118699"/>
                </a:cubicBezTo>
                <a:cubicBezTo>
                  <a:pt x="66907" y="118699"/>
                  <a:pt x="65088" y="116880"/>
                  <a:pt x="65088" y="114334"/>
                </a:cubicBezTo>
                <a:cubicBezTo>
                  <a:pt x="65088" y="88140"/>
                  <a:pt x="86189" y="66675"/>
                  <a:pt x="112382" y="66675"/>
                </a:cubicBezTo>
                <a:close/>
                <a:moveTo>
                  <a:pt x="112351" y="45558"/>
                </a:moveTo>
                <a:cubicBezTo>
                  <a:pt x="74724" y="45558"/>
                  <a:pt x="43970" y="76311"/>
                  <a:pt x="43970" y="114301"/>
                </a:cubicBezTo>
                <a:cubicBezTo>
                  <a:pt x="43970" y="151928"/>
                  <a:pt x="74724" y="182681"/>
                  <a:pt x="112351" y="182681"/>
                </a:cubicBezTo>
                <a:cubicBezTo>
                  <a:pt x="150340" y="182681"/>
                  <a:pt x="181093" y="151928"/>
                  <a:pt x="181093" y="114301"/>
                </a:cubicBezTo>
                <a:cubicBezTo>
                  <a:pt x="181093" y="76311"/>
                  <a:pt x="150340" y="45558"/>
                  <a:pt x="112351" y="45558"/>
                </a:cubicBezTo>
                <a:close/>
                <a:moveTo>
                  <a:pt x="112351" y="36513"/>
                </a:moveTo>
                <a:cubicBezTo>
                  <a:pt x="155405" y="36513"/>
                  <a:pt x="190138" y="71608"/>
                  <a:pt x="190138" y="114301"/>
                </a:cubicBezTo>
                <a:cubicBezTo>
                  <a:pt x="190138" y="156993"/>
                  <a:pt x="155405" y="191726"/>
                  <a:pt x="112351" y="191726"/>
                </a:cubicBezTo>
                <a:cubicBezTo>
                  <a:pt x="69658" y="191726"/>
                  <a:pt x="34925" y="156993"/>
                  <a:pt x="34925" y="114301"/>
                </a:cubicBezTo>
                <a:cubicBezTo>
                  <a:pt x="34925" y="71608"/>
                  <a:pt x="69658" y="36513"/>
                  <a:pt x="112351" y="36513"/>
                </a:cubicBezTo>
                <a:close/>
                <a:moveTo>
                  <a:pt x="112820" y="9018"/>
                </a:moveTo>
                <a:cubicBezTo>
                  <a:pt x="55509" y="9018"/>
                  <a:pt x="8651" y="55910"/>
                  <a:pt x="8651" y="113262"/>
                </a:cubicBezTo>
                <a:cubicBezTo>
                  <a:pt x="8651" y="170615"/>
                  <a:pt x="55509" y="217507"/>
                  <a:pt x="112820" y="217507"/>
                </a:cubicBezTo>
                <a:cubicBezTo>
                  <a:pt x="134807" y="217507"/>
                  <a:pt x="155713" y="211014"/>
                  <a:pt x="173375" y="198029"/>
                </a:cubicBezTo>
                <a:cubicBezTo>
                  <a:pt x="174096" y="197308"/>
                  <a:pt x="175177" y="197308"/>
                  <a:pt x="175898" y="197308"/>
                </a:cubicBezTo>
                <a:cubicBezTo>
                  <a:pt x="176980" y="197308"/>
                  <a:pt x="178421" y="197668"/>
                  <a:pt x="179142" y="198750"/>
                </a:cubicBezTo>
                <a:lnTo>
                  <a:pt x="201130" y="220754"/>
                </a:lnTo>
                <a:lnTo>
                  <a:pt x="220233" y="201275"/>
                </a:lnTo>
                <a:lnTo>
                  <a:pt x="198246" y="179633"/>
                </a:lnTo>
                <a:cubicBezTo>
                  <a:pt x="196804" y="177829"/>
                  <a:pt x="196444" y="175304"/>
                  <a:pt x="197886" y="173501"/>
                </a:cubicBezTo>
                <a:cubicBezTo>
                  <a:pt x="210501" y="155826"/>
                  <a:pt x="217350" y="134905"/>
                  <a:pt x="217350" y="113262"/>
                </a:cubicBezTo>
                <a:cubicBezTo>
                  <a:pt x="217350" y="55910"/>
                  <a:pt x="170492" y="9018"/>
                  <a:pt x="112820" y="9018"/>
                </a:cubicBezTo>
                <a:close/>
                <a:moveTo>
                  <a:pt x="112820" y="0"/>
                </a:moveTo>
                <a:cubicBezTo>
                  <a:pt x="175538" y="0"/>
                  <a:pt x="226361" y="50860"/>
                  <a:pt x="226361" y="113262"/>
                </a:cubicBezTo>
                <a:cubicBezTo>
                  <a:pt x="226361" y="135626"/>
                  <a:pt x="219512" y="156908"/>
                  <a:pt x="207257" y="175665"/>
                </a:cubicBezTo>
                <a:lnTo>
                  <a:pt x="226721" y="195143"/>
                </a:lnTo>
                <a:lnTo>
                  <a:pt x="229244" y="192618"/>
                </a:lnTo>
                <a:cubicBezTo>
                  <a:pt x="231047" y="190815"/>
                  <a:pt x="233570" y="190815"/>
                  <a:pt x="235372" y="192618"/>
                </a:cubicBezTo>
                <a:lnTo>
                  <a:pt x="291602" y="248889"/>
                </a:lnTo>
                <a:cubicBezTo>
                  <a:pt x="298090" y="255021"/>
                  <a:pt x="298090" y="265842"/>
                  <a:pt x="291602" y="271974"/>
                </a:cubicBezTo>
                <a:lnTo>
                  <a:pt x="271777" y="291813"/>
                </a:lnTo>
                <a:cubicBezTo>
                  <a:pt x="268533" y="295060"/>
                  <a:pt x="264568" y="296502"/>
                  <a:pt x="260243" y="296502"/>
                </a:cubicBezTo>
                <a:cubicBezTo>
                  <a:pt x="255918" y="296502"/>
                  <a:pt x="251953" y="295060"/>
                  <a:pt x="248709" y="291813"/>
                </a:cubicBezTo>
                <a:lnTo>
                  <a:pt x="192479" y="235543"/>
                </a:lnTo>
                <a:cubicBezTo>
                  <a:pt x="191398" y="234821"/>
                  <a:pt x="191037" y="233739"/>
                  <a:pt x="191037" y="232657"/>
                </a:cubicBezTo>
                <a:cubicBezTo>
                  <a:pt x="191037" y="231575"/>
                  <a:pt x="191398" y="230132"/>
                  <a:pt x="192479" y="229411"/>
                </a:cubicBezTo>
                <a:lnTo>
                  <a:pt x="195002" y="226886"/>
                </a:lnTo>
                <a:lnTo>
                  <a:pt x="175538" y="207768"/>
                </a:lnTo>
                <a:cubicBezTo>
                  <a:pt x="157155" y="220032"/>
                  <a:pt x="135528" y="226525"/>
                  <a:pt x="112820" y="226525"/>
                </a:cubicBezTo>
                <a:cubicBezTo>
                  <a:pt x="50823" y="226525"/>
                  <a:pt x="0" y="175665"/>
                  <a:pt x="0" y="113262"/>
                </a:cubicBezTo>
                <a:cubicBezTo>
                  <a:pt x="0" y="50860"/>
                  <a:pt x="50823" y="0"/>
                  <a:pt x="1128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7" name="Freeform 926">
            <a:extLst>
              <a:ext uri="{FF2B5EF4-FFF2-40B4-BE49-F238E27FC236}">
                <a16:creationId xmlns:a16="http://schemas.microsoft.com/office/drawing/2014/main" xmlns="" id="{991FE4B8-AF37-8545-8572-5B974E4C5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598" y="5497387"/>
            <a:ext cx="294632" cy="294632"/>
          </a:xfrm>
          <a:custGeom>
            <a:avLst/>
            <a:gdLst>
              <a:gd name="T0" fmla="*/ 2003694 w 296503"/>
              <a:gd name="T1" fmla="*/ 1832388 h 296502"/>
              <a:gd name="T2" fmla="*/ 716340 w 296503"/>
              <a:gd name="T3" fmla="*/ 1832388 h 296502"/>
              <a:gd name="T4" fmla="*/ 1792869 w 296503"/>
              <a:gd name="T5" fmla="*/ 2632308 h 296502"/>
              <a:gd name="T6" fmla="*/ 1761647 w 296503"/>
              <a:gd name="T7" fmla="*/ 1934355 h 296502"/>
              <a:gd name="T8" fmla="*/ 1309759 w 296503"/>
              <a:gd name="T9" fmla="*/ 1765729 h 296502"/>
              <a:gd name="T10" fmla="*/ 1454202 w 296503"/>
              <a:gd name="T11" fmla="*/ 2632308 h 296502"/>
              <a:gd name="T12" fmla="*/ 1831921 w 296503"/>
              <a:gd name="T13" fmla="*/ 712916 h 296502"/>
              <a:gd name="T14" fmla="*/ 1407353 w 296503"/>
              <a:gd name="T15" fmla="*/ 712916 h 296502"/>
              <a:gd name="T16" fmla="*/ 1792869 w 296503"/>
              <a:gd name="T17" fmla="*/ 607044 h 296502"/>
              <a:gd name="T18" fmla="*/ 1929508 w 296503"/>
              <a:gd name="T19" fmla="*/ 1477536 h 296502"/>
              <a:gd name="T20" fmla="*/ 1792869 w 296503"/>
              <a:gd name="T21" fmla="*/ 607044 h 296502"/>
              <a:gd name="T22" fmla="*/ 1477622 w 296503"/>
              <a:gd name="T23" fmla="*/ 1308917 h 296502"/>
              <a:gd name="T24" fmla="*/ 610925 w 296503"/>
              <a:gd name="T25" fmla="*/ 1446161 h 296502"/>
              <a:gd name="T26" fmla="*/ 1432671 w 296503"/>
              <a:gd name="T27" fmla="*/ 386184 h 296502"/>
              <a:gd name="T28" fmla="*/ 964299 w 296503"/>
              <a:gd name="T29" fmla="*/ 240396 h 296502"/>
              <a:gd name="T30" fmla="*/ 842289 w 296503"/>
              <a:gd name="T31" fmla="*/ 646275 h 296502"/>
              <a:gd name="T32" fmla="*/ 362084 w 296503"/>
              <a:gd name="T33" fmla="*/ 756638 h 296502"/>
              <a:gd name="T34" fmla="*/ 460473 w 296503"/>
              <a:gd name="T35" fmla="*/ 1166470 h 296502"/>
              <a:gd name="T36" fmla="*/ 98402 w 296503"/>
              <a:gd name="T37" fmla="*/ 1737883 h 296502"/>
              <a:gd name="T38" fmla="*/ 436901 w 296503"/>
              <a:gd name="T39" fmla="*/ 2135906 h 296502"/>
              <a:gd name="T40" fmla="*/ 401470 w 296503"/>
              <a:gd name="T41" fmla="*/ 2494508 h 296502"/>
              <a:gd name="T42" fmla="*/ 747814 w 296503"/>
              <a:gd name="T43" fmla="*/ 2841306 h 296502"/>
              <a:gd name="T44" fmla="*/ 1109935 w 296503"/>
              <a:gd name="T45" fmla="*/ 2801901 h 296502"/>
              <a:gd name="T46" fmla="*/ 1475957 w 296503"/>
              <a:gd name="T47" fmla="*/ 3113225 h 296502"/>
              <a:gd name="T48" fmla="*/ 1810507 w 296503"/>
              <a:gd name="T49" fmla="*/ 2857075 h 296502"/>
              <a:gd name="T50" fmla="*/ 2278887 w 296503"/>
              <a:gd name="T51" fmla="*/ 2998932 h 296502"/>
              <a:gd name="T52" fmla="*/ 2593757 w 296503"/>
              <a:gd name="T53" fmla="*/ 2399927 h 296502"/>
              <a:gd name="T54" fmla="*/ 2999144 w 296503"/>
              <a:gd name="T55" fmla="*/ 2281719 h 296502"/>
              <a:gd name="T56" fmla="*/ 2900755 w 296503"/>
              <a:gd name="T57" fmla="*/ 1765466 h 296502"/>
              <a:gd name="T58" fmla="*/ 2900755 w 296503"/>
              <a:gd name="T59" fmla="*/ 1473853 h 296502"/>
              <a:gd name="T60" fmla="*/ 2999144 w 296503"/>
              <a:gd name="T61" fmla="*/ 961550 h 296502"/>
              <a:gd name="T62" fmla="*/ 2593757 w 296503"/>
              <a:gd name="T63" fmla="*/ 839402 h 296502"/>
              <a:gd name="T64" fmla="*/ 2278887 w 296503"/>
              <a:gd name="T65" fmla="*/ 240396 h 296502"/>
              <a:gd name="T66" fmla="*/ 1810507 w 296503"/>
              <a:gd name="T67" fmla="*/ 386184 h 296502"/>
              <a:gd name="T68" fmla="*/ 1503519 w 296503"/>
              <a:gd name="T69" fmla="*/ 0 h 296502"/>
              <a:gd name="T70" fmla="*/ 2152928 w 296503"/>
              <a:gd name="T71" fmla="*/ 204932 h 296502"/>
              <a:gd name="T72" fmla="*/ 2491427 w 296503"/>
              <a:gd name="T73" fmla="*/ 599009 h 296502"/>
              <a:gd name="T74" fmla="*/ 3081802 w 296503"/>
              <a:gd name="T75" fmla="*/ 914254 h 296502"/>
              <a:gd name="T76" fmla="*/ 3239232 w 296503"/>
              <a:gd name="T77" fmla="*/ 1501447 h 296502"/>
              <a:gd name="T78" fmla="*/ 3038512 w 296503"/>
              <a:gd name="T79" fmla="*/ 2151673 h 296502"/>
              <a:gd name="T80" fmla="*/ 2644910 w 296503"/>
              <a:gd name="T81" fmla="*/ 2494508 h 296502"/>
              <a:gd name="T82" fmla="*/ 2231649 w 296503"/>
              <a:gd name="T83" fmla="*/ 3097458 h 296502"/>
              <a:gd name="T84" fmla="*/ 1735730 w 296503"/>
              <a:gd name="T85" fmla="*/ 3239316 h 296502"/>
              <a:gd name="T86" fmla="*/ 1086305 w 296503"/>
              <a:gd name="T87" fmla="*/ 3038344 h 296502"/>
              <a:gd name="T88" fmla="*/ 661243 w 296503"/>
              <a:gd name="T89" fmla="*/ 2790074 h 296502"/>
              <a:gd name="T90" fmla="*/ 157452 w 296503"/>
              <a:gd name="T91" fmla="*/ 2329022 h 296502"/>
              <a:gd name="T92" fmla="*/ 129869 w 296503"/>
              <a:gd name="T93" fmla="*/ 1867927 h 296502"/>
              <a:gd name="T94" fmla="*/ 354220 w 296503"/>
              <a:gd name="T95" fmla="*/ 1170410 h 296502"/>
              <a:gd name="T96" fmla="*/ 354220 w 296503"/>
              <a:gd name="T97" fmla="*/ 650241 h 296502"/>
              <a:gd name="T98" fmla="*/ 649412 w 296503"/>
              <a:gd name="T99" fmla="*/ 350721 h 296502"/>
              <a:gd name="T100" fmla="*/ 1168961 w 296503"/>
              <a:gd name="T101" fmla="*/ 350721 h 2965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96503" h="296502">
                <a:moveTo>
                  <a:pt x="183408" y="167723"/>
                </a:moveTo>
                <a:cubicBezTo>
                  <a:pt x="179834" y="174542"/>
                  <a:pt x="174117" y="179926"/>
                  <a:pt x="167684" y="183515"/>
                </a:cubicBezTo>
                <a:lnTo>
                  <a:pt x="167684" y="231250"/>
                </a:lnTo>
                <a:cubicBezTo>
                  <a:pt x="198774" y="223713"/>
                  <a:pt x="223432" y="199307"/>
                  <a:pt x="230579" y="167723"/>
                </a:cubicBezTo>
                <a:lnTo>
                  <a:pt x="183408" y="167723"/>
                </a:lnTo>
                <a:close/>
                <a:moveTo>
                  <a:pt x="65569" y="167723"/>
                </a:moveTo>
                <a:cubicBezTo>
                  <a:pt x="73074" y="199307"/>
                  <a:pt x="97374" y="223713"/>
                  <a:pt x="128822" y="231250"/>
                </a:cubicBezTo>
                <a:lnTo>
                  <a:pt x="128822" y="183515"/>
                </a:lnTo>
                <a:cubicBezTo>
                  <a:pt x="122032" y="179926"/>
                  <a:pt x="116672" y="174542"/>
                  <a:pt x="112741" y="167723"/>
                </a:cubicBezTo>
                <a:lnTo>
                  <a:pt x="65569" y="167723"/>
                </a:lnTo>
                <a:close/>
                <a:moveTo>
                  <a:pt x="180549" y="158750"/>
                </a:moveTo>
                <a:lnTo>
                  <a:pt x="236297" y="158750"/>
                </a:lnTo>
                <a:cubicBezTo>
                  <a:pt x="237369" y="158750"/>
                  <a:pt x="238441" y="159468"/>
                  <a:pt x="239513" y="160545"/>
                </a:cubicBezTo>
                <a:cubicBezTo>
                  <a:pt x="240228" y="161621"/>
                  <a:pt x="240943" y="162698"/>
                  <a:pt x="240586" y="164134"/>
                </a:cubicBezTo>
                <a:cubicBezTo>
                  <a:pt x="233796" y="203614"/>
                  <a:pt x="203063" y="234122"/>
                  <a:pt x="164111" y="240941"/>
                </a:cubicBezTo>
                <a:cubicBezTo>
                  <a:pt x="163753" y="240941"/>
                  <a:pt x="163396" y="240941"/>
                  <a:pt x="163039" y="240941"/>
                </a:cubicBezTo>
                <a:cubicBezTo>
                  <a:pt x="161966" y="240941"/>
                  <a:pt x="160894" y="240582"/>
                  <a:pt x="160537" y="239864"/>
                </a:cubicBezTo>
                <a:cubicBezTo>
                  <a:pt x="159465" y="239147"/>
                  <a:pt x="158750" y="237711"/>
                  <a:pt x="158750" y="236634"/>
                </a:cubicBezTo>
                <a:lnTo>
                  <a:pt x="158750" y="181003"/>
                </a:lnTo>
                <a:cubicBezTo>
                  <a:pt x="158750" y="179208"/>
                  <a:pt x="159822" y="177414"/>
                  <a:pt x="161252" y="177055"/>
                </a:cubicBezTo>
                <a:cubicBezTo>
                  <a:pt x="168042" y="173824"/>
                  <a:pt x="173402" y="168082"/>
                  <a:pt x="176618" y="161621"/>
                </a:cubicBezTo>
                <a:cubicBezTo>
                  <a:pt x="177333" y="159827"/>
                  <a:pt x="178762" y="158750"/>
                  <a:pt x="180549" y="158750"/>
                </a:cubicBezTo>
                <a:close/>
                <a:moveTo>
                  <a:pt x="60209" y="158750"/>
                </a:moveTo>
                <a:lnTo>
                  <a:pt x="115600" y="158750"/>
                </a:lnTo>
                <a:cubicBezTo>
                  <a:pt x="117386" y="158750"/>
                  <a:pt x="118816" y="159827"/>
                  <a:pt x="119888" y="161621"/>
                </a:cubicBezTo>
                <a:cubicBezTo>
                  <a:pt x="122747" y="168082"/>
                  <a:pt x="128107" y="173824"/>
                  <a:pt x="135254" y="177055"/>
                </a:cubicBezTo>
                <a:cubicBezTo>
                  <a:pt x="136684" y="177414"/>
                  <a:pt x="137756" y="179208"/>
                  <a:pt x="137756" y="181003"/>
                </a:cubicBezTo>
                <a:lnTo>
                  <a:pt x="137756" y="236634"/>
                </a:lnTo>
                <a:cubicBezTo>
                  <a:pt x="137756" y="237711"/>
                  <a:pt x="137041" y="239147"/>
                  <a:pt x="135969" y="239864"/>
                </a:cubicBezTo>
                <a:cubicBezTo>
                  <a:pt x="135254" y="240582"/>
                  <a:pt x="134182" y="240941"/>
                  <a:pt x="133110" y="240941"/>
                </a:cubicBezTo>
                <a:cubicBezTo>
                  <a:pt x="133110" y="240941"/>
                  <a:pt x="132753" y="240941"/>
                  <a:pt x="132395" y="240941"/>
                </a:cubicBezTo>
                <a:cubicBezTo>
                  <a:pt x="93086" y="234122"/>
                  <a:pt x="62710" y="203614"/>
                  <a:pt x="55921" y="164134"/>
                </a:cubicBezTo>
                <a:cubicBezTo>
                  <a:pt x="55563" y="162698"/>
                  <a:pt x="55921" y="161621"/>
                  <a:pt x="56635" y="160545"/>
                </a:cubicBezTo>
                <a:cubicBezTo>
                  <a:pt x="57707" y="159468"/>
                  <a:pt x="59137" y="158750"/>
                  <a:pt x="60209" y="158750"/>
                </a:cubicBezTo>
                <a:close/>
                <a:moveTo>
                  <a:pt x="167684" y="65254"/>
                </a:moveTo>
                <a:lnTo>
                  <a:pt x="167684" y="112989"/>
                </a:lnTo>
                <a:cubicBezTo>
                  <a:pt x="174117" y="116578"/>
                  <a:pt x="179834" y="122321"/>
                  <a:pt x="183408" y="128781"/>
                </a:cubicBezTo>
                <a:lnTo>
                  <a:pt x="230579" y="128781"/>
                </a:lnTo>
                <a:cubicBezTo>
                  <a:pt x="223432" y="97556"/>
                  <a:pt x="198774" y="72791"/>
                  <a:pt x="167684" y="65254"/>
                </a:cubicBezTo>
                <a:close/>
                <a:moveTo>
                  <a:pt x="128822" y="65254"/>
                </a:moveTo>
                <a:cubicBezTo>
                  <a:pt x="97374" y="72791"/>
                  <a:pt x="73074" y="97556"/>
                  <a:pt x="65569" y="128781"/>
                </a:cubicBezTo>
                <a:lnTo>
                  <a:pt x="112741" y="128781"/>
                </a:lnTo>
                <a:cubicBezTo>
                  <a:pt x="116672" y="122321"/>
                  <a:pt x="122032" y="116578"/>
                  <a:pt x="128822" y="112989"/>
                </a:cubicBezTo>
                <a:lnTo>
                  <a:pt x="128822" y="65254"/>
                </a:lnTo>
                <a:close/>
                <a:moveTo>
                  <a:pt x="164111" y="55563"/>
                </a:moveTo>
                <a:cubicBezTo>
                  <a:pt x="203063" y="62382"/>
                  <a:pt x="233796" y="93249"/>
                  <a:pt x="240586" y="132370"/>
                </a:cubicBezTo>
                <a:cubicBezTo>
                  <a:pt x="240943" y="133806"/>
                  <a:pt x="240228" y="135242"/>
                  <a:pt x="239513" y="136318"/>
                </a:cubicBezTo>
                <a:cubicBezTo>
                  <a:pt x="238441" y="137036"/>
                  <a:pt x="237369" y="137754"/>
                  <a:pt x="236297" y="137754"/>
                </a:cubicBezTo>
                <a:lnTo>
                  <a:pt x="180549" y="137754"/>
                </a:lnTo>
                <a:cubicBezTo>
                  <a:pt x="178762" y="137754"/>
                  <a:pt x="177333" y="136677"/>
                  <a:pt x="176618" y="135242"/>
                </a:cubicBezTo>
                <a:cubicBezTo>
                  <a:pt x="173402" y="128422"/>
                  <a:pt x="168042" y="123039"/>
                  <a:pt x="161252" y="119808"/>
                </a:cubicBezTo>
                <a:cubicBezTo>
                  <a:pt x="159822" y="119091"/>
                  <a:pt x="158750" y="117296"/>
                  <a:pt x="158750" y="115501"/>
                </a:cubicBezTo>
                <a:lnTo>
                  <a:pt x="158750" y="60229"/>
                </a:lnTo>
                <a:cubicBezTo>
                  <a:pt x="158750" y="58793"/>
                  <a:pt x="159465" y="57358"/>
                  <a:pt x="160537" y="56640"/>
                </a:cubicBezTo>
                <a:cubicBezTo>
                  <a:pt x="161252" y="55563"/>
                  <a:pt x="162681" y="55563"/>
                  <a:pt x="164111" y="55563"/>
                </a:cubicBezTo>
                <a:close/>
                <a:moveTo>
                  <a:pt x="132395" y="55563"/>
                </a:moveTo>
                <a:cubicBezTo>
                  <a:pt x="133468" y="55563"/>
                  <a:pt x="135254" y="55563"/>
                  <a:pt x="135969" y="56640"/>
                </a:cubicBezTo>
                <a:cubicBezTo>
                  <a:pt x="137041" y="57358"/>
                  <a:pt x="137756" y="58793"/>
                  <a:pt x="137756" y="60229"/>
                </a:cubicBezTo>
                <a:lnTo>
                  <a:pt x="137756" y="115501"/>
                </a:lnTo>
                <a:cubicBezTo>
                  <a:pt x="137756" y="117296"/>
                  <a:pt x="136684" y="119091"/>
                  <a:pt x="135254" y="119808"/>
                </a:cubicBezTo>
                <a:cubicBezTo>
                  <a:pt x="128107" y="123039"/>
                  <a:pt x="122747" y="128422"/>
                  <a:pt x="119888" y="135242"/>
                </a:cubicBezTo>
                <a:cubicBezTo>
                  <a:pt x="118816" y="136677"/>
                  <a:pt x="117386" y="137754"/>
                  <a:pt x="115600" y="137754"/>
                </a:cubicBezTo>
                <a:lnTo>
                  <a:pt x="60209" y="137754"/>
                </a:lnTo>
                <a:cubicBezTo>
                  <a:pt x="59137" y="137754"/>
                  <a:pt x="57707" y="137036"/>
                  <a:pt x="56635" y="136318"/>
                </a:cubicBezTo>
                <a:cubicBezTo>
                  <a:pt x="55921" y="135242"/>
                  <a:pt x="55563" y="133806"/>
                  <a:pt x="55921" y="132370"/>
                </a:cubicBezTo>
                <a:cubicBezTo>
                  <a:pt x="62710" y="93249"/>
                  <a:pt x="93086" y="62382"/>
                  <a:pt x="132395" y="55563"/>
                </a:cubicBezTo>
                <a:close/>
                <a:moveTo>
                  <a:pt x="137624" y="9018"/>
                </a:moveTo>
                <a:cubicBezTo>
                  <a:pt x="136183" y="9018"/>
                  <a:pt x="135102" y="10100"/>
                  <a:pt x="135102" y="11543"/>
                </a:cubicBezTo>
                <a:lnTo>
                  <a:pt x="135102" y="31021"/>
                </a:lnTo>
                <a:cubicBezTo>
                  <a:pt x="135102" y="33185"/>
                  <a:pt x="133300" y="34989"/>
                  <a:pt x="131139" y="35349"/>
                </a:cubicBezTo>
                <a:cubicBezTo>
                  <a:pt x="122853" y="36792"/>
                  <a:pt x="114927" y="38956"/>
                  <a:pt x="107001" y="41842"/>
                </a:cubicBezTo>
                <a:cubicBezTo>
                  <a:pt x="104839" y="42564"/>
                  <a:pt x="102677" y="41842"/>
                  <a:pt x="101597" y="40039"/>
                </a:cubicBezTo>
                <a:lnTo>
                  <a:pt x="91869" y="23085"/>
                </a:lnTo>
                <a:cubicBezTo>
                  <a:pt x="91509" y="22364"/>
                  <a:pt x="90788" y="22003"/>
                  <a:pt x="90068" y="22003"/>
                </a:cubicBezTo>
                <a:cubicBezTo>
                  <a:pt x="89347" y="21642"/>
                  <a:pt x="88627" y="22003"/>
                  <a:pt x="88267" y="22003"/>
                </a:cubicBezTo>
                <a:lnTo>
                  <a:pt x="69532" y="32824"/>
                </a:lnTo>
                <a:cubicBezTo>
                  <a:pt x="68812" y="33185"/>
                  <a:pt x="68091" y="33907"/>
                  <a:pt x="68091" y="34628"/>
                </a:cubicBezTo>
                <a:cubicBezTo>
                  <a:pt x="68091" y="35349"/>
                  <a:pt x="68091" y="36071"/>
                  <a:pt x="68452" y="36792"/>
                </a:cubicBezTo>
                <a:lnTo>
                  <a:pt x="77819" y="53385"/>
                </a:lnTo>
                <a:cubicBezTo>
                  <a:pt x="79260" y="55188"/>
                  <a:pt x="78900" y="57713"/>
                  <a:pt x="77098" y="59156"/>
                </a:cubicBezTo>
                <a:cubicBezTo>
                  <a:pt x="70613" y="64567"/>
                  <a:pt x="64489" y="70338"/>
                  <a:pt x="59445" y="76831"/>
                </a:cubicBezTo>
                <a:cubicBezTo>
                  <a:pt x="58004" y="78634"/>
                  <a:pt x="55481" y="78995"/>
                  <a:pt x="53680" y="77913"/>
                </a:cubicBezTo>
                <a:lnTo>
                  <a:pt x="36747" y="68174"/>
                </a:lnTo>
                <a:cubicBezTo>
                  <a:pt x="36387" y="67813"/>
                  <a:pt x="35306" y="67813"/>
                  <a:pt x="34946" y="68174"/>
                </a:cubicBezTo>
                <a:cubicBezTo>
                  <a:pt x="33865" y="68174"/>
                  <a:pt x="33505" y="68535"/>
                  <a:pt x="33145" y="69256"/>
                </a:cubicBezTo>
                <a:lnTo>
                  <a:pt x="22337" y="88013"/>
                </a:lnTo>
                <a:cubicBezTo>
                  <a:pt x="21976" y="88734"/>
                  <a:pt x="21976" y="89456"/>
                  <a:pt x="22337" y="89816"/>
                </a:cubicBezTo>
                <a:cubicBezTo>
                  <a:pt x="22337" y="90899"/>
                  <a:pt x="22697" y="91259"/>
                  <a:pt x="23417" y="91620"/>
                </a:cubicBezTo>
                <a:lnTo>
                  <a:pt x="39990" y="101359"/>
                </a:lnTo>
                <a:cubicBezTo>
                  <a:pt x="42151" y="102441"/>
                  <a:pt x="42872" y="104605"/>
                  <a:pt x="42151" y="106770"/>
                </a:cubicBezTo>
                <a:cubicBezTo>
                  <a:pt x="38909" y="114705"/>
                  <a:pt x="36747" y="122641"/>
                  <a:pt x="35306" y="130937"/>
                </a:cubicBezTo>
                <a:cubicBezTo>
                  <a:pt x="35306" y="133101"/>
                  <a:pt x="33505" y="134905"/>
                  <a:pt x="30983" y="134905"/>
                </a:cubicBezTo>
                <a:lnTo>
                  <a:pt x="11889" y="134905"/>
                </a:lnTo>
                <a:cubicBezTo>
                  <a:pt x="10448" y="134905"/>
                  <a:pt x="9007" y="135987"/>
                  <a:pt x="9007" y="137430"/>
                </a:cubicBezTo>
                <a:lnTo>
                  <a:pt x="9007" y="159072"/>
                </a:lnTo>
                <a:cubicBezTo>
                  <a:pt x="9007" y="160515"/>
                  <a:pt x="10448" y="161597"/>
                  <a:pt x="11889" y="161597"/>
                </a:cubicBezTo>
                <a:lnTo>
                  <a:pt x="30983" y="161597"/>
                </a:lnTo>
                <a:cubicBezTo>
                  <a:pt x="33505" y="161597"/>
                  <a:pt x="35306" y="163401"/>
                  <a:pt x="35306" y="165565"/>
                </a:cubicBezTo>
                <a:cubicBezTo>
                  <a:pt x="36747" y="173861"/>
                  <a:pt x="38909" y="181797"/>
                  <a:pt x="42151" y="189733"/>
                </a:cubicBezTo>
                <a:cubicBezTo>
                  <a:pt x="42872" y="191897"/>
                  <a:pt x="42151" y="194061"/>
                  <a:pt x="39990" y="195504"/>
                </a:cubicBezTo>
                <a:lnTo>
                  <a:pt x="23417" y="204882"/>
                </a:lnTo>
                <a:cubicBezTo>
                  <a:pt x="22697" y="205243"/>
                  <a:pt x="22337" y="205965"/>
                  <a:pt x="22337" y="206686"/>
                </a:cubicBezTo>
                <a:cubicBezTo>
                  <a:pt x="21976" y="207407"/>
                  <a:pt x="21976" y="208129"/>
                  <a:pt x="22337" y="208850"/>
                </a:cubicBezTo>
                <a:lnTo>
                  <a:pt x="33145" y="227246"/>
                </a:lnTo>
                <a:cubicBezTo>
                  <a:pt x="33865" y="228689"/>
                  <a:pt x="35306" y="229050"/>
                  <a:pt x="36747" y="228328"/>
                </a:cubicBezTo>
                <a:lnTo>
                  <a:pt x="53680" y="218589"/>
                </a:lnTo>
                <a:cubicBezTo>
                  <a:pt x="55481" y="217507"/>
                  <a:pt x="58004" y="218229"/>
                  <a:pt x="59445" y="219671"/>
                </a:cubicBezTo>
                <a:cubicBezTo>
                  <a:pt x="64489" y="226164"/>
                  <a:pt x="70613" y="232296"/>
                  <a:pt x="77098" y="237346"/>
                </a:cubicBezTo>
                <a:cubicBezTo>
                  <a:pt x="78900" y="238789"/>
                  <a:pt x="79260" y="240953"/>
                  <a:pt x="77819" y="243478"/>
                </a:cubicBezTo>
                <a:lnTo>
                  <a:pt x="68452" y="260071"/>
                </a:lnTo>
                <a:cubicBezTo>
                  <a:pt x="68091" y="260792"/>
                  <a:pt x="68091" y="261514"/>
                  <a:pt x="68091" y="261874"/>
                </a:cubicBezTo>
                <a:cubicBezTo>
                  <a:pt x="68091" y="262596"/>
                  <a:pt x="68812" y="263317"/>
                  <a:pt x="69532" y="263678"/>
                </a:cubicBezTo>
                <a:lnTo>
                  <a:pt x="88267" y="274499"/>
                </a:lnTo>
                <a:cubicBezTo>
                  <a:pt x="89347" y="275221"/>
                  <a:pt x="90788" y="274860"/>
                  <a:pt x="91869" y="273417"/>
                </a:cubicBezTo>
                <a:lnTo>
                  <a:pt x="101597" y="256464"/>
                </a:lnTo>
                <a:cubicBezTo>
                  <a:pt x="102317" y="255382"/>
                  <a:pt x="103758" y="254660"/>
                  <a:pt x="105199" y="254660"/>
                </a:cubicBezTo>
                <a:cubicBezTo>
                  <a:pt x="105920" y="254660"/>
                  <a:pt x="106280" y="254660"/>
                  <a:pt x="107001" y="254660"/>
                </a:cubicBezTo>
                <a:cubicBezTo>
                  <a:pt x="114927" y="257907"/>
                  <a:pt x="122853" y="260071"/>
                  <a:pt x="131139" y="261514"/>
                </a:cubicBezTo>
                <a:cubicBezTo>
                  <a:pt x="133300" y="261514"/>
                  <a:pt x="135102" y="263317"/>
                  <a:pt x="135102" y="265842"/>
                </a:cubicBezTo>
                <a:lnTo>
                  <a:pt x="135102" y="284960"/>
                </a:lnTo>
                <a:cubicBezTo>
                  <a:pt x="135102" y="286403"/>
                  <a:pt x="136183" y="287845"/>
                  <a:pt x="137624" y="287845"/>
                </a:cubicBezTo>
                <a:lnTo>
                  <a:pt x="158880" y="287845"/>
                </a:lnTo>
                <a:cubicBezTo>
                  <a:pt x="160681" y="287845"/>
                  <a:pt x="161762" y="286403"/>
                  <a:pt x="161762" y="284960"/>
                </a:cubicBezTo>
                <a:lnTo>
                  <a:pt x="161762" y="265842"/>
                </a:lnTo>
                <a:cubicBezTo>
                  <a:pt x="161762" y="263317"/>
                  <a:pt x="163563" y="261514"/>
                  <a:pt x="165725" y="261514"/>
                </a:cubicBezTo>
                <a:cubicBezTo>
                  <a:pt x="173651" y="260071"/>
                  <a:pt x="181937" y="257907"/>
                  <a:pt x="189863" y="254660"/>
                </a:cubicBezTo>
                <a:cubicBezTo>
                  <a:pt x="191664" y="253939"/>
                  <a:pt x="194186" y="254660"/>
                  <a:pt x="195267" y="256464"/>
                </a:cubicBezTo>
                <a:lnTo>
                  <a:pt x="204994" y="273417"/>
                </a:lnTo>
                <a:cubicBezTo>
                  <a:pt x="205355" y="274138"/>
                  <a:pt x="205715" y="274499"/>
                  <a:pt x="206435" y="274499"/>
                </a:cubicBezTo>
                <a:cubicBezTo>
                  <a:pt x="207156" y="274860"/>
                  <a:pt x="207876" y="274860"/>
                  <a:pt x="208597" y="274499"/>
                </a:cubicBezTo>
                <a:lnTo>
                  <a:pt x="227331" y="263678"/>
                </a:lnTo>
                <a:cubicBezTo>
                  <a:pt x="228772" y="262956"/>
                  <a:pt x="229132" y="261514"/>
                  <a:pt x="228052" y="260071"/>
                </a:cubicBezTo>
                <a:lnTo>
                  <a:pt x="218685" y="243478"/>
                </a:lnTo>
                <a:cubicBezTo>
                  <a:pt x="217243" y="240953"/>
                  <a:pt x="217964" y="238789"/>
                  <a:pt x="219765" y="237346"/>
                </a:cubicBezTo>
                <a:cubicBezTo>
                  <a:pt x="226250" y="232296"/>
                  <a:pt x="232015" y="226164"/>
                  <a:pt x="237419" y="219671"/>
                </a:cubicBezTo>
                <a:cubicBezTo>
                  <a:pt x="238860" y="218229"/>
                  <a:pt x="241021" y="217507"/>
                  <a:pt x="242823" y="218589"/>
                </a:cubicBezTo>
                <a:lnTo>
                  <a:pt x="260116" y="228328"/>
                </a:lnTo>
                <a:cubicBezTo>
                  <a:pt x="260476" y="228689"/>
                  <a:pt x="261196" y="229050"/>
                  <a:pt x="261917" y="228689"/>
                </a:cubicBezTo>
                <a:cubicBezTo>
                  <a:pt x="262638" y="228328"/>
                  <a:pt x="262998" y="227968"/>
                  <a:pt x="263718" y="227246"/>
                </a:cubicBezTo>
                <a:lnTo>
                  <a:pt x="274526" y="208850"/>
                </a:lnTo>
                <a:cubicBezTo>
                  <a:pt x="274887" y="207407"/>
                  <a:pt x="274526" y="205965"/>
                  <a:pt x="273446" y="204882"/>
                </a:cubicBezTo>
                <a:lnTo>
                  <a:pt x="256513" y="195504"/>
                </a:lnTo>
                <a:cubicBezTo>
                  <a:pt x="254712" y="194061"/>
                  <a:pt x="253631" y="191897"/>
                  <a:pt x="254712" y="189733"/>
                </a:cubicBezTo>
                <a:cubicBezTo>
                  <a:pt x="257594" y="181797"/>
                  <a:pt x="260116" y="173861"/>
                  <a:pt x="261196" y="165565"/>
                </a:cubicBezTo>
                <a:cubicBezTo>
                  <a:pt x="261557" y="163401"/>
                  <a:pt x="263358" y="161597"/>
                  <a:pt x="265520" y="161597"/>
                </a:cubicBezTo>
                <a:lnTo>
                  <a:pt x="284974" y="161597"/>
                </a:lnTo>
                <a:cubicBezTo>
                  <a:pt x="286415" y="161597"/>
                  <a:pt x="287856" y="160515"/>
                  <a:pt x="287856" y="159072"/>
                </a:cubicBezTo>
                <a:lnTo>
                  <a:pt x="287856" y="137430"/>
                </a:lnTo>
                <a:cubicBezTo>
                  <a:pt x="287856" y="135987"/>
                  <a:pt x="286415" y="134905"/>
                  <a:pt x="284974" y="134905"/>
                </a:cubicBezTo>
                <a:lnTo>
                  <a:pt x="265520" y="134905"/>
                </a:lnTo>
                <a:cubicBezTo>
                  <a:pt x="263358" y="134905"/>
                  <a:pt x="261557" y="133101"/>
                  <a:pt x="261196" y="130937"/>
                </a:cubicBezTo>
                <a:cubicBezTo>
                  <a:pt x="260116" y="122641"/>
                  <a:pt x="257594" y="114705"/>
                  <a:pt x="254712" y="106770"/>
                </a:cubicBezTo>
                <a:cubicBezTo>
                  <a:pt x="253631" y="104605"/>
                  <a:pt x="254712" y="102441"/>
                  <a:pt x="256513" y="101359"/>
                </a:cubicBezTo>
                <a:lnTo>
                  <a:pt x="273446" y="91620"/>
                </a:lnTo>
                <a:cubicBezTo>
                  <a:pt x="274526" y="90899"/>
                  <a:pt x="274887" y="89456"/>
                  <a:pt x="274526" y="88013"/>
                </a:cubicBezTo>
                <a:lnTo>
                  <a:pt x="263718" y="69256"/>
                </a:lnTo>
                <a:cubicBezTo>
                  <a:pt x="262998" y="68535"/>
                  <a:pt x="262638" y="68174"/>
                  <a:pt x="261917" y="68174"/>
                </a:cubicBezTo>
                <a:cubicBezTo>
                  <a:pt x="261196" y="67813"/>
                  <a:pt x="260476" y="67813"/>
                  <a:pt x="260116" y="68174"/>
                </a:cubicBezTo>
                <a:lnTo>
                  <a:pt x="242823" y="77913"/>
                </a:lnTo>
                <a:cubicBezTo>
                  <a:pt x="241021" y="78995"/>
                  <a:pt x="238860" y="78634"/>
                  <a:pt x="237419" y="76831"/>
                </a:cubicBezTo>
                <a:cubicBezTo>
                  <a:pt x="232015" y="70338"/>
                  <a:pt x="226250" y="64567"/>
                  <a:pt x="219765" y="59156"/>
                </a:cubicBezTo>
                <a:cubicBezTo>
                  <a:pt x="217964" y="57713"/>
                  <a:pt x="217243" y="55188"/>
                  <a:pt x="218685" y="53385"/>
                </a:cubicBezTo>
                <a:lnTo>
                  <a:pt x="228052" y="36792"/>
                </a:lnTo>
                <a:cubicBezTo>
                  <a:pt x="229132" y="35349"/>
                  <a:pt x="228772" y="33907"/>
                  <a:pt x="227331" y="32824"/>
                </a:cubicBezTo>
                <a:lnTo>
                  <a:pt x="208597" y="22003"/>
                </a:lnTo>
                <a:cubicBezTo>
                  <a:pt x="207876" y="22003"/>
                  <a:pt x="207156" y="21642"/>
                  <a:pt x="206435" y="22003"/>
                </a:cubicBezTo>
                <a:cubicBezTo>
                  <a:pt x="205715" y="22003"/>
                  <a:pt x="205355" y="22364"/>
                  <a:pt x="204994" y="23085"/>
                </a:cubicBezTo>
                <a:lnTo>
                  <a:pt x="195267" y="40039"/>
                </a:lnTo>
                <a:cubicBezTo>
                  <a:pt x="194186" y="41842"/>
                  <a:pt x="191664" y="42564"/>
                  <a:pt x="189863" y="41842"/>
                </a:cubicBezTo>
                <a:cubicBezTo>
                  <a:pt x="181937" y="38956"/>
                  <a:pt x="173651" y="36792"/>
                  <a:pt x="165725" y="35349"/>
                </a:cubicBezTo>
                <a:cubicBezTo>
                  <a:pt x="163563" y="34989"/>
                  <a:pt x="161762" y="33185"/>
                  <a:pt x="161762" y="31021"/>
                </a:cubicBezTo>
                <a:lnTo>
                  <a:pt x="161762" y="11543"/>
                </a:lnTo>
                <a:cubicBezTo>
                  <a:pt x="161762" y="10100"/>
                  <a:pt x="160681" y="9018"/>
                  <a:pt x="158880" y="9018"/>
                </a:cubicBezTo>
                <a:lnTo>
                  <a:pt x="137624" y="9018"/>
                </a:lnTo>
                <a:close/>
                <a:moveTo>
                  <a:pt x="137624" y="0"/>
                </a:moveTo>
                <a:lnTo>
                  <a:pt x="158880" y="0"/>
                </a:lnTo>
                <a:cubicBezTo>
                  <a:pt x="165725" y="0"/>
                  <a:pt x="170769" y="5050"/>
                  <a:pt x="170769" y="11543"/>
                </a:cubicBezTo>
                <a:lnTo>
                  <a:pt x="170769" y="27053"/>
                </a:lnTo>
                <a:cubicBezTo>
                  <a:pt x="176893" y="28135"/>
                  <a:pt x="183378" y="29939"/>
                  <a:pt x="189503" y="32103"/>
                </a:cubicBezTo>
                <a:lnTo>
                  <a:pt x="197068" y="18757"/>
                </a:lnTo>
                <a:cubicBezTo>
                  <a:pt x="198870" y="15871"/>
                  <a:pt x="201392" y="14068"/>
                  <a:pt x="204274" y="13346"/>
                </a:cubicBezTo>
                <a:cubicBezTo>
                  <a:pt x="207156" y="12264"/>
                  <a:pt x="210398" y="12985"/>
                  <a:pt x="213280" y="14428"/>
                </a:cubicBezTo>
                <a:lnTo>
                  <a:pt x="231654" y="25250"/>
                </a:lnTo>
                <a:cubicBezTo>
                  <a:pt x="237419" y="28496"/>
                  <a:pt x="239220" y="35710"/>
                  <a:pt x="235978" y="41121"/>
                </a:cubicBezTo>
                <a:lnTo>
                  <a:pt x="228052" y="54828"/>
                </a:lnTo>
                <a:cubicBezTo>
                  <a:pt x="233095" y="58795"/>
                  <a:pt x="237779" y="63485"/>
                  <a:pt x="242102" y="68174"/>
                </a:cubicBezTo>
                <a:lnTo>
                  <a:pt x="255432" y="60599"/>
                </a:lnTo>
                <a:cubicBezTo>
                  <a:pt x="257954" y="58795"/>
                  <a:pt x="261196" y="58435"/>
                  <a:pt x="264079" y="59517"/>
                </a:cubicBezTo>
                <a:cubicBezTo>
                  <a:pt x="267321" y="59878"/>
                  <a:pt x="269843" y="62042"/>
                  <a:pt x="271284" y="64567"/>
                </a:cubicBezTo>
                <a:lnTo>
                  <a:pt x="282092" y="83684"/>
                </a:lnTo>
                <a:cubicBezTo>
                  <a:pt x="285335" y="89095"/>
                  <a:pt x="283533" y="96309"/>
                  <a:pt x="278129" y="99556"/>
                </a:cubicBezTo>
                <a:lnTo>
                  <a:pt x="264439" y="107130"/>
                </a:lnTo>
                <a:cubicBezTo>
                  <a:pt x="266601" y="113262"/>
                  <a:pt x="268042" y="119394"/>
                  <a:pt x="269483" y="125887"/>
                </a:cubicBezTo>
                <a:lnTo>
                  <a:pt x="284974" y="125887"/>
                </a:lnTo>
                <a:cubicBezTo>
                  <a:pt x="291459" y="125887"/>
                  <a:pt x="296503" y="130937"/>
                  <a:pt x="296503" y="137430"/>
                </a:cubicBezTo>
                <a:lnTo>
                  <a:pt x="296503" y="159072"/>
                </a:lnTo>
                <a:cubicBezTo>
                  <a:pt x="296503" y="165565"/>
                  <a:pt x="291459" y="170976"/>
                  <a:pt x="284974" y="170976"/>
                </a:cubicBezTo>
                <a:lnTo>
                  <a:pt x="269483" y="170976"/>
                </a:lnTo>
                <a:cubicBezTo>
                  <a:pt x="268042" y="177108"/>
                  <a:pt x="266601" y="183240"/>
                  <a:pt x="264439" y="189372"/>
                </a:cubicBezTo>
                <a:lnTo>
                  <a:pt x="278129" y="196947"/>
                </a:lnTo>
                <a:cubicBezTo>
                  <a:pt x="283533" y="200554"/>
                  <a:pt x="285335" y="207768"/>
                  <a:pt x="282092" y="213179"/>
                </a:cubicBezTo>
                <a:lnTo>
                  <a:pt x="271284" y="231936"/>
                </a:lnTo>
                <a:cubicBezTo>
                  <a:pt x="269843" y="234460"/>
                  <a:pt x="267321" y="236625"/>
                  <a:pt x="264079" y="237346"/>
                </a:cubicBezTo>
                <a:cubicBezTo>
                  <a:pt x="261196" y="238068"/>
                  <a:pt x="257954" y="237707"/>
                  <a:pt x="255432" y="236264"/>
                </a:cubicBezTo>
                <a:lnTo>
                  <a:pt x="242102" y="228328"/>
                </a:lnTo>
                <a:cubicBezTo>
                  <a:pt x="237779" y="233378"/>
                  <a:pt x="233095" y="237707"/>
                  <a:pt x="228052" y="242035"/>
                </a:cubicBezTo>
                <a:lnTo>
                  <a:pt x="235978" y="255382"/>
                </a:lnTo>
                <a:cubicBezTo>
                  <a:pt x="239220" y="261153"/>
                  <a:pt x="237419" y="268367"/>
                  <a:pt x="231654" y="271613"/>
                </a:cubicBezTo>
                <a:lnTo>
                  <a:pt x="213280" y="282074"/>
                </a:lnTo>
                <a:cubicBezTo>
                  <a:pt x="210398" y="283878"/>
                  <a:pt x="207156" y="284238"/>
                  <a:pt x="204274" y="283517"/>
                </a:cubicBezTo>
                <a:cubicBezTo>
                  <a:pt x="201392" y="282795"/>
                  <a:pt x="198870" y="280631"/>
                  <a:pt x="197068" y="278106"/>
                </a:cubicBezTo>
                <a:lnTo>
                  <a:pt x="189503" y="264399"/>
                </a:lnTo>
                <a:cubicBezTo>
                  <a:pt x="183378" y="266564"/>
                  <a:pt x="176893" y="268367"/>
                  <a:pt x="170769" y="269449"/>
                </a:cubicBezTo>
                <a:lnTo>
                  <a:pt x="170769" y="284960"/>
                </a:lnTo>
                <a:cubicBezTo>
                  <a:pt x="170769" y="291452"/>
                  <a:pt x="165725" y="296502"/>
                  <a:pt x="158880" y="296502"/>
                </a:cubicBezTo>
                <a:lnTo>
                  <a:pt x="137624" y="296502"/>
                </a:lnTo>
                <a:cubicBezTo>
                  <a:pt x="131139" y="296502"/>
                  <a:pt x="125735" y="291452"/>
                  <a:pt x="125735" y="284960"/>
                </a:cubicBezTo>
                <a:lnTo>
                  <a:pt x="125735" y="269449"/>
                </a:lnTo>
                <a:cubicBezTo>
                  <a:pt x="119610" y="268367"/>
                  <a:pt x="113485" y="266564"/>
                  <a:pt x="107001" y="264399"/>
                </a:cubicBezTo>
                <a:lnTo>
                  <a:pt x="99435" y="278106"/>
                </a:lnTo>
                <a:cubicBezTo>
                  <a:pt x="97994" y="280631"/>
                  <a:pt x="95472" y="282795"/>
                  <a:pt x="92230" y="283517"/>
                </a:cubicBezTo>
                <a:cubicBezTo>
                  <a:pt x="89347" y="284238"/>
                  <a:pt x="86105" y="283878"/>
                  <a:pt x="83583" y="282074"/>
                </a:cubicBezTo>
                <a:lnTo>
                  <a:pt x="64849" y="271613"/>
                </a:lnTo>
                <a:cubicBezTo>
                  <a:pt x="62327" y="269810"/>
                  <a:pt x="60165" y="267285"/>
                  <a:pt x="59445" y="264399"/>
                </a:cubicBezTo>
                <a:cubicBezTo>
                  <a:pt x="58724" y="261514"/>
                  <a:pt x="59085" y="258267"/>
                  <a:pt x="60526" y="255382"/>
                </a:cubicBezTo>
                <a:lnTo>
                  <a:pt x="68452" y="242035"/>
                </a:lnTo>
                <a:cubicBezTo>
                  <a:pt x="63408" y="237707"/>
                  <a:pt x="59085" y="233378"/>
                  <a:pt x="54761" y="228328"/>
                </a:cubicBezTo>
                <a:lnTo>
                  <a:pt x="41431" y="236264"/>
                </a:lnTo>
                <a:cubicBezTo>
                  <a:pt x="35667" y="239510"/>
                  <a:pt x="28821" y="237346"/>
                  <a:pt x="25219" y="231936"/>
                </a:cubicBezTo>
                <a:lnTo>
                  <a:pt x="14411" y="213179"/>
                </a:lnTo>
                <a:cubicBezTo>
                  <a:pt x="12969" y="210654"/>
                  <a:pt x="12609" y="207407"/>
                  <a:pt x="13330" y="204161"/>
                </a:cubicBezTo>
                <a:cubicBezTo>
                  <a:pt x="14411" y="201275"/>
                  <a:pt x="16212" y="198750"/>
                  <a:pt x="19094" y="196947"/>
                </a:cubicBezTo>
                <a:lnTo>
                  <a:pt x="32424" y="189372"/>
                </a:lnTo>
                <a:cubicBezTo>
                  <a:pt x="30262" y="183240"/>
                  <a:pt x="28461" y="177108"/>
                  <a:pt x="27380" y="170976"/>
                </a:cubicBezTo>
                <a:lnTo>
                  <a:pt x="11889" y="170976"/>
                </a:lnTo>
                <a:cubicBezTo>
                  <a:pt x="5404" y="170976"/>
                  <a:pt x="0" y="165565"/>
                  <a:pt x="0" y="159072"/>
                </a:cubicBezTo>
                <a:lnTo>
                  <a:pt x="0" y="137430"/>
                </a:lnTo>
                <a:cubicBezTo>
                  <a:pt x="0" y="130937"/>
                  <a:pt x="5404" y="125887"/>
                  <a:pt x="11889" y="125887"/>
                </a:cubicBezTo>
                <a:lnTo>
                  <a:pt x="27380" y="125887"/>
                </a:lnTo>
                <a:cubicBezTo>
                  <a:pt x="28461" y="119394"/>
                  <a:pt x="30262" y="113262"/>
                  <a:pt x="32424" y="107130"/>
                </a:cubicBezTo>
                <a:lnTo>
                  <a:pt x="19094" y="99556"/>
                </a:lnTo>
                <a:cubicBezTo>
                  <a:pt x="16212" y="98113"/>
                  <a:pt x="14411" y="95227"/>
                  <a:pt x="13330" y="92341"/>
                </a:cubicBezTo>
                <a:cubicBezTo>
                  <a:pt x="12609" y="89456"/>
                  <a:pt x="12969" y="86209"/>
                  <a:pt x="14411" y="83684"/>
                </a:cubicBezTo>
                <a:lnTo>
                  <a:pt x="25219" y="64567"/>
                </a:lnTo>
                <a:cubicBezTo>
                  <a:pt x="27020" y="62042"/>
                  <a:pt x="29542" y="59878"/>
                  <a:pt x="32424" y="59517"/>
                </a:cubicBezTo>
                <a:cubicBezTo>
                  <a:pt x="35306" y="58435"/>
                  <a:pt x="38549" y="58795"/>
                  <a:pt x="41431" y="60599"/>
                </a:cubicBezTo>
                <a:lnTo>
                  <a:pt x="54761" y="68174"/>
                </a:lnTo>
                <a:cubicBezTo>
                  <a:pt x="59085" y="63485"/>
                  <a:pt x="63408" y="58795"/>
                  <a:pt x="68452" y="54828"/>
                </a:cubicBezTo>
                <a:lnTo>
                  <a:pt x="60526" y="41121"/>
                </a:lnTo>
                <a:cubicBezTo>
                  <a:pt x="59085" y="38596"/>
                  <a:pt x="58724" y="35349"/>
                  <a:pt x="59445" y="32103"/>
                </a:cubicBezTo>
                <a:cubicBezTo>
                  <a:pt x="60165" y="29217"/>
                  <a:pt x="62327" y="26692"/>
                  <a:pt x="64849" y="25250"/>
                </a:cubicBezTo>
                <a:lnTo>
                  <a:pt x="83583" y="14428"/>
                </a:lnTo>
                <a:cubicBezTo>
                  <a:pt x="86105" y="12985"/>
                  <a:pt x="89347" y="12264"/>
                  <a:pt x="92230" y="13346"/>
                </a:cubicBezTo>
                <a:cubicBezTo>
                  <a:pt x="95472" y="14068"/>
                  <a:pt x="97994" y="15871"/>
                  <a:pt x="99435" y="18757"/>
                </a:cubicBezTo>
                <a:lnTo>
                  <a:pt x="107001" y="32103"/>
                </a:lnTo>
                <a:cubicBezTo>
                  <a:pt x="113485" y="29939"/>
                  <a:pt x="119610" y="28135"/>
                  <a:pt x="125735" y="27053"/>
                </a:cubicBezTo>
                <a:lnTo>
                  <a:pt x="125735" y="11543"/>
                </a:lnTo>
                <a:cubicBezTo>
                  <a:pt x="125735" y="5050"/>
                  <a:pt x="131139" y="0"/>
                  <a:pt x="1376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02B3B355-5A08-274B-826E-B6B2529203A5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D3E12823-B64C-D44C-BE92-BCF26A50CA56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827527CE-40B4-4E4C-9ED1-549C104E76E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LOREM</a:t>
              </a:r>
              <a:r>
                <a:rPr sz="1800" spc="-1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IPSUM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2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DOLOR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SIT</a:t>
              </a:r>
              <a:r>
                <a:rPr sz="1800" spc="-1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4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AMET,</a:t>
              </a:r>
              <a:r>
                <a:rPr sz="1800" spc="-1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CONSECTETUR </a:t>
              </a:r>
              <a:r>
                <a:rPr sz="1800" spc="-45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 </a:t>
              </a:r>
              <a:r>
                <a:rPr sz="1800" spc="-5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ADIPISCING </a:t>
              </a:r>
              <a:r>
                <a:rPr sz="1800" dirty="0">
                  <a:solidFill>
                    <a:srgbClr val="231F20"/>
                  </a:solidFill>
                  <a:latin typeface="Geometria-Medium"/>
                  <a:cs typeface="Geometria-Medium"/>
                </a:rPr>
                <a:t>ELIT</a:t>
              </a:r>
              <a:endParaRPr sz="1800" dirty="0">
                <a:latin typeface="Geometria-Medium"/>
                <a:cs typeface="Geometria-Medium"/>
              </a:endParaRPr>
            </a:p>
          </p:txBody>
        </p:sp>
      </p:grpSp>
      <p:sp>
        <p:nvSpPr>
          <p:cNvPr id="33" name="Subtitle 2">
            <a:extLst>
              <a:ext uri="{FF2B5EF4-FFF2-40B4-BE49-F238E27FC236}">
                <a16:creationId xmlns:a16="http://schemas.microsoft.com/office/drawing/2014/main" xmlns="" id="{6F004831-7C06-3D4D-A1A8-26B329154C53}"/>
              </a:ext>
            </a:extLst>
          </p:cNvPr>
          <p:cNvSpPr txBox="1">
            <a:spLocks/>
          </p:cNvSpPr>
          <p:nvPr/>
        </p:nvSpPr>
        <p:spPr>
          <a:xfrm>
            <a:off x="1727536" y="4534869"/>
            <a:ext cx="9702464" cy="605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9E578FCF-FD37-1046-B732-D01CFC3DD54B}"/>
              </a:ext>
            </a:extLst>
          </p:cNvPr>
          <p:cNvSpPr txBox="1">
            <a:spLocks/>
          </p:cNvSpPr>
          <p:nvPr/>
        </p:nvSpPr>
        <p:spPr>
          <a:xfrm>
            <a:off x="1727536" y="5910981"/>
            <a:ext cx="9702464" cy="605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32213B46-AFC9-174C-919E-8B2ADE292FBE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xmlns="" id="{AF70A25E-1F3F-6645-85BF-B2D6DF69FD76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xmlns="" id="{CD5B72AF-5733-CE43-B9BF-9B72F0244D40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DF581DFE-1438-CD48-A75E-4A6DBD7C6D45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081C30C6-4C75-EA4F-8725-B4C182B7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6" name="Номер слайда 3">
            <a:extLst>
              <a:ext uri="{FF2B5EF4-FFF2-40B4-BE49-F238E27FC236}">
                <a16:creationId xmlns:a16="http://schemas.microsoft.com/office/drawing/2014/main" xmlns="" id="{E263BCDE-30AC-384B-B5AC-11032297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5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318EB2-3EEA-3546-B76A-3DF2AD4B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3BC88D5-9EAB-0A45-A0C4-8D0E2B740D14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xmlns="" id="{31943552-B5DB-9045-B2B1-68107048A5F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xmlns="" id="{67DD9464-6184-CE4C-AD1E-48AB5E77FF9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Freeform 932">
            <a:extLst>
              <a:ext uri="{FF2B5EF4-FFF2-40B4-BE49-F238E27FC236}">
                <a16:creationId xmlns:a16="http://schemas.microsoft.com/office/drawing/2014/main" xmlns="" id="{9575A478-E863-FA49-97DE-4477FEF996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7174" y="5952480"/>
            <a:ext cx="347077" cy="348120"/>
          </a:xfrm>
          <a:custGeom>
            <a:avLst/>
            <a:gdLst>
              <a:gd name="T0" fmla="*/ 1815354 w 291035"/>
              <a:gd name="T1" fmla="*/ 2604568 h 291380"/>
              <a:gd name="T2" fmla="*/ 1713203 w 291035"/>
              <a:gd name="T3" fmla="*/ 2604568 h 291380"/>
              <a:gd name="T4" fmla="*/ 2265533 w 291035"/>
              <a:gd name="T5" fmla="*/ 2316933 h 291380"/>
              <a:gd name="T6" fmla="*/ 2559449 w 291035"/>
              <a:gd name="T7" fmla="*/ 2610120 h 291380"/>
              <a:gd name="T8" fmla="*/ 2265533 w 291035"/>
              <a:gd name="T9" fmla="*/ 2316933 h 291380"/>
              <a:gd name="T10" fmla="*/ 689932 w 291035"/>
              <a:gd name="T11" fmla="*/ 2610120 h 291380"/>
              <a:gd name="T12" fmla="*/ 979888 w 291035"/>
              <a:gd name="T13" fmla="*/ 2316933 h 291380"/>
              <a:gd name="T14" fmla="*/ 1412063 w 291035"/>
              <a:gd name="T15" fmla="*/ 2062633 h 291380"/>
              <a:gd name="T16" fmla="*/ 1837316 w 291035"/>
              <a:gd name="T17" fmla="*/ 3140014 h 291380"/>
              <a:gd name="T18" fmla="*/ 1412063 w 291035"/>
              <a:gd name="T19" fmla="*/ 2062633 h 291380"/>
              <a:gd name="T20" fmla="*/ 2265533 w 291035"/>
              <a:gd name="T21" fmla="*/ 2216540 h 291380"/>
              <a:gd name="T22" fmla="*/ 2559449 w 291035"/>
              <a:gd name="T23" fmla="*/ 2055886 h 291380"/>
              <a:gd name="T24" fmla="*/ 689932 w 291035"/>
              <a:gd name="T25" fmla="*/ 2055886 h 291380"/>
              <a:gd name="T26" fmla="*/ 979888 w 291035"/>
              <a:gd name="T27" fmla="*/ 2216540 h 291380"/>
              <a:gd name="T28" fmla="*/ 689932 w 291035"/>
              <a:gd name="T29" fmla="*/ 2055886 h 291380"/>
              <a:gd name="T30" fmla="*/ 2607120 w 291035"/>
              <a:gd name="T31" fmla="*/ 1955485 h 291380"/>
              <a:gd name="T32" fmla="*/ 2654775 w 291035"/>
              <a:gd name="T33" fmla="*/ 2610120 h 291380"/>
              <a:gd name="T34" fmla="*/ 2718324 w 291035"/>
              <a:gd name="T35" fmla="*/ 2662353 h 291380"/>
              <a:gd name="T36" fmla="*/ 2154329 w 291035"/>
              <a:gd name="T37" fmla="*/ 2710538 h 291380"/>
              <a:gd name="T38" fmla="*/ 2154329 w 291035"/>
              <a:gd name="T39" fmla="*/ 2610120 h 291380"/>
              <a:gd name="T40" fmla="*/ 2170208 w 291035"/>
              <a:gd name="T41" fmla="*/ 2003669 h 291380"/>
              <a:gd name="T42" fmla="*/ 642282 w 291035"/>
              <a:gd name="T43" fmla="*/ 1955485 h 291380"/>
              <a:gd name="T44" fmla="*/ 1079182 w 291035"/>
              <a:gd name="T45" fmla="*/ 2003669 h 291380"/>
              <a:gd name="T46" fmla="*/ 1095077 w 291035"/>
              <a:gd name="T47" fmla="*/ 2610120 h 291380"/>
              <a:gd name="T48" fmla="*/ 1095077 w 291035"/>
              <a:gd name="T49" fmla="*/ 2710538 h 291380"/>
              <a:gd name="T50" fmla="*/ 527093 w 291035"/>
              <a:gd name="T51" fmla="*/ 2662353 h 291380"/>
              <a:gd name="T52" fmla="*/ 590642 w 291035"/>
              <a:gd name="T53" fmla="*/ 2610120 h 291380"/>
              <a:gd name="T54" fmla="*/ 642282 w 291035"/>
              <a:gd name="T55" fmla="*/ 1955485 h 291380"/>
              <a:gd name="T56" fmla="*/ 361032 w 291035"/>
              <a:gd name="T57" fmla="*/ 3140014 h 291380"/>
              <a:gd name="T58" fmla="*/ 1311781 w 291035"/>
              <a:gd name="T59" fmla="*/ 2062633 h 291380"/>
              <a:gd name="T60" fmla="*/ 1247589 w 291035"/>
              <a:gd name="T61" fmla="*/ 2010566 h 291380"/>
              <a:gd name="T62" fmla="*/ 1953651 w 291035"/>
              <a:gd name="T63" fmla="*/ 1962499 h 291380"/>
              <a:gd name="T64" fmla="*/ 1953651 w 291035"/>
              <a:gd name="T65" fmla="*/ 2062633 h 291380"/>
              <a:gd name="T66" fmla="*/ 1937599 w 291035"/>
              <a:gd name="T67" fmla="*/ 3140014 h 291380"/>
              <a:gd name="T68" fmla="*/ 2884323 w 291035"/>
              <a:gd name="T69" fmla="*/ 1602055 h 291380"/>
              <a:gd name="T70" fmla="*/ 1633550 w 291035"/>
              <a:gd name="T71" fmla="*/ 695694 h 291380"/>
              <a:gd name="T72" fmla="*/ 1418940 w 291035"/>
              <a:gd name="T73" fmla="*/ 1181184 h 291380"/>
              <a:gd name="T74" fmla="*/ 1848151 w 291035"/>
              <a:gd name="T75" fmla="*/ 906589 h 291380"/>
              <a:gd name="T76" fmla="*/ 1633550 w 291035"/>
              <a:gd name="T77" fmla="*/ 596186 h 291380"/>
              <a:gd name="T78" fmla="*/ 1949381 w 291035"/>
              <a:gd name="T79" fmla="*/ 1181184 h 291380"/>
              <a:gd name="T80" fmla="*/ 2010121 w 291035"/>
              <a:gd name="T81" fmla="*/ 1228944 h 291380"/>
              <a:gd name="T82" fmla="*/ 1301513 w 291035"/>
              <a:gd name="T83" fmla="*/ 1280680 h 291380"/>
              <a:gd name="T84" fmla="*/ 1301513 w 291035"/>
              <a:gd name="T85" fmla="*/ 1181184 h 291380"/>
              <a:gd name="T86" fmla="*/ 1317719 w 291035"/>
              <a:gd name="T87" fmla="*/ 906589 h 291380"/>
              <a:gd name="T88" fmla="*/ 1624691 w 291035"/>
              <a:gd name="T89" fmla="*/ 116152 h 291380"/>
              <a:gd name="T90" fmla="*/ 3072873 w 291035"/>
              <a:gd name="T91" fmla="*/ 1505921 h 291380"/>
              <a:gd name="T92" fmla="*/ 641857 w 291035"/>
              <a:gd name="T93" fmla="*/ 96120 h 291380"/>
              <a:gd name="T94" fmla="*/ 938703 w 291035"/>
              <a:gd name="T95" fmla="*/ 636829 h 291380"/>
              <a:gd name="T96" fmla="*/ 641857 w 291035"/>
              <a:gd name="T97" fmla="*/ 96120 h 291380"/>
              <a:gd name="T98" fmla="*/ 1087136 w 291035"/>
              <a:gd name="T99" fmla="*/ 0 h 291380"/>
              <a:gd name="T100" fmla="*/ 1087136 w 291035"/>
              <a:gd name="T101" fmla="*/ 96120 h 291380"/>
              <a:gd name="T102" fmla="*/ 1034998 w 291035"/>
              <a:gd name="T103" fmla="*/ 544703 h 291380"/>
              <a:gd name="T104" fmla="*/ 1656811 w 291035"/>
              <a:gd name="T105" fmla="*/ 12039 h 291380"/>
              <a:gd name="T106" fmla="*/ 3241363 w 291035"/>
              <a:gd name="T107" fmla="*/ 1574005 h 291380"/>
              <a:gd name="T108" fmla="*/ 2984620 w 291035"/>
              <a:gd name="T109" fmla="*/ 1602055 h 291380"/>
              <a:gd name="T110" fmla="*/ 3197241 w 291035"/>
              <a:gd name="T111" fmla="*/ 3140014 h 291380"/>
              <a:gd name="T112" fmla="*/ 3197241 w 291035"/>
              <a:gd name="T113" fmla="*/ 3240141 h 291380"/>
              <a:gd name="T114" fmla="*/ 0 w 291035"/>
              <a:gd name="T115" fmla="*/ 3192074 h 291380"/>
              <a:gd name="T116" fmla="*/ 264761 w 291035"/>
              <a:gd name="T117" fmla="*/ 3140014 h 291380"/>
              <a:gd name="T118" fmla="*/ 52125 w 291035"/>
              <a:gd name="T119" fmla="*/ 1602055 h 291380"/>
              <a:gd name="T120" fmla="*/ 16024 w 291035"/>
              <a:gd name="T121" fmla="*/ 1517941 h 291380"/>
              <a:gd name="T122" fmla="*/ 545575 w 291035"/>
              <a:gd name="T123" fmla="*/ 96120 h 291380"/>
              <a:gd name="T124" fmla="*/ 445290 w 291035"/>
              <a:gd name="T125" fmla="*/ 48077 h 2913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91035" h="291380">
                <a:moveTo>
                  <a:pt x="158024" y="229827"/>
                </a:moveTo>
                <a:cubicBezTo>
                  <a:pt x="160955" y="229827"/>
                  <a:pt x="162787" y="232025"/>
                  <a:pt x="162787" y="234223"/>
                </a:cubicBezTo>
                <a:cubicBezTo>
                  <a:pt x="162787" y="236788"/>
                  <a:pt x="160955" y="238986"/>
                  <a:pt x="158024" y="238986"/>
                </a:cubicBezTo>
                <a:cubicBezTo>
                  <a:pt x="155826" y="238986"/>
                  <a:pt x="153628" y="236788"/>
                  <a:pt x="153628" y="234223"/>
                </a:cubicBezTo>
                <a:cubicBezTo>
                  <a:pt x="153628" y="232025"/>
                  <a:pt x="155826" y="229827"/>
                  <a:pt x="158024" y="229827"/>
                </a:cubicBezTo>
                <a:close/>
                <a:moveTo>
                  <a:pt x="203156" y="208358"/>
                </a:moveTo>
                <a:lnTo>
                  <a:pt x="203156" y="234724"/>
                </a:lnTo>
                <a:lnTo>
                  <a:pt x="229512" y="234724"/>
                </a:lnTo>
                <a:lnTo>
                  <a:pt x="229512" y="208358"/>
                </a:lnTo>
                <a:lnTo>
                  <a:pt x="203156" y="208358"/>
                </a:lnTo>
                <a:close/>
                <a:moveTo>
                  <a:pt x="61868" y="208358"/>
                </a:moveTo>
                <a:lnTo>
                  <a:pt x="61868" y="234724"/>
                </a:lnTo>
                <a:lnTo>
                  <a:pt x="87869" y="234724"/>
                </a:lnTo>
                <a:lnTo>
                  <a:pt x="87869" y="208358"/>
                </a:lnTo>
                <a:lnTo>
                  <a:pt x="61868" y="208358"/>
                </a:lnTo>
                <a:close/>
                <a:moveTo>
                  <a:pt x="126624" y="185489"/>
                </a:moveTo>
                <a:lnTo>
                  <a:pt x="126624" y="282376"/>
                </a:lnTo>
                <a:lnTo>
                  <a:pt x="164756" y="282376"/>
                </a:lnTo>
                <a:lnTo>
                  <a:pt x="164756" y="185489"/>
                </a:lnTo>
                <a:lnTo>
                  <a:pt x="126624" y="185489"/>
                </a:lnTo>
                <a:close/>
                <a:moveTo>
                  <a:pt x="203156" y="184882"/>
                </a:moveTo>
                <a:lnTo>
                  <a:pt x="203156" y="199329"/>
                </a:lnTo>
                <a:lnTo>
                  <a:pt x="229512" y="199329"/>
                </a:lnTo>
                <a:lnTo>
                  <a:pt x="229512" y="184882"/>
                </a:lnTo>
                <a:lnTo>
                  <a:pt x="203156" y="184882"/>
                </a:lnTo>
                <a:close/>
                <a:moveTo>
                  <a:pt x="61868" y="184882"/>
                </a:moveTo>
                <a:lnTo>
                  <a:pt x="61868" y="199329"/>
                </a:lnTo>
                <a:lnTo>
                  <a:pt x="87869" y="199329"/>
                </a:lnTo>
                <a:lnTo>
                  <a:pt x="87869" y="184882"/>
                </a:lnTo>
                <a:lnTo>
                  <a:pt x="61868" y="184882"/>
                </a:lnTo>
                <a:close/>
                <a:moveTo>
                  <a:pt x="198882" y="175852"/>
                </a:moveTo>
                <a:lnTo>
                  <a:pt x="233786" y="175852"/>
                </a:lnTo>
                <a:cubicBezTo>
                  <a:pt x="236279" y="175852"/>
                  <a:pt x="238060" y="177658"/>
                  <a:pt x="238060" y="180186"/>
                </a:cubicBezTo>
                <a:lnTo>
                  <a:pt x="238060" y="234724"/>
                </a:lnTo>
                <a:lnTo>
                  <a:pt x="239841" y="234724"/>
                </a:lnTo>
                <a:cubicBezTo>
                  <a:pt x="241978" y="234724"/>
                  <a:pt x="243759" y="236891"/>
                  <a:pt x="243759" y="239420"/>
                </a:cubicBezTo>
                <a:cubicBezTo>
                  <a:pt x="243759" y="241948"/>
                  <a:pt x="241978" y="243754"/>
                  <a:pt x="239841" y="243754"/>
                </a:cubicBezTo>
                <a:lnTo>
                  <a:pt x="193183" y="243754"/>
                </a:lnTo>
                <a:cubicBezTo>
                  <a:pt x="190690" y="243754"/>
                  <a:pt x="188553" y="241948"/>
                  <a:pt x="188553" y="239420"/>
                </a:cubicBezTo>
                <a:cubicBezTo>
                  <a:pt x="188553" y="236891"/>
                  <a:pt x="190690" y="234724"/>
                  <a:pt x="193183" y="234724"/>
                </a:cubicBezTo>
                <a:lnTo>
                  <a:pt x="194608" y="234724"/>
                </a:lnTo>
                <a:lnTo>
                  <a:pt x="194608" y="180186"/>
                </a:lnTo>
                <a:cubicBezTo>
                  <a:pt x="194608" y="177658"/>
                  <a:pt x="196389" y="175852"/>
                  <a:pt x="198882" y="175852"/>
                </a:cubicBezTo>
                <a:close/>
                <a:moveTo>
                  <a:pt x="57594" y="175852"/>
                </a:moveTo>
                <a:lnTo>
                  <a:pt x="92499" y="175852"/>
                </a:lnTo>
                <a:cubicBezTo>
                  <a:pt x="94992" y="175852"/>
                  <a:pt x="96773" y="177658"/>
                  <a:pt x="96773" y="180186"/>
                </a:cubicBezTo>
                <a:lnTo>
                  <a:pt x="96773" y="234724"/>
                </a:lnTo>
                <a:lnTo>
                  <a:pt x="98198" y="234724"/>
                </a:lnTo>
                <a:cubicBezTo>
                  <a:pt x="100691" y="234724"/>
                  <a:pt x="102472" y="236891"/>
                  <a:pt x="102472" y="239420"/>
                </a:cubicBezTo>
                <a:cubicBezTo>
                  <a:pt x="102472" y="241948"/>
                  <a:pt x="100691" y="243754"/>
                  <a:pt x="98198" y="243754"/>
                </a:cubicBezTo>
                <a:lnTo>
                  <a:pt x="51539" y="243754"/>
                </a:lnTo>
                <a:cubicBezTo>
                  <a:pt x="49402" y="243754"/>
                  <a:pt x="47265" y="241948"/>
                  <a:pt x="47265" y="239420"/>
                </a:cubicBezTo>
                <a:cubicBezTo>
                  <a:pt x="47265" y="236891"/>
                  <a:pt x="49402" y="234724"/>
                  <a:pt x="51539" y="234724"/>
                </a:cubicBezTo>
                <a:lnTo>
                  <a:pt x="52964" y="234724"/>
                </a:lnTo>
                <a:lnTo>
                  <a:pt x="52964" y="180186"/>
                </a:lnTo>
                <a:cubicBezTo>
                  <a:pt x="52964" y="177658"/>
                  <a:pt x="55101" y="175852"/>
                  <a:pt x="57594" y="175852"/>
                </a:cubicBezTo>
                <a:close/>
                <a:moveTo>
                  <a:pt x="32375" y="144069"/>
                </a:moveTo>
                <a:lnTo>
                  <a:pt x="32375" y="282376"/>
                </a:lnTo>
                <a:lnTo>
                  <a:pt x="117631" y="282376"/>
                </a:lnTo>
                <a:lnTo>
                  <a:pt x="117631" y="185489"/>
                </a:lnTo>
                <a:lnTo>
                  <a:pt x="116192" y="185489"/>
                </a:lnTo>
                <a:cubicBezTo>
                  <a:pt x="113674" y="185489"/>
                  <a:pt x="111875" y="183688"/>
                  <a:pt x="111875" y="180807"/>
                </a:cubicBezTo>
                <a:cubicBezTo>
                  <a:pt x="111875" y="178286"/>
                  <a:pt x="113674" y="176485"/>
                  <a:pt x="116192" y="176485"/>
                </a:cubicBezTo>
                <a:lnTo>
                  <a:pt x="175188" y="176485"/>
                </a:lnTo>
                <a:cubicBezTo>
                  <a:pt x="177346" y="176485"/>
                  <a:pt x="179145" y="178286"/>
                  <a:pt x="179145" y="180807"/>
                </a:cubicBezTo>
                <a:cubicBezTo>
                  <a:pt x="179145" y="183688"/>
                  <a:pt x="177346" y="185489"/>
                  <a:pt x="175188" y="185489"/>
                </a:cubicBezTo>
                <a:lnTo>
                  <a:pt x="173749" y="185489"/>
                </a:lnTo>
                <a:lnTo>
                  <a:pt x="173749" y="282376"/>
                </a:lnTo>
                <a:lnTo>
                  <a:pt x="258645" y="282376"/>
                </a:lnTo>
                <a:lnTo>
                  <a:pt x="258645" y="144069"/>
                </a:lnTo>
                <a:lnTo>
                  <a:pt x="32375" y="144069"/>
                </a:lnTo>
                <a:close/>
                <a:moveTo>
                  <a:pt x="146484" y="62562"/>
                </a:moveTo>
                <a:cubicBezTo>
                  <a:pt x="135954" y="62562"/>
                  <a:pt x="127240" y="70793"/>
                  <a:pt x="127240" y="81529"/>
                </a:cubicBezTo>
                <a:lnTo>
                  <a:pt x="127240" y="106222"/>
                </a:lnTo>
                <a:lnTo>
                  <a:pt x="165728" y="106222"/>
                </a:lnTo>
                <a:lnTo>
                  <a:pt x="165728" y="81529"/>
                </a:lnTo>
                <a:cubicBezTo>
                  <a:pt x="165728" y="70793"/>
                  <a:pt x="157014" y="62562"/>
                  <a:pt x="146484" y="62562"/>
                </a:cubicBezTo>
                <a:close/>
                <a:moveTo>
                  <a:pt x="146484" y="53615"/>
                </a:moveTo>
                <a:cubicBezTo>
                  <a:pt x="161734" y="53615"/>
                  <a:pt x="174806" y="66141"/>
                  <a:pt x="174806" y="81529"/>
                </a:cubicBezTo>
                <a:lnTo>
                  <a:pt x="174806" y="106222"/>
                </a:lnTo>
                <a:lnTo>
                  <a:pt x="176258" y="106222"/>
                </a:lnTo>
                <a:cubicBezTo>
                  <a:pt x="178437" y="106222"/>
                  <a:pt x="180252" y="108370"/>
                  <a:pt x="180252" y="110517"/>
                </a:cubicBezTo>
                <a:cubicBezTo>
                  <a:pt x="180252" y="113022"/>
                  <a:pt x="178437" y="115169"/>
                  <a:pt x="176258" y="115169"/>
                </a:cubicBezTo>
                <a:lnTo>
                  <a:pt x="116710" y="115169"/>
                </a:lnTo>
                <a:cubicBezTo>
                  <a:pt x="114169" y="115169"/>
                  <a:pt x="112353" y="113022"/>
                  <a:pt x="112353" y="110517"/>
                </a:cubicBezTo>
                <a:cubicBezTo>
                  <a:pt x="112353" y="108370"/>
                  <a:pt x="114169" y="106222"/>
                  <a:pt x="116710" y="106222"/>
                </a:cubicBezTo>
                <a:lnTo>
                  <a:pt x="118163" y="106222"/>
                </a:lnTo>
                <a:lnTo>
                  <a:pt x="118163" y="81529"/>
                </a:lnTo>
                <a:cubicBezTo>
                  <a:pt x="118163" y="66141"/>
                  <a:pt x="130871" y="53615"/>
                  <a:pt x="146484" y="53615"/>
                </a:cubicBezTo>
                <a:close/>
                <a:moveTo>
                  <a:pt x="145690" y="10445"/>
                </a:moveTo>
                <a:lnTo>
                  <a:pt x="15468" y="135425"/>
                </a:lnTo>
                <a:lnTo>
                  <a:pt x="275552" y="135425"/>
                </a:lnTo>
                <a:lnTo>
                  <a:pt x="145690" y="10445"/>
                </a:lnTo>
                <a:close/>
                <a:moveTo>
                  <a:pt x="57556" y="8644"/>
                </a:moveTo>
                <a:lnTo>
                  <a:pt x="57556" y="82840"/>
                </a:lnTo>
                <a:lnTo>
                  <a:pt x="84176" y="57268"/>
                </a:lnTo>
                <a:lnTo>
                  <a:pt x="84176" y="8644"/>
                </a:lnTo>
                <a:lnTo>
                  <a:pt x="57556" y="8644"/>
                </a:lnTo>
                <a:close/>
                <a:moveTo>
                  <a:pt x="44246" y="0"/>
                </a:moveTo>
                <a:lnTo>
                  <a:pt x="97486" y="0"/>
                </a:lnTo>
                <a:cubicBezTo>
                  <a:pt x="99645" y="0"/>
                  <a:pt x="101803" y="1801"/>
                  <a:pt x="101803" y="4322"/>
                </a:cubicBezTo>
                <a:cubicBezTo>
                  <a:pt x="101803" y="6843"/>
                  <a:pt x="99645" y="8644"/>
                  <a:pt x="97486" y="8644"/>
                </a:cubicBezTo>
                <a:lnTo>
                  <a:pt x="92810" y="8644"/>
                </a:lnTo>
                <a:lnTo>
                  <a:pt x="92810" y="48984"/>
                </a:lnTo>
                <a:lnTo>
                  <a:pt x="142453" y="1081"/>
                </a:lnTo>
                <a:cubicBezTo>
                  <a:pt x="144251" y="-360"/>
                  <a:pt x="147129" y="-360"/>
                  <a:pt x="148568" y="1081"/>
                </a:cubicBezTo>
                <a:lnTo>
                  <a:pt x="289941" y="136506"/>
                </a:lnTo>
                <a:cubicBezTo>
                  <a:pt x="291021" y="137946"/>
                  <a:pt x="291380" y="139747"/>
                  <a:pt x="290661" y="141548"/>
                </a:cubicBezTo>
                <a:cubicBezTo>
                  <a:pt x="289941" y="142989"/>
                  <a:pt x="288503" y="144069"/>
                  <a:pt x="286704" y="144069"/>
                </a:cubicBezTo>
                <a:lnTo>
                  <a:pt x="267638" y="144069"/>
                </a:lnTo>
                <a:lnTo>
                  <a:pt x="267638" y="282376"/>
                </a:lnTo>
                <a:lnTo>
                  <a:pt x="286704" y="282376"/>
                </a:lnTo>
                <a:cubicBezTo>
                  <a:pt x="289222" y="282376"/>
                  <a:pt x="291021" y="284537"/>
                  <a:pt x="291021" y="287058"/>
                </a:cubicBezTo>
                <a:cubicBezTo>
                  <a:pt x="291021" y="289219"/>
                  <a:pt x="289222" y="291380"/>
                  <a:pt x="286704" y="291380"/>
                </a:cubicBezTo>
                <a:lnTo>
                  <a:pt x="4676" y="291380"/>
                </a:lnTo>
                <a:cubicBezTo>
                  <a:pt x="2158" y="291380"/>
                  <a:pt x="0" y="289219"/>
                  <a:pt x="0" y="287058"/>
                </a:cubicBezTo>
                <a:cubicBezTo>
                  <a:pt x="0" y="284537"/>
                  <a:pt x="2158" y="282376"/>
                  <a:pt x="4676" y="282376"/>
                </a:cubicBezTo>
                <a:lnTo>
                  <a:pt x="23742" y="282376"/>
                </a:lnTo>
                <a:lnTo>
                  <a:pt x="23742" y="144069"/>
                </a:lnTo>
                <a:lnTo>
                  <a:pt x="4676" y="144069"/>
                </a:lnTo>
                <a:cubicBezTo>
                  <a:pt x="2877" y="144069"/>
                  <a:pt x="1079" y="142989"/>
                  <a:pt x="359" y="141548"/>
                </a:cubicBezTo>
                <a:cubicBezTo>
                  <a:pt x="-360" y="139747"/>
                  <a:pt x="0" y="137946"/>
                  <a:pt x="1439" y="136506"/>
                </a:cubicBezTo>
                <a:lnTo>
                  <a:pt x="48923" y="91124"/>
                </a:lnTo>
                <a:lnTo>
                  <a:pt x="48923" y="8644"/>
                </a:lnTo>
                <a:lnTo>
                  <a:pt x="44246" y="8644"/>
                </a:lnTo>
                <a:cubicBezTo>
                  <a:pt x="42088" y="8644"/>
                  <a:pt x="39930" y="6843"/>
                  <a:pt x="39930" y="4322"/>
                </a:cubicBezTo>
                <a:cubicBezTo>
                  <a:pt x="39930" y="1801"/>
                  <a:pt x="42088" y="0"/>
                  <a:pt x="442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46250">
            <a:extLst>
              <a:ext uri="{FF2B5EF4-FFF2-40B4-BE49-F238E27FC236}">
                <a16:creationId xmlns:a16="http://schemas.microsoft.com/office/drawing/2014/main" xmlns="" id="{28986044-CF00-8542-8EBD-68858FF87E10}"/>
              </a:ext>
            </a:extLst>
          </p:cNvPr>
          <p:cNvSpPr/>
          <p:nvPr/>
        </p:nvSpPr>
        <p:spPr>
          <a:xfrm>
            <a:off x="7412316" y="817335"/>
            <a:ext cx="3546094" cy="611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rgbClr val="084D8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47">
            <a:extLst>
              <a:ext uri="{FF2B5EF4-FFF2-40B4-BE49-F238E27FC236}">
                <a16:creationId xmlns:a16="http://schemas.microsoft.com/office/drawing/2014/main" xmlns="" id="{A2360779-7A18-0549-A285-0A1DA3350FE1}"/>
              </a:ext>
            </a:extLst>
          </p:cNvPr>
          <p:cNvSpPr/>
          <p:nvPr/>
        </p:nvSpPr>
        <p:spPr>
          <a:xfrm>
            <a:off x="479566" y="4565270"/>
            <a:ext cx="8394577" cy="970263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48">
            <a:extLst>
              <a:ext uri="{FF2B5EF4-FFF2-40B4-BE49-F238E27FC236}">
                <a16:creationId xmlns:a16="http://schemas.microsoft.com/office/drawing/2014/main" xmlns="" id="{1D4D5B2B-9931-9348-8E90-1AB97D6219A5}"/>
              </a:ext>
            </a:extLst>
          </p:cNvPr>
          <p:cNvSpPr/>
          <p:nvPr/>
        </p:nvSpPr>
        <p:spPr>
          <a:xfrm>
            <a:off x="479565" y="5739016"/>
            <a:ext cx="7542566" cy="970262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6">
            <a:extLst>
              <a:ext uri="{FF2B5EF4-FFF2-40B4-BE49-F238E27FC236}">
                <a16:creationId xmlns:a16="http://schemas.microsoft.com/office/drawing/2014/main" xmlns="" id="{CE29197E-D60E-FA4A-B6B2-D2278B8FCE15}"/>
              </a:ext>
            </a:extLst>
          </p:cNvPr>
          <p:cNvSpPr/>
          <p:nvPr/>
        </p:nvSpPr>
        <p:spPr>
          <a:xfrm>
            <a:off x="479566" y="3391524"/>
            <a:ext cx="8894193" cy="970262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45">
            <a:extLst>
              <a:ext uri="{FF2B5EF4-FFF2-40B4-BE49-F238E27FC236}">
                <a16:creationId xmlns:a16="http://schemas.microsoft.com/office/drawing/2014/main" xmlns="" id="{C476FF41-B28E-9C4A-BCD1-1D8BBE3ACCE6}"/>
              </a:ext>
            </a:extLst>
          </p:cNvPr>
          <p:cNvSpPr/>
          <p:nvPr/>
        </p:nvSpPr>
        <p:spPr>
          <a:xfrm>
            <a:off x="479566" y="2217777"/>
            <a:ext cx="8394577" cy="970262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69">
            <a:extLst>
              <a:ext uri="{FF2B5EF4-FFF2-40B4-BE49-F238E27FC236}">
                <a16:creationId xmlns:a16="http://schemas.microsoft.com/office/drawing/2014/main" xmlns="" id="{A29D9E0D-AF1D-5748-8BD1-7DD650001812}"/>
              </a:ext>
            </a:extLst>
          </p:cNvPr>
          <p:cNvSpPr/>
          <p:nvPr/>
        </p:nvSpPr>
        <p:spPr>
          <a:xfrm>
            <a:off x="479565" y="1044031"/>
            <a:ext cx="7542566" cy="970261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927">
            <a:extLst>
              <a:ext uri="{FF2B5EF4-FFF2-40B4-BE49-F238E27FC236}">
                <a16:creationId xmlns:a16="http://schemas.microsoft.com/office/drawing/2014/main" xmlns="" id="{E21B6633-E0DD-6943-8C02-A72FF5AF2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305" y="1214183"/>
            <a:ext cx="506046" cy="635367"/>
          </a:xfrm>
          <a:custGeom>
            <a:avLst/>
            <a:gdLst>
              <a:gd name="T0" fmla="*/ 798435 w 236178"/>
              <a:gd name="T1" fmla="*/ 3144734 h 296502"/>
              <a:gd name="T2" fmla="*/ 1998058 w 236178"/>
              <a:gd name="T3" fmla="*/ 2703379 h 296502"/>
              <a:gd name="T4" fmla="*/ 1298699 w 236178"/>
              <a:gd name="T5" fmla="*/ 2462792 h 296502"/>
              <a:gd name="T6" fmla="*/ 1298699 w 236178"/>
              <a:gd name="T7" fmla="*/ 2736271 h 296502"/>
              <a:gd name="T8" fmla="*/ 1298699 w 236178"/>
              <a:gd name="T9" fmla="*/ 2462792 h 296502"/>
              <a:gd name="T10" fmla="*/ 1860611 w 236178"/>
              <a:gd name="T11" fmla="*/ 2504153 h 296502"/>
              <a:gd name="T12" fmla="*/ 1780364 w 236178"/>
              <a:gd name="T13" fmla="*/ 2556198 h 296502"/>
              <a:gd name="T14" fmla="*/ 883792 w 236178"/>
              <a:gd name="T15" fmla="*/ 2340054 h 296502"/>
              <a:gd name="T16" fmla="*/ 769356 w 236178"/>
              <a:gd name="T17" fmla="*/ 2580216 h 296502"/>
              <a:gd name="T18" fmla="*/ 814304 w 236178"/>
              <a:gd name="T19" fmla="*/ 2360069 h 296502"/>
              <a:gd name="T20" fmla="*/ 2222502 w 236178"/>
              <a:gd name="T21" fmla="*/ 2111222 h 296502"/>
              <a:gd name="T22" fmla="*/ 2171188 w 236178"/>
              <a:gd name="T23" fmla="*/ 2194695 h 296502"/>
              <a:gd name="T24" fmla="*/ 2076426 w 236178"/>
              <a:gd name="T25" fmla="*/ 2023788 h 296502"/>
              <a:gd name="T26" fmla="*/ 555562 w 236178"/>
              <a:gd name="T27" fmla="*/ 2111222 h 296502"/>
              <a:gd name="T28" fmla="*/ 345556 w 236178"/>
              <a:gd name="T29" fmla="*/ 2178795 h 296502"/>
              <a:gd name="T30" fmla="*/ 2171451 w 236178"/>
              <a:gd name="T31" fmla="*/ 1578281 h 296502"/>
              <a:gd name="T32" fmla="*/ 2340605 w 236178"/>
              <a:gd name="T33" fmla="*/ 1678334 h 296502"/>
              <a:gd name="T34" fmla="*/ 2171451 w 236178"/>
              <a:gd name="T35" fmla="*/ 1578281 h 296502"/>
              <a:gd name="T36" fmla="*/ 447764 w 236178"/>
              <a:gd name="T37" fmla="*/ 1626302 h 296502"/>
              <a:gd name="T38" fmla="*/ 191081 w 236178"/>
              <a:gd name="T39" fmla="*/ 1626302 h 296502"/>
              <a:gd name="T40" fmla="*/ 2238282 w 236178"/>
              <a:gd name="T41" fmla="*/ 1071766 h 296502"/>
              <a:gd name="T42" fmla="*/ 2052744 w 236178"/>
              <a:gd name="T43" fmla="*/ 1227507 h 296502"/>
              <a:gd name="T44" fmla="*/ 2171188 w 236178"/>
              <a:gd name="T45" fmla="*/ 1052300 h 296502"/>
              <a:gd name="T46" fmla="*/ 571121 w 236178"/>
              <a:gd name="T47" fmla="*/ 1204150 h 296502"/>
              <a:gd name="T48" fmla="*/ 365024 w 236178"/>
              <a:gd name="T49" fmla="*/ 1137954 h 296502"/>
              <a:gd name="T50" fmla="*/ 1298047 w 236178"/>
              <a:gd name="T51" fmla="*/ 953907 h 296502"/>
              <a:gd name="T52" fmla="*/ 1681593 w 236178"/>
              <a:gd name="T53" fmla="*/ 1579968 h 296502"/>
              <a:gd name="T54" fmla="*/ 1298047 w 236178"/>
              <a:gd name="T55" fmla="*/ 1678413 h 296502"/>
              <a:gd name="T56" fmla="*/ 1298047 w 236178"/>
              <a:gd name="T57" fmla="*/ 953907 h 296502"/>
              <a:gd name="T58" fmla="*/ 1780364 w 236178"/>
              <a:gd name="T59" fmla="*/ 891210 h 296502"/>
              <a:gd name="T60" fmla="*/ 1696297 w 236178"/>
              <a:gd name="T61" fmla="*/ 843157 h 296502"/>
              <a:gd name="T62" fmla="*/ 744833 w 236178"/>
              <a:gd name="T63" fmla="*/ 675059 h 296502"/>
              <a:gd name="T64" fmla="*/ 883792 w 236178"/>
              <a:gd name="T65" fmla="*/ 911223 h 296502"/>
              <a:gd name="T66" fmla="*/ 728494 w 236178"/>
              <a:gd name="T67" fmla="*/ 743105 h 296502"/>
              <a:gd name="T68" fmla="*/ 1350821 w 236178"/>
              <a:gd name="T69" fmla="*/ 583560 h 296502"/>
              <a:gd name="T70" fmla="*/ 1250602 w 236178"/>
              <a:gd name="T71" fmla="*/ 748080 h 296502"/>
              <a:gd name="T72" fmla="*/ 1290080 w 236178"/>
              <a:gd name="T73" fmla="*/ 425601 h 296502"/>
              <a:gd name="T74" fmla="*/ 2481839 w 236178"/>
              <a:gd name="T75" fmla="*/ 1619664 h 296502"/>
              <a:gd name="T76" fmla="*/ 652908 w 236178"/>
              <a:gd name="T77" fmla="*/ 212813 h 296502"/>
              <a:gd name="T78" fmla="*/ 1998058 w 236178"/>
              <a:gd name="T79" fmla="*/ 539874 h 296502"/>
              <a:gd name="T80" fmla="*/ 798435 w 236178"/>
              <a:gd name="T81" fmla="*/ 98520 h 296502"/>
              <a:gd name="T82" fmla="*/ 2025594 w 236178"/>
              <a:gd name="T83" fmla="*/ 193122 h 296502"/>
              <a:gd name="T84" fmla="*/ 2116055 w 236178"/>
              <a:gd name="T85" fmla="*/ 2616686 h 296502"/>
              <a:gd name="T86" fmla="*/ 798435 w 236178"/>
              <a:gd name="T87" fmla="*/ 3239316 h 296502"/>
              <a:gd name="T88" fmla="*/ 0 w 236178"/>
              <a:gd name="T89" fmla="*/ 1619664 h 296502"/>
              <a:gd name="T90" fmla="*/ 798435 w 236178"/>
              <a:gd name="T91" fmla="*/ 0 h 2965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36178" h="296502">
                <a:moveTo>
                  <a:pt x="53562" y="247446"/>
                </a:moveTo>
                <a:lnTo>
                  <a:pt x="59673" y="277024"/>
                </a:lnTo>
                <a:cubicBezTo>
                  <a:pt x="60752" y="283517"/>
                  <a:pt x="66503" y="287845"/>
                  <a:pt x="72974" y="287845"/>
                </a:cubicBezTo>
                <a:lnTo>
                  <a:pt x="163204" y="287845"/>
                </a:lnTo>
                <a:cubicBezTo>
                  <a:pt x="169674" y="287845"/>
                  <a:pt x="175066" y="283517"/>
                  <a:pt x="176145" y="277024"/>
                </a:cubicBezTo>
                <a:lnTo>
                  <a:pt x="182615" y="247446"/>
                </a:lnTo>
                <a:cubicBezTo>
                  <a:pt x="163923" y="259710"/>
                  <a:pt x="141635" y="266924"/>
                  <a:pt x="117909" y="266924"/>
                </a:cubicBezTo>
                <a:cubicBezTo>
                  <a:pt x="94183" y="266924"/>
                  <a:pt x="72255" y="259710"/>
                  <a:pt x="53562" y="247446"/>
                </a:cubicBezTo>
                <a:close/>
                <a:moveTo>
                  <a:pt x="118696" y="225425"/>
                </a:moveTo>
                <a:cubicBezTo>
                  <a:pt x="121261" y="225425"/>
                  <a:pt x="123459" y="227266"/>
                  <a:pt x="123459" y="230211"/>
                </a:cubicBezTo>
                <a:lnTo>
                  <a:pt x="123459" y="245671"/>
                </a:lnTo>
                <a:cubicBezTo>
                  <a:pt x="123459" y="248248"/>
                  <a:pt x="121261" y="250457"/>
                  <a:pt x="118696" y="250457"/>
                </a:cubicBezTo>
                <a:cubicBezTo>
                  <a:pt x="116498" y="250457"/>
                  <a:pt x="114300" y="248248"/>
                  <a:pt x="114300" y="245671"/>
                </a:cubicBezTo>
                <a:lnTo>
                  <a:pt x="114300" y="230211"/>
                </a:lnTo>
                <a:cubicBezTo>
                  <a:pt x="114300" y="227266"/>
                  <a:pt x="116498" y="225425"/>
                  <a:pt x="118696" y="225425"/>
                </a:cubicBezTo>
                <a:close/>
                <a:moveTo>
                  <a:pt x="156781" y="214190"/>
                </a:moveTo>
                <a:cubicBezTo>
                  <a:pt x="158528" y="212725"/>
                  <a:pt x="161322" y="213458"/>
                  <a:pt x="162719" y="216022"/>
                </a:cubicBezTo>
                <a:lnTo>
                  <a:pt x="170053" y="229211"/>
                </a:lnTo>
                <a:cubicBezTo>
                  <a:pt x="171101" y="231409"/>
                  <a:pt x="170752" y="233974"/>
                  <a:pt x="168656" y="235439"/>
                </a:cubicBezTo>
                <a:cubicBezTo>
                  <a:pt x="167608" y="235805"/>
                  <a:pt x="167259" y="236172"/>
                  <a:pt x="166211" y="236172"/>
                </a:cubicBezTo>
                <a:cubicBezTo>
                  <a:pt x="164814" y="236172"/>
                  <a:pt x="163417" y="235439"/>
                  <a:pt x="162719" y="233974"/>
                </a:cubicBezTo>
                <a:lnTo>
                  <a:pt x="155035" y="220418"/>
                </a:lnTo>
                <a:cubicBezTo>
                  <a:pt x="153987" y="218220"/>
                  <a:pt x="154686" y="215290"/>
                  <a:pt x="156781" y="214190"/>
                </a:cubicBezTo>
                <a:close/>
                <a:moveTo>
                  <a:pt x="80775" y="214190"/>
                </a:moveTo>
                <a:cubicBezTo>
                  <a:pt x="83016" y="215290"/>
                  <a:pt x="83763" y="218220"/>
                  <a:pt x="82269" y="220418"/>
                </a:cubicBezTo>
                <a:lnTo>
                  <a:pt x="74425" y="233974"/>
                </a:lnTo>
                <a:cubicBezTo>
                  <a:pt x="73678" y="235439"/>
                  <a:pt x="71810" y="236172"/>
                  <a:pt x="70316" y="236172"/>
                </a:cubicBezTo>
                <a:cubicBezTo>
                  <a:pt x="69569" y="236172"/>
                  <a:pt x="68822" y="235805"/>
                  <a:pt x="68075" y="235439"/>
                </a:cubicBezTo>
                <a:cubicBezTo>
                  <a:pt x="65834" y="233974"/>
                  <a:pt x="65087" y="231409"/>
                  <a:pt x="66581" y="229211"/>
                </a:cubicBezTo>
                <a:lnTo>
                  <a:pt x="74425" y="216022"/>
                </a:lnTo>
                <a:cubicBezTo>
                  <a:pt x="75546" y="213458"/>
                  <a:pt x="78534" y="212725"/>
                  <a:pt x="80775" y="214190"/>
                </a:cubicBezTo>
                <a:close/>
                <a:moveTo>
                  <a:pt x="189778" y="185241"/>
                </a:moveTo>
                <a:lnTo>
                  <a:pt x="203128" y="193245"/>
                </a:lnTo>
                <a:cubicBezTo>
                  <a:pt x="205293" y="194337"/>
                  <a:pt x="206014" y="197247"/>
                  <a:pt x="204571" y="199430"/>
                </a:cubicBezTo>
                <a:cubicBezTo>
                  <a:pt x="203850" y="200885"/>
                  <a:pt x="202406" y="201249"/>
                  <a:pt x="200963" y="201249"/>
                </a:cubicBezTo>
                <a:cubicBezTo>
                  <a:pt x="199881" y="201249"/>
                  <a:pt x="199520" y="201249"/>
                  <a:pt x="198438" y="200885"/>
                </a:cubicBezTo>
                <a:lnTo>
                  <a:pt x="185088" y="193245"/>
                </a:lnTo>
                <a:cubicBezTo>
                  <a:pt x="182923" y="191790"/>
                  <a:pt x="182562" y="189243"/>
                  <a:pt x="183645" y="186697"/>
                </a:cubicBezTo>
                <a:cubicBezTo>
                  <a:pt x="185088" y="184878"/>
                  <a:pt x="187613" y="184150"/>
                  <a:pt x="189778" y="185241"/>
                </a:cubicBezTo>
                <a:close/>
                <a:moveTo>
                  <a:pt x="46156" y="185241"/>
                </a:moveTo>
                <a:cubicBezTo>
                  <a:pt x="48643" y="184150"/>
                  <a:pt x="51131" y="184878"/>
                  <a:pt x="52198" y="186697"/>
                </a:cubicBezTo>
                <a:cubicBezTo>
                  <a:pt x="53619" y="189243"/>
                  <a:pt x="52908" y="191790"/>
                  <a:pt x="50776" y="193245"/>
                </a:cubicBezTo>
                <a:lnTo>
                  <a:pt x="37626" y="200885"/>
                </a:lnTo>
                <a:cubicBezTo>
                  <a:pt x="36915" y="201249"/>
                  <a:pt x="36204" y="201249"/>
                  <a:pt x="35493" y="201249"/>
                </a:cubicBezTo>
                <a:cubicBezTo>
                  <a:pt x="33716" y="201249"/>
                  <a:pt x="32650" y="200885"/>
                  <a:pt x="31583" y="199430"/>
                </a:cubicBezTo>
                <a:cubicBezTo>
                  <a:pt x="30162" y="197247"/>
                  <a:pt x="31228" y="194337"/>
                  <a:pt x="33361" y="193245"/>
                </a:cubicBezTo>
                <a:lnTo>
                  <a:pt x="46156" y="185241"/>
                </a:lnTo>
                <a:close/>
                <a:moveTo>
                  <a:pt x="198461" y="144463"/>
                </a:moveTo>
                <a:lnTo>
                  <a:pt x="213922" y="144463"/>
                </a:lnTo>
                <a:cubicBezTo>
                  <a:pt x="216498" y="144463"/>
                  <a:pt x="218707" y="146295"/>
                  <a:pt x="218707" y="148859"/>
                </a:cubicBezTo>
                <a:cubicBezTo>
                  <a:pt x="218707" y="151424"/>
                  <a:pt x="216498" y="153622"/>
                  <a:pt x="213922" y="153622"/>
                </a:cubicBezTo>
                <a:lnTo>
                  <a:pt x="198461" y="153622"/>
                </a:lnTo>
                <a:cubicBezTo>
                  <a:pt x="195884" y="153622"/>
                  <a:pt x="193675" y="151424"/>
                  <a:pt x="193675" y="148859"/>
                </a:cubicBezTo>
                <a:cubicBezTo>
                  <a:pt x="193675" y="146295"/>
                  <a:pt x="195884" y="144463"/>
                  <a:pt x="198461" y="144463"/>
                </a:cubicBezTo>
                <a:close/>
                <a:moveTo>
                  <a:pt x="21664" y="144463"/>
                </a:moveTo>
                <a:lnTo>
                  <a:pt x="36722" y="144463"/>
                </a:lnTo>
                <a:cubicBezTo>
                  <a:pt x="39174" y="144463"/>
                  <a:pt x="40925" y="146295"/>
                  <a:pt x="40925" y="148859"/>
                </a:cubicBezTo>
                <a:cubicBezTo>
                  <a:pt x="40925" y="151424"/>
                  <a:pt x="39174" y="153622"/>
                  <a:pt x="36722" y="153622"/>
                </a:cubicBezTo>
                <a:lnTo>
                  <a:pt x="21664" y="153622"/>
                </a:lnTo>
                <a:cubicBezTo>
                  <a:pt x="19213" y="153622"/>
                  <a:pt x="17462" y="151424"/>
                  <a:pt x="17462" y="148859"/>
                </a:cubicBezTo>
                <a:cubicBezTo>
                  <a:pt x="17462" y="146295"/>
                  <a:pt x="19213" y="144463"/>
                  <a:pt x="21664" y="144463"/>
                </a:cubicBezTo>
                <a:close/>
                <a:moveTo>
                  <a:pt x="198438" y="96319"/>
                </a:moveTo>
                <a:cubicBezTo>
                  <a:pt x="200602" y="95250"/>
                  <a:pt x="203489" y="95963"/>
                  <a:pt x="204571" y="98101"/>
                </a:cubicBezTo>
                <a:cubicBezTo>
                  <a:pt x="206014" y="100239"/>
                  <a:pt x="205293" y="103091"/>
                  <a:pt x="203128" y="104160"/>
                </a:cubicBezTo>
                <a:lnTo>
                  <a:pt x="189778" y="111644"/>
                </a:lnTo>
                <a:cubicBezTo>
                  <a:pt x="189057" y="112000"/>
                  <a:pt x="188335" y="112357"/>
                  <a:pt x="187613" y="112357"/>
                </a:cubicBezTo>
                <a:cubicBezTo>
                  <a:pt x="186170" y="112357"/>
                  <a:pt x="184727" y="111644"/>
                  <a:pt x="183645" y="110218"/>
                </a:cubicBezTo>
                <a:cubicBezTo>
                  <a:pt x="182562" y="108080"/>
                  <a:pt x="182923" y="105229"/>
                  <a:pt x="185088" y="104160"/>
                </a:cubicBezTo>
                <a:lnTo>
                  <a:pt x="198438" y="96319"/>
                </a:lnTo>
                <a:close/>
                <a:moveTo>
                  <a:pt x="37626" y="96319"/>
                </a:moveTo>
                <a:lnTo>
                  <a:pt x="50776" y="104160"/>
                </a:lnTo>
                <a:cubicBezTo>
                  <a:pt x="52908" y="105229"/>
                  <a:pt x="53619" y="108080"/>
                  <a:pt x="52198" y="110218"/>
                </a:cubicBezTo>
                <a:cubicBezTo>
                  <a:pt x="51487" y="111644"/>
                  <a:pt x="50065" y="112357"/>
                  <a:pt x="48643" y="112357"/>
                </a:cubicBezTo>
                <a:cubicBezTo>
                  <a:pt x="47577" y="112357"/>
                  <a:pt x="47222" y="112000"/>
                  <a:pt x="46156" y="111644"/>
                </a:cubicBezTo>
                <a:lnTo>
                  <a:pt x="33361" y="104160"/>
                </a:lnTo>
                <a:cubicBezTo>
                  <a:pt x="31228" y="103091"/>
                  <a:pt x="30162" y="100239"/>
                  <a:pt x="31583" y="98101"/>
                </a:cubicBezTo>
                <a:cubicBezTo>
                  <a:pt x="33005" y="95963"/>
                  <a:pt x="35493" y="95250"/>
                  <a:pt x="37626" y="96319"/>
                </a:cubicBezTo>
                <a:close/>
                <a:moveTo>
                  <a:pt x="118637" y="87313"/>
                </a:moveTo>
                <a:cubicBezTo>
                  <a:pt x="121167" y="87313"/>
                  <a:pt x="123335" y="89115"/>
                  <a:pt x="123335" y="91638"/>
                </a:cubicBezTo>
                <a:lnTo>
                  <a:pt x="123335" y="144617"/>
                </a:lnTo>
                <a:lnTo>
                  <a:pt x="153691" y="144617"/>
                </a:lnTo>
                <a:cubicBezTo>
                  <a:pt x="156221" y="144617"/>
                  <a:pt x="158389" y="146420"/>
                  <a:pt x="158389" y="148942"/>
                </a:cubicBezTo>
                <a:cubicBezTo>
                  <a:pt x="158389" y="151465"/>
                  <a:pt x="156221" y="153628"/>
                  <a:pt x="153691" y="153628"/>
                </a:cubicBezTo>
                <a:lnTo>
                  <a:pt x="118637" y="153628"/>
                </a:lnTo>
                <a:cubicBezTo>
                  <a:pt x="116469" y="153628"/>
                  <a:pt x="114300" y="151465"/>
                  <a:pt x="114300" y="148942"/>
                </a:cubicBezTo>
                <a:lnTo>
                  <a:pt x="114300" y="91638"/>
                </a:lnTo>
                <a:cubicBezTo>
                  <a:pt x="114300" y="89115"/>
                  <a:pt x="116469" y="87313"/>
                  <a:pt x="118637" y="87313"/>
                </a:cubicBezTo>
                <a:close/>
                <a:moveTo>
                  <a:pt x="168656" y="61790"/>
                </a:moveTo>
                <a:cubicBezTo>
                  <a:pt x="170752" y="62889"/>
                  <a:pt x="171101" y="65820"/>
                  <a:pt x="170053" y="68018"/>
                </a:cubicBezTo>
                <a:lnTo>
                  <a:pt x="162719" y="81574"/>
                </a:lnTo>
                <a:cubicBezTo>
                  <a:pt x="161671" y="83039"/>
                  <a:pt x="160274" y="83772"/>
                  <a:pt x="158877" y="83772"/>
                </a:cubicBezTo>
                <a:cubicBezTo>
                  <a:pt x="158178" y="83772"/>
                  <a:pt x="157480" y="83772"/>
                  <a:pt x="156781" y="83405"/>
                </a:cubicBezTo>
                <a:cubicBezTo>
                  <a:pt x="154686" y="81940"/>
                  <a:pt x="153987" y="79375"/>
                  <a:pt x="155035" y="77177"/>
                </a:cubicBezTo>
                <a:lnTo>
                  <a:pt x="162719" y="63622"/>
                </a:lnTo>
                <a:cubicBezTo>
                  <a:pt x="163767" y="61424"/>
                  <a:pt x="166211" y="60325"/>
                  <a:pt x="168656" y="61790"/>
                </a:cubicBezTo>
                <a:close/>
                <a:moveTo>
                  <a:pt x="68075" y="61790"/>
                </a:moveTo>
                <a:cubicBezTo>
                  <a:pt x="70316" y="60325"/>
                  <a:pt x="73304" y="61424"/>
                  <a:pt x="74425" y="63622"/>
                </a:cubicBezTo>
                <a:lnTo>
                  <a:pt x="82269" y="77177"/>
                </a:lnTo>
                <a:cubicBezTo>
                  <a:pt x="83763" y="79375"/>
                  <a:pt x="83016" y="81940"/>
                  <a:pt x="80775" y="83405"/>
                </a:cubicBezTo>
                <a:cubicBezTo>
                  <a:pt x="80028" y="83772"/>
                  <a:pt x="79281" y="83772"/>
                  <a:pt x="78160" y="83772"/>
                </a:cubicBezTo>
                <a:cubicBezTo>
                  <a:pt x="76666" y="83772"/>
                  <a:pt x="75172" y="83039"/>
                  <a:pt x="74425" y="81574"/>
                </a:cubicBezTo>
                <a:lnTo>
                  <a:pt x="66581" y="68018"/>
                </a:lnTo>
                <a:cubicBezTo>
                  <a:pt x="65087" y="65820"/>
                  <a:pt x="65834" y="62889"/>
                  <a:pt x="68075" y="61790"/>
                </a:cubicBezTo>
                <a:close/>
                <a:moveTo>
                  <a:pt x="118696" y="49213"/>
                </a:moveTo>
                <a:cubicBezTo>
                  <a:pt x="121261" y="49213"/>
                  <a:pt x="123459" y="50964"/>
                  <a:pt x="123459" y="53415"/>
                </a:cubicBezTo>
                <a:lnTo>
                  <a:pt x="123459" y="68473"/>
                </a:lnTo>
                <a:cubicBezTo>
                  <a:pt x="123459" y="70924"/>
                  <a:pt x="121261" y="72675"/>
                  <a:pt x="118696" y="72675"/>
                </a:cubicBezTo>
                <a:cubicBezTo>
                  <a:pt x="116498" y="72675"/>
                  <a:pt x="114300" y="70924"/>
                  <a:pt x="114300" y="68473"/>
                </a:cubicBezTo>
                <a:lnTo>
                  <a:pt x="114300" y="53415"/>
                </a:lnTo>
                <a:cubicBezTo>
                  <a:pt x="114300" y="50964"/>
                  <a:pt x="116498" y="49213"/>
                  <a:pt x="118696" y="49213"/>
                </a:cubicBezTo>
                <a:close/>
                <a:moveTo>
                  <a:pt x="117909" y="38956"/>
                </a:moveTo>
                <a:cubicBezTo>
                  <a:pt x="57876" y="38956"/>
                  <a:pt x="8987" y="88013"/>
                  <a:pt x="8987" y="148251"/>
                </a:cubicBezTo>
                <a:cubicBezTo>
                  <a:pt x="8987" y="208850"/>
                  <a:pt x="57876" y="257907"/>
                  <a:pt x="117909" y="257907"/>
                </a:cubicBezTo>
                <a:cubicBezTo>
                  <a:pt x="177942" y="257907"/>
                  <a:pt x="226831" y="208850"/>
                  <a:pt x="226831" y="148251"/>
                </a:cubicBezTo>
                <a:cubicBezTo>
                  <a:pt x="226831" y="88013"/>
                  <a:pt x="177942" y="38956"/>
                  <a:pt x="117909" y="38956"/>
                </a:cubicBezTo>
                <a:close/>
                <a:moveTo>
                  <a:pt x="72974" y="9018"/>
                </a:moveTo>
                <a:cubicBezTo>
                  <a:pt x="66503" y="9018"/>
                  <a:pt x="60752" y="13346"/>
                  <a:pt x="59673" y="19478"/>
                </a:cubicBezTo>
                <a:lnTo>
                  <a:pt x="53562" y="49417"/>
                </a:lnTo>
                <a:cubicBezTo>
                  <a:pt x="72255" y="37153"/>
                  <a:pt x="94183" y="29939"/>
                  <a:pt x="117909" y="29939"/>
                </a:cubicBezTo>
                <a:cubicBezTo>
                  <a:pt x="141635" y="29939"/>
                  <a:pt x="163923" y="37153"/>
                  <a:pt x="182615" y="49417"/>
                </a:cubicBezTo>
                <a:lnTo>
                  <a:pt x="176145" y="19478"/>
                </a:lnTo>
                <a:cubicBezTo>
                  <a:pt x="175066" y="13346"/>
                  <a:pt x="169674" y="9018"/>
                  <a:pt x="163204" y="9018"/>
                </a:cubicBezTo>
                <a:lnTo>
                  <a:pt x="72974" y="9018"/>
                </a:lnTo>
                <a:close/>
                <a:moveTo>
                  <a:pt x="72974" y="0"/>
                </a:moveTo>
                <a:lnTo>
                  <a:pt x="163204" y="0"/>
                </a:lnTo>
                <a:cubicBezTo>
                  <a:pt x="173988" y="0"/>
                  <a:pt x="182975" y="7575"/>
                  <a:pt x="185132" y="17675"/>
                </a:cubicBezTo>
                <a:lnTo>
                  <a:pt x="193400" y="57353"/>
                </a:lnTo>
                <a:cubicBezTo>
                  <a:pt x="219282" y="78995"/>
                  <a:pt x="236178" y="111820"/>
                  <a:pt x="236178" y="148251"/>
                </a:cubicBezTo>
                <a:cubicBezTo>
                  <a:pt x="236178" y="185043"/>
                  <a:pt x="219282" y="217507"/>
                  <a:pt x="193400" y="239510"/>
                </a:cubicBezTo>
                <a:lnTo>
                  <a:pt x="185132" y="278828"/>
                </a:lnTo>
                <a:cubicBezTo>
                  <a:pt x="182975" y="289288"/>
                  <a:pt x="173988" y="296502"/>
                  <a:pt x="163204" y="296502"/>
                </a:cubicBezTo>
                <a:lnTo>
                  <a:pt x="72974" y="296502"/>
                </a:lnTo>
                <a:cubicBezTo>
                  <a:pt x="62190" y="296502"/>
                  <a:pt x="53203" y="289288"/>
                  <a:pt x="51046" y="278828"/>
                </a:cubicBezTo>
                <a:lnTo>
                  <a:pt x="42778" y="239510"/>
                </a:lnTo>
                <a:cubicBezTo>
                  <a:pt x="16536" y="217507"/>
                  <a:pt x="0" y="185043"/>
                  <a:pt x="0" y="148251"/>
                </a:cubicBezTo>
                <a:cubicBezTo>
                  <a:pt x="0" y="111820"/>
                  <a:pt x="16536" y="78995"/>
                  <a:pt x="42778" y="57353"/>
                </a:cubicBezTo>
                <a:lnTo>
                  <a:pt x="51046" y="17675"/>
                </a:lnTo>
                <a:cubicBezTo>
                  <a:pt x="53203" y="7575"/>
                  <a:pt x="62190" y="0"/>
                  <a:pt x="729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935">
            <a:extLst>
              <a:ext uri="{FF2B5EF4-FFF2-40B4-BE49-F238E27FC236}">
                <a16:creationId xmlns:a16="http://schemas.microsoft.com/office/drawing/2014/main" xmlns="" id="{DB70F2B4-37C7-2D4F-B328-29672149C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316" y="2385224"/>
            <a:ext cx="635369" cy="635369"/>
          </a:xfrm>
          <a:custGeom>
            <a:avLst/>
            <a:gdLst>
              <a:gd name="T0" fmla="*/ 1609031 w 296503"/>
              <a:gd name="T1" fmla="*/ 2567389 h 296502"/>
              <a:gd name="T2" fmla="*/ 1609031 w 296503"/>
              <a:gd name="T3" fmla="*/ 2133286 h 296502"/>
              <a:gd name="T4" fmla="*/ 1352774 w 296503"/>
              <a:gd name="T5" fmla="*/ 2400113 h 296502"/>
              <a:gd name="T6" fmla="*/ 1489529 w 296503"/>
              <a:gd name="T7" fmla="*/ 1900576 h 296502"/>
              <a:gd name="T8" fmla="*/ 1344564 w 296503"/>
              <a:gd name="T9" fmla="*/ 1959795 h 296502"/>
              <a:gd name="T10" fmla="*/ 1176115 w 296503"/>
              <a:gd name="T11" fmla="*/ 2133576 h 296502"/>
              <a:gd name="T12" fmla="*/ 1113440 w 296503"/>
              <a:gd name="T13" fmla="*/ 2279681 h 296502"/>
              <a:gd name="T14" fmla="*/ 882295 w 296503"/>
              <a:gd name="T15" fmla="*/ 2488986 h 296502"/>
              <a:gd name="T16" fmla="*/ 1176115 w 296503"/>
              <a:gd name="T17" fmla="*/ 2619311 h 296502"/>
              <a:gd name="T18" fmla="*/ 1156538 w 296503"/>
              <a:gd name="T19" fmla="*/ 2982644 h 296502"/>
              <a:gd name="T20" fmla="*/ 1458184 w 296503"/>
              <a:gd name="T21" fmla="*/ 2864168 h 296502"/>
              <a:gd name="T22" fmla="*/ 1697162 w 296503"/>
              <a:gd name="T23" fmla="*/ 3136656 h 296502"/>
              <a:gd name="T24" fmla="*/ 1826423 w 296503"/>
              <a:gd name="T25" fmla="*/ 2840478 h 296502"/>
              <a:gd name="T26" fmla="*/ 2186842 w 296503"/>
              <a:gd name="T27" fmla="*/ 2860218 h 296502"/>
              <a:gd name="T28" fmla="*/ 2069322 w 296503"/>
              <a:gd name="T29" fmla="*/ 2556139 h 296502"/>
              <a:gd name="T30" fmla="*/ 2343543 w 296503"/>
              <a:gd name="T31" fmla="*/ 2406057 h 296502"/>
              <a:gd name="T32" fmla="*/ 2069322 w 296503"/>
              <a:gd name="T33" fmla="*/ 2248105 h 296502"/>
              <a:gd name="T34" fmla="*/ 2186842 w 296503"/>
              <a:gd name="T35" fmla="*/ 1944008 h 296502"/>
              <a:gd name="T36" fmla="*/ 1826423 w 296503"/>
              <a:gd name="T37" fmla="*/ 1963748 h 296502"/>
              <a:gd name="T38" fmla="*/ 1697162 w 296503"/>
              <a:gd name="T39" fmla="*/ 1667573 h 296502"/>
              <a:gd name="T40" fmla="*/ 1748086 w 296503"/>
              <a:gd name="T41" fmla="*/ 1576734 h 296502"/>
              <a:gd name="T42" fmla="*/ 1842107 w 296503"/>
              <a:gd name="T43" fmla="*/ 1865023 h 296502"/>
              <a:gd name="T44" fmla="*/ 2284783 w 296503"/>
              <a:gd name="T45" fmla="*/ 1916372 h 296502"/>
              <a:gd name="T46" fmla="*/ 2155509 w 296503"/>
              <a:gd name="T47" fmla="*/ 2188855 h 296502"/>
              <a:gd name="T48" fmla="*/ 2441491 w 296503"/>
              <a:gd name="T49" fmla="*/ 2406057 h 296502"/>
              <a:gd name="T50" fmla="*/ 2155509 w 296503"/>
              <a:gd name="T51" fmla="*/ 2615371 h 296502"/>
              <a:gd name="T52" fmla="*/ 2284783 w 296503"/>
              <a:gd name="T53" fmla="*/ 2891805 h 296502"/>
              <a:gd name="T54" fmla="*/ 1842107 w 296503"/>
              <a:gd name="T55" fmla="*/ 2939205 h 296502"/>
              <a:gd name="T56" fmla="*/ 1748086 w 296503"/>
              <a:gd name="T57" fmla="*/ 3231441 h 296502"/>
              <a:gd name="T58" fmla="*/ 1438589 w 296503"/>
              <a:gd name="T59" fmla="*/ 3187994 h 296502"/>
              <a:gd name="T60" fmla="*/ 1183952 w 296503"/>
              <a:gd name="T61" fmla="*/ 3085323 h 296502"/>
              <a:gd name="T62" fmla="*/ 937144 w 296503"/>
              <a:gd name="T63" fmla="*/ 2832575 h 296502"/>
              <a:gd name="T64" fmla="*/ 831382 w 296503"/>
              <a:gd name="T65" fmla="*/ 2579831 h 296502"/>
              <a:gd name="T66" fmla="*/ 792192 w 296503"/>
              <a:gd name="T67" fmla="*/ 2267842 h 296502"/>
              <a:gd name="T68" fmla="*/ 1078168 w 296503"/>
              <a:gd name="T69" fmla="*/ 2169116 h 296502"/>
              <a:gd name="T70" fmla="*/ 1129105 w 296503"/>
              <a:gd name="T71" fmla="*/ 1722843 h 296502"/>
              <a:gd name="T72" fmla="*/ 1399426 w 296503"/>
              <a:gd name="T73" fmla="*/ 1857116 h 296502"/>
              <a:gd name="T74" fmla="*/ 377111 w 296503"/>
              <a:gd name="T75" fmla="*/ 1179379 h 296502"/>
              <a:gd name="T76" fmla="*/ 1162464 w 296503"/>
              <a:gd name="T77" fmla="*/ 1279277 h 296502"/>
              <a:gd name="T78" fmla="*/ 377111 w 296503"/>
              <a:gd name="T79" fmla="*/ 1179379 h 296502"/>
              <a:gd name="T80" fmla="*/ 2528163 w 296503"/>
              <a:gd name="T81" fmla="*/ 830439 h 296502"/>
              <a:gd name="T82" fmla="*/ 1647612 w 296503"/>
              <a:gd name="T83" fmla="*/ 830439 h 296502"/>
              <a:gd name="T84" fmla="*/ 488035 w 296503"/>
              <a:gd name="T85" fmla="*/ 784665 h 296502"/>
              <a:gd name="T86" fmla="*/ 1558615 w 296503"/>
              <a:gd name="T87" fmla="*/ 1094591 h 296502"/>
              <a:gd name="T88" fmla="*/ 2747263 w 296503"/>
              <a:gd name="T89" fmla="*/ 490420 h 296502"/>
              <a:gd name="T90" fmla="*/ 94476 w 296503"/>
              <a:gd name="T91" fmla="*/ 309954 h 296502"/>
              <a:gd name="T92" fmla="*/ 393596 w 296503"/>
              <a:gd name="T93" fmla="*/ 784665 h 296502"/>
              <a:gd name="T94" fmla="*/ 2794501 w 296503"/>
              <a:gd name="T95" fmla="*/ 392334 h 296502"/>
              <a:gd name="T96" fmla="*/ 2928316 w 296503"/>
              <a:gd name="T97" fmla="*/ 1176977 h 296502"/>
              <a:gd name="T98" fmla="*/ 2928316 w 296503"/>
              <a:gd name="T99" fmla="*/ 98087 h 296502"/>
              <a:gd name="T100" fmla="*/ 2928316 w 296503"/>
              <a:gd name="T101" fmla="*/ 0 h 296502"/>
              <a:gd name="T102" fmla="*/ 2928316 w 296503"/>
              <a:gd name="T103" fmla="*/ 2840456 h 296502"/>
              <a:gd name="T104" fmla="*/ 2471753 w 296503"/>
              <a:gd name="T105" fmla="*/ 2738445 h 296502"/>
              <a:gd name="T106" fmla="*/ 3140847 w 296503"/>
              <a:gd name="T107" fmla="*/ 1482991 h 296502"/>
              <a:gd name="T108" fmla="*/ 1487783 w 296503"/>
              <a:gd name="T109" fmla="*/ 1165209 h 296502"/>
              <a:gd name="T110" fmla="*/ 306988 w 296503"/>
              <a:gd name="T111" fmla="*/ 878799 h 296502"/>
              <a:gd name="T112" fmla="*/ 306988 w 296503"/>
              <a:gd name="T113" fmla="*/ 2738445 h 296502"/>
              <a:gd name="T114" fmla="*/ 767511 w 296503"/>
              <a:gd name="T115" fmla="*/ 2840456 h 296502"/>
              <a:gd name="T116" fmla="*/ 0 w 296503"/>
              <a:gd name="T117" fmla="*/ 309954 h 2965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6503" h="296502">
                <a:moveTo>
                  <a:pt x="147282" y="204741"/>
                </a:moveTo>
                <a:cubicBezTo>
                  <a:pt x="139463" y="204741"/>
                  <a:pt x="132711" y="211303"/>
                  <a:pt x="132711" y="219687"/>
                </a:cubicBezTo>
                <a:cubicBezTo>
                  <a:pt x="132711" y="228071"/>
                  <a:pt x="139463" y="234997"/>
                  <a:pt x="147282" y="234997"/>
                </a:cubicBezTo>
                <a:cubicBezTo>
                  <a:pt x="155457" y="234997"/>
                  <a:pt x="162210" y="228071"/>
                  <a:pt x="162210" y="219687"/>
                </a:cubicBezTo>
                <a:cubicBezTo>
                  <a:pt x="162210" y="211303"/>
                  <a:pt x="155457" y="204741"/>
                  <a:pt x="147282" y="204741"/>
                </a:cubicBezTo>
                <a:close/>
                <a:moveTo>
                  <a:pt x="147282" y="195263"/>
                </a:moveTo>
                <a:cubicBezTo>
                  <a:pt x="160433" y="195263"/>
                  <a:pt x="171095" y="206199"/>
                  <a:pt x="171095" y="219687"/>
                </a:cubicBezTo>
                <a:cubicBezTo>
                  <a:pt x="171095" y="233175"/>
                  <a:pt x="160433" y="244111"/>
                  <a:pt x="147282" y="244111"/>
                </a:cubicBezTo>
                <a:cubicBezTo>
                  <a:pt x="134488" y="244111"/>
                  <a:pt x="123825" y="233175"/>
                  <a:pt x="123825" y="219687"/>
                </a:cubicBezTo>
                <a:cubicBezTo>
                  <a:pt x="123825" y="206199"/>
                  <a:pt x="134488" y="195263"/>
                  <a:pt x="147282" y="195263"/>
                </a:cubicBezTo>
                <a:close/>
                <a:moveTo>
                  <a:pt x="139929" y="152635"/>
                </a:moveTo>
                <a:lnTo>
                  <a:pt x="136343" y="173962"/>
                </a:lnTo>
                <a:cubicBezTo>
                  <a:pt x="136343" y="175769"/>
                  <a:pt x="134908" y="177215"/>
                  <a:pt x="133474" y="177576"/>
                </a:cubicBezTo>
                <a:cubicBezTo>
                  <a:pt x="131681" y="178299"/>
                  <a:pt x="129530" y="179022"/>
                  <a:pt x="127737" y="179745"/>
                </a:cubicBezTo>
                <a:cubicBezTo>
                  <a:pt x="126302" y="180830"/>
                  <a:pt x="124509" y="180468"/>
                  <a:pt x="123074" y="179384"/>
                </a:cubicBezTo>
                <a:lnTo>
                  <a:pt x="105862" y="167094"/>
                </a:lnTo>
                <a:cubicBezTo>
                  <a:pt x="101918" y="169985"/>
                  <a:pt x="98332" y="173962"/>
                  <a:pt x="95105" y="177938"/>
                </a:cubicBezTo>
                <a:lnTo>
                  <a:pt x="107655" y="195289"/>
                </a:lnTo>
                <a:cubicBezTo>
                  <a:pt x="108372" y="196735"/>
                  <a:pt x="108731" y="198542"/>
                  <a:pt x="107655" y="199988"/>
                </a:cubicBezTo>
                <a:cubicBezTo>
                  <a:pt x="106938" y="202157"/>
                  <a:pt x="106221" y="203964"/>
                  <a:pt x="105504" y="205772"/>
                </a:cubicBezTo>
                <a:cubicBezTo>
                  <a:pt x="105145" y="207217"/>
                  <a:pt x="103711" y="208663"/>
                  <a:pt x="101918" y="208663"/>
                </a:cubicBezTo>
                <a:lnTo>
                  <a:pt x="80761" y="212278"/>
                </a:lnTo>
                <a:cubicBezTo>
                  <a:pt x="80761" y="214808"/>
                  <a:pt x="80402" y="217339"/>
                  <a:pt x="80402" y="220231"/>
                </a:cubicBezTo>
                <a:cubicBezTo>
                  <a:pt x="80402" y="222761"/>
                  <a:pt x="80761" y="224930"/>
                  <a:pt x="80761" y="227821"/>
                </a:cubicBezTo>
                <a:lnTo>
                  <a:pt x="101918" y="231075"/>
                </a:lnTo>
                <a:cubicBezTo>
                  <a:pt x="103711" y="231436"/>
                  <a:pt x="105145" y="232521"/>
                  <a:pt x="105504" y="233967"/>
                </a:cubicBezTo>
                <a:cubicBezTo>
                  <a:pt x="106221" y="235774"/>
                  <a:pt x="106938" y="237943"/>
                  <a:pt x="107655" y="239750"/>
                </a:cubicBezTo>
                <a:cubicBezTo>
                  <a:pt x="108731" y="241196"/>
                  <a:pt x="108372" y="243003"/>
                  <a:pt x="107655" y="244449"/>
                </a:cubicBezTo>
                <a:lnTo>
                  <a:pt x="95105" y="261800"/>
                </a:lnTo>
                <a:cubicBezTo>
                  <a:pt x="98332" y="265776"/>
                  <a:pt x="101918" y="269753"/>
                  <a:pt x="105862" y="273006"/>
                </a:cubicBezTo>
                <a:lnTo>
                  <a:pt x="123074" y="260354"/>
                </a:lnTo>
                <a:cubicBezTo>
                  <a:pt x="124509" y="259270"/>
                  <a:pt x="126302" y="259270"/>
                  <a:pt x="127737" y="259993"/>
                </a:cubicBezTo>
                <a:cubicBezTo>
                  <a:pt x="129530" y="260716"/>
                  <a:pt x="131322" y="261439"/>
                  <a:pt x="133474" y="262162"/>
                </a:cubicBezTo>
                <a:cubicBezTo>
                  <a:pt x="134908" y="262523"/>
                  <a:pt x="136343" y="264330"/>
                  <a:pt x="136343" y="265776"/>
                </a:cubicBezTo>
                <a:lnTo>
                  <a:pt x="139929" y="287103"/>
                </a:lnTo>
                <a:cubicBezTo>
                  <a:pt x="144949" y="287826"/>
                  <a:pt x="150328" y="287826"/>
                  <a:pt x="155348" y="287103"/>
                </a:cubicBezTo>
                <a:lnTo>
                  <a:pt x="158575" y="265776"/>
                </a:lnTo>
                <a:cubicBezTo>
                  <a:pt x="158934" y="264330"/>
                  <a:pt x="160010" y="262523"/>
                  <a:pt x="161444" y="262162"/>
                </a:cubicBezTo>
                <a:cubicBezTo>
                  <a:pt x="163595" y="261439"/>
                  <a:pt x="165388" y="260716"/>
                  <a:pt x="167181" y="259993"/>
                </a:cubicBezTo>
                <a:cubicBezTo>
                  <a:pt x="168616" y="259270"/>
                  <a:pt x="170767" y="259270"/>
                  <a:pt x="171843" y="260354"/>
                </a:cubicBezTo>
                <a:lnTo>
                  <a:pt x="189055" y="273006"/>
                </a:lnTo>
                <a:cubicBezTo>
                  <a:pt x="193358" y="269753"/>
                  <a:pt x="196944" y="265776"/>
                  <a:pt x="200171" y="261800"/>
                </a:cubicBezTo>
                <a:lnTo>
                  <a:pt x="187262" y="244449"/>
                </a:lnTo>
                <a:cubicBezTo>
                  <a:pt x="186545" y="243003"/>
                  <a:pt x="186545" y="241196"/>
                  <a:pt x="187262" y="239750"/>
                </a:cubicBezTo>
                <a:cubicBezTo>
                  <a:pt x="187979" y="237943"/>
                  <a:pt x="189055" y="235774"/>
                  <a:pt x="189414" y="233967"/>
                </a:cubicBezTo>
                <a:cubicBezTo>
                  <a:pt x="190131" y="232521"/>
                  <a:pt x="191565" y="231436"/>
                  <a:pt x="193000" y="231075"/>
                </a:cubicBezTo>
                <a:lnTo>
                  <a:pt x="214156" y="227821"/>
                </a:lnTo>
                <a:cubicBezTo>
                  <a:pt x="214515" y="224930"/>
                  <a:pt x="214515" y="222399"/>
                  <a:pt x="214515" y="220231"/>
                </a:cubicBezTo>
                <a:cubicBezTo>
                  <a:pt x="214515" y="217339"/>
                  <a:pt x="214515" y="214808"/>
                  <a:pt x="214156" y="212278"/>
                </a:cubicBezTo>
                <a:lnTo>
                  <a:pt x="193000" y="208663"/>
                </a:lnTo>
                <a:cubicBezTo>
                  <a:pt x="191565" y="208663"/>
                  <a:pt x="190131" y="207217"/>
                  <a:pt x="189414" y="205772"/>
                </a:cubicBezTo>
                <a:cubicBezTo>
                  <a:pt x="189055" y="203964"/>
                  <a:pt x="187979" y="202157"/>
                  <a:pt x="187262" y="199988"/>
                </a:cubicBezTo>
                <a:cubicBezTo>
                  <a:pt x="186545" y="198542"/>
                  <a:pt x="186545" y="196735"/>
                  <a:pt x="187262" y="195289"/>
                </a:cubicBezTo>
                <a:lnTo>
                  <a:pt x="200171" y="177938"/>
                </a:lnTo>
                <a:cubicBezTo>
                  <a:pt x="196944" y="173962"/>
                  <a:pt x="193358" y="169985"/>
                  <a:pt x="189055" y="167094"/>
                </a:cubicBezTo>
                <a:lnTo>
                  <a:pt x="171843" y="179745"/>
                </a:lnTo>
                <a:cubicBezTo>
                  <a:pt x="170767" y="180468"/>
                  <a:pt x="168616" y="180830"/>
                  <a:pt x="167181" y="179745"/>
                </a:cubicBezTo>
                <a:cubicBezTo>
                  <a:pt x="165388" y="179022"/>
                  <a:pt x="163595" y="178299"/>
                  <a:pt x="161444" y="177576"/>
                </a:cubicBezTo>
                <a:cubicBezTo>
                  <a:pt x="160010" y="177215"/>
                  <a:pt x="158934" y="175769"/>
                  <a:pt x="158575" y="173962"/>
                </a:cubicBezTo>
                <a:lnTo>
                  <a:pt x="155348" y="152635"/>
                </a:lnTo>
                <a:cubicBezTo>
                  <a:pt x="150328" y="151912"/>
                  <a:pt x="144949" y="151912"/>
                  <a:pt x="139929" y="152635"/>
                </a:cubicBezTo>
                <a:close/>
                <a:moveTo>
                  <a:pt x="135267" y="144321"/>
                </a:moveTo>
                <a:cubicBezTo>
                  <a:pt x="143514" y="142875"/>
                  <a:pt x="151762" y="142875"/>
                  <a:pt x="160010" y="144321"/>
                </a:cubicBezTo>
                <a:cubicBezTo>
                  <a:pt x="161802" y="144682"/>
                  <a:pt x="163237" y="146128"/>
                  <a:pt x="163595" y="147936"/>
                </a:cubicBezTo>
                <a:lnTo>
                  <a:pt x="167181" y="169985"/>
                </a:lnTo>
                <a:cubicBezTo>
                  <a:pt x="167540" y="169985"/>
                  <a:pt x="168257" y="170347"/>
                  <a:pt x="168616" y="170708"/>
                </a:cubicBezTo>
                <a:lnTo>
                  <a:pt x="186545" y="157695"/>
                </a:lnTo>
                <a:cubicBezTo>
                  <a:pt x="187979" y="156611"/>
                  <a:pt x="190131" y="156611"/>
                  <a:pt x="191924" y="157695"/>
                </a:cubicBezTo>
                <a:cubicBezTo>
                  <a:pt x="198737" y="162395"/>
                  <a:pt x="204474" y="168540"/>
                  <a:pt x="209136" y="175408"/>
                </a:cubicBezTo>
                <a:cubicBezTo>
                  <a:pt x="210570" y="176854"/>
                  <a:pt x="210570" y="179022"/>
                  <a:pt x="209136" y="180468"/>
                </a:cubicBezTo>
                <a:lnTo>
                  <a:pt x="196227" y="198542"/>
                </a:lnTo>
                <a:cubicBezTo>
                  <a:pt x="196586" y="198904"/>
                  <a:pt x="196944" y="199627"/>
                  <a:pt x="197303" y="200349"/>
                </a:cubicBezTo>
                <a:lnTo>
                  <a:pt x="218818" y="203603"/>
                </a:lnTo>
                <a:cubicBezTo>
                  <a:pt x="220611" y="203964"/>
                  <a:pt x="222045" y="205772"/>
                  <a:pt x="222762" y="207579"/>
                </a:cubicBezTo>
                <a:cubicBezTo>
                  <a:pt x="223121" y="211917"/>
                  <a:pt x="223480" y="215893"/>
                  <a:pt x="223480" y="220231"/>
                </a:cubicBezTo>
                <a:cubicBezTo>
                  <a:pt x="223480" y="224207"/>
                  <a:pt x="223121" y="228183"/>
                  <a:pt x="222762" y="232159"/>
                </a:cubicBezTo>
                <a:cubicBezTo>
                  <a:pt x="222045" y="234328"/>
                  <a:pt x="220611" y="235774"/>
                  <a:pt x="218818" y="236135"/>
                </a:cubicBezTo>
                <a:lnTo>
                  <a:pt x="197303" y="239389"/>
                </a:lnTo>
                <a:cubicBezTo>
                  <a:pt x="196944" y="240112"/>
                  <a:pt x="196586" y="240835"/>
                  <a:pt x="196227" y="241196"/>
                </a:cubicBezTo>
                <a:lnTo>
                  <a:pt x="209136" y="259270"/>
                </a:lnTo>
                <a:cubicBezTo>
                  <a:pt x="210570" y="260716"/>
                  <a:pt x="210570" y="262884"/>
                  <a:pt x="209136" y="264692"/>
                </a:cubicBezTo>
                <a:cubicBezTo>
                  <a:pt x="204474" y="271560"/>
                  <a:pt x="198737" y="277343"/>
                  <a:pt x="191924" y="282404"/>
                </a:cubicBezTo>
                <a:cubicBezTo>
                  <a:pt x="190131" y="283127"/>
                  <a:pt x="187979" y="283127"/>
                  <a:pt x="186545" y="282404"/>
                </a:cubicBezTo>
                <a:lnTo>
                  <a:pt x="168616" y="269030"/>
                </a:lnTo>
                <a:cubicBezTo>
                  <a:pt x="168257" y="269391"/>
                  <a:pt x="167540" y="269753"/>
                  <a:pt x="167181" y="269753"/>
                </a:cubicBezTo>
                <a:lnTo>
                  <a:pt x="163595" y="291802"/>
                </a:lnTo>
                <a:cubicBezTo>
                  <a:pt x="163237" y="293610"/>
                  <a:pt x="161802" y="295056"/>
                  <a:pt x="160010" y="295779"/>
                </a:cubicBezTo>
                <a:cubicBezTo>
                  <a:pt x="155706" y="296140"/>
                  <a:pt x="151762" y="296502"/>
                  <a:pt x="147459" y="296502"/>
                </a:cubicBezTo>
                <a:cubicBezTo>
                  <a:pt x="143514" y="296502"/>
                  <a:pt x="139211" y="296140"/>
                  <a:pt x="135267" y="295779"/>
                </a:cubicBezTo>
                <a:cubicBezTo>
                  <a:pt x="133115" y="295056"/>
                  <a:pt x="131681" y="293610"/>
                  <a:pt x="131681" y="291802"/>
                </a:cubicBezTo>
                <a:lnTo>
                  <a:pt x="128095" y="269753"/>
                </a:lnTo>
                <a:cubicBezTo>
                  <a:pt x="127378" y="269753"/>
                  <a:pt x="126661" y="269391"/>
                  <a:pt x="126302" y="269030"/>
                </a:cubicBezTo>
                <a:lnTo>
                  <a:pt x="108372" y="282404"/>
                </a:lnTo>
                <a:cubicBezTo>
                  <a:pt x="106938" y="283127"/>
                  <a:pt x="104786" y="283127"/>
                  <a:pt x="103352" y="282404"/>
                </a:cubicBezTo>
                <a:cubicBezTo>
                  <a:pt x="96539" y="277343"/>
                  <a:pt x="90443" y="271560"/>
                  <a:pt x="85781" y="264692"/>
                </a:cubicBezTo>
                <a:cubicBezTo>
                  <a:pt x="84706" y="262884"/>
                  <a:pt x="84706" y="260716"/>
                  <a:pt x="85781" y="259270"/>
                </a:cubicBezTo>
                <a:lnTo>
                  <a:pt x="98690" y="241196"/>
                </a:lnTo>
                <a:cubicBezTo>
                  <a:pt x="98690" y="240835"/>
                  <a:pt x="98332" y="240112"/>
                  <a:pt x="97973" y="239389"/>
                </a:cubicBezTo>
                <a:lnTo>
                  <a:pt x="76099" y="236135"/>
                </a:lnTo>
                <a:cubicBezTo>
                  <a:pt x="74306" y="235774"/>
                  <a:pt x="72872" y="234328"/>
                  <a:pt x="72514" y="232159"/>
                </a:cubicBezTo>
                <a:cubicBezTo>
                  <a:pt x="71796" y="228183"/>
                  <a:pt x="71438" y="224207"/>
                  <a:pt x="71438" y="220231"/>
                </a:cubicBezTo>
                <a:cubicBezTo>
                  <a:pt x="71438" y="215893"/>
                  <a:pt x="71796" y="211555"/>
                  <a:pt x="72514" y="207579"/>
                </a:cubicBezTo>
                <a:cubicBezTo>
                  <a:pt x="72872" y="205772"/>
                  <a:pt x="74306" y="203964"/>
                  <a:pt x="76099" y="203603"/>
                </a:cubicBezTo>
                <a:lnTo>
                  <a:pt x="97973" y="200349"/>
                </a:lnTo>
                <a:cubicBezTo>
                  <a:pt x="98332" y="199627"/>
                  <a:pt x="98690" y="198904"/>
                  <a:pt x="98690" y="198542"/>
                </a:cubicBezTo>
                <a:lnTo>
                  <a:pt x="85781" y="180468"/>
                </a:lnTo>
                <a:cubicBezTo>
                  <a:pt x="84706" y="179022"/>
                  <a:pt x="84706" y="176854"/>
                  <a:pt x="85781" y="175408"/>
                </a:cubicBezTo>
                <a:cubicBezTo>
                  <a:pt x="90443" y="168540"/>
                  <a:pt x="96539" y="162395"/>
                  <a:pt x="103352" y="157695"/>
                </a:cubicBezTo>
                <a:cubicBezTo>
                  <a:pt x="104786" y="156611"/>
                  <a:pt x="106938" y="156611"/>
                  <a:pt x="108372" y="157695"/>
                </a:cubicBezTo>
                <a:lnTo>
                  <a:pt x="126302" y="170708"/>
                </a:lnTo>
                <a:cubicBezTo>
                  <a:pt x="127019" y="170347"/>
                  <a:pt x="127378" y="169985"/>
                  <a:pt x="128095" y="169985"/>
                </a:cubicBezTo>
                <a:lnTo>
                  <a:pt x="131681" y="147936"/>
                </a:lnTo>
                <a:cubicBezTo>
                  <a:pt x="131681" y="146128"/>
                  <a:pt x="133115" y="144682"/>
                  <a:pt x="135267" y="144321"/>
                </a:cubicBezTo>
                <a:close/>
                <a:moveTo>
                  <a:pt x="34519" y="107950"/>
                </a:moveTo>
                <a:lnTo>
                  <a:pt x="106405" y="107950"/>
                </a:lnTo>
                <a:cubicBezTo>
                  <a:pt x="108946" y="107950"/>
                  <a:pt x="110762" y="109855"/>
                  <a:pt x="110762" y="112522"/>
                </a:cubicBezTo>
                <a:cubicBezTo>
                  <a:pt x="110762" y="115189"/>
                  <a:pt x="108946" y="117094"/>
                  <a:pt x="106405" y="117094"/>
                </a:cubicBezTo>
                <a:lnTo>
                  <a:pt x="34519" y="117094"/>
                </a:lnTo>
                <a:cubicBezTo>
                  <a:pt x="32341" y="117094"/>
                  <a:pt x="30163" y="115189"/>
                  <a:pt x="30163" y="112522"/>
                </a:cubicBezTo>
                <a:cubicBezTo>
                  <a:pt x="30163" y="109855"/>
                  <a:pt x="32341" y="107950"/>
                  <a:pt x="34519" y="107950"/>
                </a:cubicBezTo>
                <a:close/>
                <a:moveTo>
                  <a:pt x="155512" y="71438"/>
                </a:moveTo>
                <a:lnTo>
                  <a:pt x="227077" y="71438"/>
                </a:lnTo>
                <a:cubicBezTo>
                  <a:pt x="229245" y="71438"/>
                  <a:pt x="231414" y="73343"/>
                  <a:pt x="231414" y="76010"/>
                </a:cubicBezTo>
                <a:cubicBezTo>
                  <a:pt x="231414" y="78677"/>
                  <a:pt x="229245" y="80582"/>
                  <a:pt x="227077" y="80582"/>
                </a:cubicBezTo>
                <a:lnTo>
                  <a:pt x="155512" y="80582"/>
                </a:lnTo>
                <a:cubicBezTo>
                  <a:pt x="152982" y="80582"/>
                  <a:pt x="150813" y="78677"/>
                  <a:pt x="150813" y="76010"/>
                </a:cubicBezTo>
                <a:cubicBezTo>
                  <a:pt x="150813" y="73343"/>
                  <a:pt x="152982" y="71438"/>
                  <a:pt x="155512" y="71438"/>
                </a:cubicBezTo>
                <a:close/>
                <a:moveTo>
                  <a:pt x="44673" y="44888"/>
                </a:moveTo>
                <a:lnTo>
                  <a:pt x="44673" y="71821"/>
                </a:lnTo>
                <a:lnTo>
                  <a:pt x="99795" y="71821"/>
                </a:lnTo>
                <a:cubicBezTo>
                  <a:pt x="109162" y="71821"/>
                  <a:pt x="117448" y="75412"/>
                  <a:pt x="124294" y="81876"/>
                </a:cubicBezTo>
                <a:lnTo>
                  <a:pt x="142667" y="100190"/>
                </a:lnTo>
                <a:cubicBezTo>
                  <a:pt x="147351" y="104858"/>
                  <a:pt x="153836" y="107731"/>
                  <a:pt x="160681" y="107731"/>
                </a:cubicBezTo>
                <a:lnTo>
                  <a:pt x="251469" y="107731"/>
                </a:lnTo>
                <a:lnTo>
                  <a:pt x="251469" y="44888"/>
                </a:lnTo>
                <a:lnTo>
                  <a:pt x="44673" y="44888"/>
                </a:lnTo>
                <a:close/>
                <a:moveTo>
                  <a:pt x="28101" y="8978"/>
                </a:moveTo>
                <a:cubicBezTo>
                  <a:pt x="17653" y="8978"/>
                  <a:pt x="8646" y="17596"/>
                  <a:pt x="8646" y="28369"/>
                </a:cubicBezTo>
                <a:lnTo>
                  <a:pt x="8646" y="79362"/>
                </a:lnTo>
                <a:cubicBezTo>
                  <a:pt x="14050" y="74693"/>
                  <a:pt x="20895" y="71821"/>
                  <a:pt x="28101" y="71821"/>
                </a:cubicBezTo>
                <a:lnTo>
                  <a:pt x="36027" y="71821"/>
                </a:lnTo>
                <a:lnTo>
                  <a:pt x="36027" y="40220"/>
                </a:lnTo>
                <a:cubicBezTo>
                  <a:pt x="36027" y="38065"/>
                  <a:pt x="37828" y="35910"/>
                  <a:pt x="40350" y="35910"/>
                </a:cubicBezTo>
                <a:lnTo>
                  <a:pt x="255792" y="35910"/>
                </a:lnTo>
                <a:cubicBezTo>
                  <a:pt x="258314" y="35910"/>
                  <a:pt x="260476" y="38065"/>
                  <a:pt x="260476" y="40220"/>
                </a:cubicBezTo>
                <a:lnTo>
                  <a:pt x="260476" y="107731"/>
                </a:lnTo>
                <a:lnTo>
                  <a:pt x="268042" y="107731"/>
                </a:lnTo>
                <a:cubicBezTo>
                  <a:pt x="275247" y="107731"/>
                  <a:pt x="282452" y="110604"/>
                  <a:pt x="287496" y="115272"/>
                </a:cubicBezTo>
                <a:lnTo>
                  <a:pt x="287496" y="28369"/>
                </a:lnTo>
                <a:cubicBezTo>
                  <a:pt x="287496" y="17596"/>
                  <a:pt x="278489" y="8978"/>
                  <a:pt x="268042" y="8978"/>
                </a:cubicBezTo>
                <a:lnTo>
                  <a:pt x="28101" y="8978"/>
                </a:lnTo>
                <a:close/>
                <a:moveTo>
                  <a:pt x="28101" y="0"/>
                </a:moveTo>
                <a:lnTo>
                  <a:pt x="268042" y="0"/>
                </a:lnTo>
                <a:cubicBezTo>
                  <a:pt x="283533" y="0"/>
                  <a:pt x="296503" y="12928"/>
                  <a:pt x="296503" y="28369"/>
                </a:cubicBezTo>
                <a:lnTo>
                  <a:pt x="296503" y="231263"/>
                </a:lnTo>
                <a:cubicBezTo>
                  <a:pt x="296503" y="247063"/>
                  <a:pt x="283533" y="259991"/>
                  <a:pt x="268042" y="259991"/>
                </a:cubicBezTo>
                <a:lnTo>
                  <a:pt x="226250" y="259991"/>
                </a:lnTo>
                <a:cubicBezTo>
                  <a:pt x="223728" y="259991"/>
                  <a:pt x="221567" y="257836"/>
                  <a:pt x="221567" y="255323"/>
                </a:cubicBezTo>
                <a:cubicBezTo>
                  <a:pt x="221567" y="252809"/>
                  <a:pt x="223728" y="250654"/>
                  <a:pt x="226250" y="250654"/>
                </a:cubicBezTo>
                <a:lnTo>
                  <a:pt x="268042" y="250654"/>
                </a:lnTo>
                <a:cubicBezTo>
                  <a:pt x="278489" y="250654"/>
                  <a:pt x="287496" y="242036"/>
                  <a:pt x="287496" y="231263"/>
                </a:cubicBezTo>
                <a:lnTo>
                  <a:pt x="287496" y="135741"/>
                </a:lnTo>
                <a:cubicBezTo>
                  <a:pt x="287496" y="124968"/>
                  <a:pt x="278489" y="116349"/>
                  <a:pt x="268042" y="116349"/>
                </a:cubicBezTo>
                <a:lnTo>
                  <a:pt x="160681" y="116349"/>
                </a:lnTo>
                <a:cubicBezTo>
                  <a:pt x="151314" y="116349"/>
                  <a:pt x="142667" y="112758"/>
                  <a:pt x="136183" y="106654"/>
                </a:cubicBezTo>
                <a:lnTo>
                  <a:pt x="117808" y="88339"/>
                </a:lnTo>
                <a:cubicBezTo>
                  <a:pt x="112764" y="83312"/>
                  <a:pt x="106640" y="80439"/>
                  <a:pt x="99795" y="80439"/>
                </a:cubicBezTo>
                <a:lnTo>
                  <a:pt x="28101" y="80439"/>
                </a:lnTo>
                <a:cubicBezTo>
                  <a:pt x="17653" y="80439"/>
                  <a:pt x="8646" y="89417"/>
                  <a:pt x="8646" y="99831"/>
                </a:cubicBezTo>
                <a:lnTo>
                  <a:pt x="8646" y="231263"/>
                </a:lnTo>
                <a:cubicBezTo>
                  <a:pt x="8646" y="242036"/>
                  <a:pt x="17653" y="250654"/>
                  <a:pt x="28101" y="250654"/>
                </a:cubicBezTo>
                <a:lnTo>
                  <a:pt x="70253" y="250654"/>
                </a:lnTo>
                <a:cubicBezTo>
                  <a:pt x="72774" y="250654"/>
                  <a:pt x="74936" y="252809"/>
                  <a:pt x="74936" y="255323"/>
                </a:cubicBezTo>
                <a:cubicBezTo>
                  <a:pt x="74936" y="257836"/>
                  <a:pt x="72774" y="259991"/>
                  <a:pt x="70253" y="259991"/>
                </a:cubicBezTo>
                <a:lnTo>
                  <a:pt x="28101" y="259991"/>
                </a:lnTo>
                <a:cubicBezTo>
                  <a:pt x="12609" y="259991"/>
                  <a:pt x="0" y="247063"/>
                  <a:pt x="0" y="231263"/>
                </a:cubicBezTo>
                <a:lnTo>
                  <a:pt x="0" y="28369"/>
                </a:lnTo>
                <a:cubicBezTo>
                  <a:pt x="0" y="12928"/>
                  <a:pt x="12609" y="0"/>
                  <a:pt x="281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 943">
            <a:extLst>
              <a:ext uri="{FF2B5EF4-FFF2-40B4-BE49-F238E27FC236}">
                <a16:creationId xmlns:a16="http://schemas.microsoft.com/office/drawing/2014/main" xmlns="" id="{3AF6ACB2-4773-784E-95C4-A080EEE04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8774" y="3558971"/>
            <a:ext cx="635369" cy="635367"/>
          </a:xfrm>
          <a:custGeom>
            <a:avLst/>
            <a:gdLst>
              <a:gd name="T0" fmla="*/ 1368892 w 296142"/>
              <a:gd name="T1" fmla="*/ 2458896 h 296500"/>
              <a:gd name="T2" fmla="*/ 380977 w 296142"/>
              <a:gd name="T3" fmla="*/ 2358841 h 296500"/>
              <a:gd name="T4" fmla="*/ 380977 w 296142"/>
              <a:gd name="T5" fmla="*/ 2458896 h 296500"/>
              <a:gd name="T6" fmla="*/ 1118148 w 296142"/>
              <a:gd name="T7" fmla="*/ 2011947 h 296500"/>
              <a:gd name="T8" fmla="*/ 736448 w 296142"/>
              <a:gd name="T9" fmla="*/ 1959906 h 296500"/>
              <a:gd name="T10" fmla="*/ 736448 w 296142"/>
              <a:gd name="T11" fmla="*/ 1959906 h 296500"/>
              <a:gd name="T12" fmla="*/ 333158 w 296142"/>
              <a:gd name="T13" fmla="*/ 2011947 h 296500"/>
              <a:gd name="T14" fmla="*/ 2187539 w 296142"/>
              <a:gd name="T15" fmla="*/ 2231300 h 296500"/>
              <a:gd name="T16" fmla="*/ 2000323 w 296142"/>
              <a:gd name="T17" fmla="*/ 3097107 h 296500"/>
              <a:gd name="T18" fmla="*/ 2848750 w 296142"/>
              <a:gd name="T19" fmla="*/ 3097107 h 296500"/>
              <a:gd name="T20" fmla="*/ 2665533 w 296142"/>
              <a:gd name="T21" fmla="*/ 2231300 h 296500"/>
              <a:gd name="T22" fmla="*/ 2470359 w 296142"/>
              <a:gd name="T23" fmla="*/ 1665950 h 296500"/>
              <a:gd name="T24" fmla="*/ 3255028 w 296142"/>
              <a:gd name="T25" fmla="*/ 2294554 h 296500"/>
              <a:gd name="T26" fmla="*/ 2892571 w 296142"/>
              <a:gd name="T27" fmla="*/ 3231533 h 296500"/>
              <a:gd name="T28" fmla="*/ 1904736 w 296142"/>
              <a:gd name="T29" fmla="*/ 3227578 h 296500"/>
              <a:gd name="T30" fmla="*/ 1582084 w 296142"/>
              <a:gd name="T31" fmla="*/ 2247109 h 296500"/>
              <a:gd name="T32" fmla="*/ 2086591 w 296142"/>
              <a:gd name="T33" fmla="*/ 1630364 h 296500"/>
              <a:gd name="T34" fmla="*/ 2086591 w 296142"/>
              <a:gd name="T35" fmla="*/ 1630364 h 296500"/>
              <a:gd name="T36" fmla="*/ 1700861 w 296142"/>
              <a:gd name="T37" fmla="*/ 1678399 h 296500"/>
              <a:gd name="T38" fmla="*/ 1400815 w 296142"/>
              <a:gd name="T39" fmla="*/ 1730431 h 296500"/>
              <a:gd name="T40" fmla="*/ 1118148 w 296142"/>
              <a:gd name="T41" fmla="*/ 1678399 h 296500"/>
              <a:gd name="T42" fmla="*/ 736448 w 296142"/>
              <a:gd name="T43" fmla="*/ 1630364 h 296500"/>
              <a:gd name="T44" fmla="*/ 736448 w 296142"/>
              <a:gd name="T45" fmla="*/ 1630364 h 296500"/>
              <a:gd name="T46" fmla="*/ 333158 w 296142"/>
              <a:gd name="T47" fmla="*/ 1678399 h 296500"/>
              <a:gd name="T48" fmla="*/ 2419764 w 296142"/>
              <a:gd name="T49" fmla="*/ 1400889 h 296500"/>
              <a:gd name="T50" fmla="*/ 2135161 w 296142"/>
              <a:gd name="T51" fmla="*/ 1348845 h 296500"/>
              <a:gd name="T52" fmla="*/ 1749392 w 296142"/>
              <a:gd name="T53" fmla="*/ 1300822 h 296500"/>
              <a:gd name="T54" fmla="*/ 1749392 w 296142"/>
              <a:gd name="T55" fmla="*/ 1300822 h 296500"/>
              <a:gd name="T56" fmla="*/ 1350167 w 296142"/>
              <a:gd name="T57" fmla="*/ 1348845 h 296500"/>
              <a:gd name="T58" fmla="*/ 1069589 w 296142"/>
              <a:gd name="T59" fmla="*/ 1400889 h 296500"/>
              <a:gd name="T60" fmla="*/ 785000 w 296142"/>
              <a:gd name="T61" fmla="*/ 1348845 h 296500"/>
              <a:gd name="T62" fmla="*/ 381716 w 296142"/>
              <a:gd name="T63" fmla="*/ 1300822 h 296500"/>
              <a:gd name="T64" fmla="*/ 381716 w 296142"/>
              <a:gd name="T65" fmla="*/ 1300822 h 296500"/>
              <a:gd name="T66" fmla="*/ 2367156 w 296142"/>
              <a:gd name="T67" fmla="*/ 1019301 h 296500"/>
              <a:gd name="T68" fmla="*/ 2086591 w 296142"/>
              <a:gd name="T69" fmla="*/ 1071347 h 296500"/>
              <a:gd name="T70" fmla="*/ 1802000 w 296142"/>
              <a:gd name="T71" fmla="*/ 1019301 h 296500"/>
              <a:gd name="T72" fmla="*/ 1400815 w 296142"/>
              <a:gd name="T73" fmla="*/ 971293 h 296500"/>
              <a:gd name="T74" fmla="*/ 1400815 w 296142"/>
              <a:gd name="T75" fmla="*/ 971293 h 296500"/>
              <a:gd name="T76" fmla="*/ 1016997 w 296142"/>
              <a:gd name="T77" fmla="*/ 1019301 h 296500"/>
              <a:gd name="T78" fmla="*/ 95227 w 296142"/>
              <a:gd name="T79" fmla="*/ 588510 h 296500"/>
              <a:gd name="T80" fmla="*/ 2368999 w 296142"/>
              <a:gd name="T81" fmla="*/ 231484 h 296500"/>
              <a:gd name="T82" fmla="*/ 2265832 w 296142"/>
              <a:gd name="T83" fmla="*/ 231484 h 296500"/>
              <a:gd name="T84" fmla="*/ 1801549 w 296142"/>
              <a:gd name="T85" fmla="*/ 309967 h 296500"/>
              <a:gd name="T86" fmla="*/ 1388858 w 296142"/>
              <a:gd name="T87" fmla="*/ 360935 h 296500"/>
              <a:gd name="T88" fmla="*/ 972201 w 296142"/>
              <a:gd name="T89" fmla="*/ 309967 h 296500"/>
              <a:gd name="T90" fmla="*/ 507933 w 296142"/>
              <a:gd name="T91" fmla="*/ 231484 h 296500"/>
              <a:gd name="T92" fmla="*/ 408726 w 296142"/>
              <a:gd name="T93" fmla="*/ 231484 h 296500"/>
              <a:gd name="T94" fmla="*/ 507933 w 296142"/>
              <a:gd name="T95" fmla="*/ 133390 h 296500"/>
              <a:gd name="T96" fmla="*/ 972201 w 296142"/>
              <a:gd name="T97" fmla="*/ 51017 h 296500"/>
              <a:gd name="T98" fmla="*/ 1388858 w 296142"/>
              <a:gd name="T99" fmla="*/ 0 h 296500"/>
              <a:gd name="T100" fmla="*/ 1801549 w 296142"/>
              <a:gd name="T101" fmla="*/ 51017 h 296500"/>
              <a:gd name="T102" fmla="*/ 2265832 w 296142"/>
              <a:gd name="T103" fmla="*/ 133390 h 296500"/>
              <a:gd name="T104" fmla="*/ 2368999 w 296142"/>
              <a:gd name="T105" fmla="*/ 133390 h 296500"/>
              <a:gd name="T106" fmla="*/ 2753924 w 296142"/>
              <a:gd name="T107" fmla="*/ 1918548 h 296500"/>
              <a:gd name="T108" fmla="*/ 95227 w 296142"/>
              <a:gd name="T109" fmla="*/ 2597304 h 296500"/>
              <a:gd name="T110" fmla="*/ 1738069 w 296142"/>
              <a:gd name="T111" fmla="*/ 2840550 h 296500"/>
              <a:gd name="T112" fmla="*/ 246015 w 296142"/>
              <a:gd name="T113" fmla="*/ 133390 h 2965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6142" h="296500">
                <a:moveTo>
                  <a:pt x="96370" y="215900"/>
                </a:moveTo>
                <a:lnTo>
                  <a:pt x="123934" y="215900"/>
                </a:lnTo>
                <a:cubicBezTo>
                  <a:pt x="126440" y="215900"/>
                  <a:pt x="128230" y="218098"/>
                  <a:pt x="128230" y="220663"/>
                </a:cubicBezTo>
                <a:cubicBezTo>
                  <a:pt x="128230" y="223227"/>
                  <a:pt x="126440" y="225059"/>
                  <a:pt x="123934" y="225059"/>
                </a:cubicBezTo>
                <a:lnTo>
                  <a:pt x="96370" y="225059"/>
                </a:lnTo>
                <a:cubicBezTo>
                  <a:pt x="93865" y="225059"/>
                  <a:pt x="92075" y="223227"/>
                  <a:pt x="92075" y="220663"/>
                </a:cubicBezTo>
                <a:cubicBezTo>
                  <a:pt x="92075" y="218098"/>
                  <a:pt x="93865" y="215900"/>
                  <a:pt x="96370" y="215900"/>
                </a:cubicBezTo>
                <a:close/>
                <a:moveTo>
                  <a:pt x="34492" y="215900"/>
                </a:moveTo>
                <a:lnTo>
                  <a:pt x="73097" y="215900"/>
                </a:lnTo>
                <a:cubicBezTo>
                  <a:pt x="75623" y="215900"/>
                  <a:pt x="77427" y="218098"/>
                  <a:pt x="77427" y="220663"/>
                </a:cubicBezTo>
                <a:cubicBezTo>
                  <a:pt x="77427" y="223227"/>
                  <a:pt x="75623" y="225059"/>
                  <a:pt x="73097" y="225059"/>
                </a:cubicBezTo>
                <a:lnTo>
                  <a:pt x="34492" y="225059"/>
                </a:lnTo>
                <a:cubicBezTo>
                  <a:pt x="31967" y="225059"/>
                  <a:pt x="30163" y="223227"/>
                  <a:pt x="30163" y="220663"/>
                </a:cubicBezTo>
                <a:cubicBezTo>
                  <a:pt x="30163" y="218098"/>
                  <a:pt x="31967" y="215900"/>
                  <a:pt x="34492" y="215900"/>
                </a:cubicBezTo>
                <a:close/>
                <a:moveTo>
                  <a:pt x="96837" y="179387"/>
                </a:moveTo>
                <a:cubicBezTo>
                  <a:pt x="99402" y="179387"/>
                  <a:pt x="101233" y="181585"/>
                  <a:pt x="101233" y="184150"/>
                </a:cubicBezTo>
                <a:cubicBezTo>
                  <a:pt x="101233" y="186714"/>
                  <a:pt x="99402" y="188546"/>
                  <a:pt x="96837" y="188546"/>
                </a:cubicBezTo>
                <a:cubicBezTo>
                  <a:pt x="94273" y="188546"/>
                  <a:pt x="92075" y="186714"/>
                  <a:pt x="92075" y="184150"/>
                </a:cubicBezTo>
                <a:cubicBezTo>
                  <a:pt x="92075" y="181585"/>
                  <a:pt x="94273" y="179387"/>
                  <a:pt x="96837" y="179387"/>
                </a:cubicBezTo>
                <a:close/>
                <a:moveTo>
                  <a:pt x="66675" y="179387"/>
                </a:moveTo>
                <a:cubicBezTo>
                  <a:pt x="68873" y="179387"/>
                  <a:pt x="71071" y="181585"/>
                  <a:pt x="71071" y="184150"/>
                </a:cubicBezTo>
                <a:cubicBezTo>
                  <a:pt x="71071" y="186714"/>
                  <a:pt x="68873" y="188546"/>
                  <a:pt x="66675" y="188546"/>
                </a:cubicBezTo>
                <a:cubicBezTo>
                  <a:pt x="64111" y="188546"/>
                  <a:pt x="61913" y="186714"/>
                  <a:pt x="61913" y="184150"/>
                </a:cubicBezTo>
                <a:cubicBezTo>
                  <a:pt x="61913" y="181585"/>
                  <a:pt x="64111" y="179387"/>
                  <a:pt x="66675" y="179387"/>
                </a:cubicBezTo>
                <a:close/>
                <a:moveTo>
                  <a:pt x="34559" y="179387"/>
                </a:moveTo>
                <a:cubicBezTo>
                  <a:pt x="37123" y="179387"/>
                  <a:pt x="39321" y="181585"/>
                  <a:pt x="39321" y="184150"/>
                </a:cubicBezTo>
                <a:cubicBezTo>
                  <a:pt x="39321" y="186714"/>
                  <a:pt x="37123" y="188546"/>
                  <a:pt x="34559" y="188546"/>
                </a:cubicBezTo>
                <a:cubicBezTo>
                  <a:pt x="32361" y="188546"/>
                  <a:pt x="30163" y="186714"/>
                  <a:pt x="30163" y="184150"/>
                </a:cubicBezTo>
                <a:cubicBezTo>
                  <a:pt x="30163" y="181585"/>
                  <a:pt x="32361" y="179387"/>
                  <a:pt x="34559" y="179387"/>
                </a:cubicBezTo>
                <a:close/>
                <a:moveTo>
                  <a:pt x="219689" y="164785"/>
                </a:moveTo>
                <a:lnTo>
                  <a:pt x="201297" y="201694"/>
                </a:lnTo>
                <a:cubicBezTo>
                  <a:pt x="200576" y="203142"/>
                  <a:pt x="199494" y="203865"/>
                  <a:pt x="198051" y="204227"/>
                </a:cubicBezTo>
                <a:lnTo>
                  <a:pt x="157300" y="210017"/>
                </a:lnTo>
                <a:lnTo>
                  <a:pt x="186872" y="238965"/>
                </a:lnTo>
                <a:cubicBezTo>
                  <a:pt x="187593" y="239689"/>
                  <a:pt x="188314" y="241498"/>
                  <a:pt x="187954" y="242946"/>
                </a:cubicBezTo>
                <a:lnTo>
                  <a:pt x="181102" y="283473"/>
                </a:lnTo>
                <a:lnTo>
                  <a:pt x="217525" y="264295"/>
                </a:lnTo>
                <a:cubicBezTo>
                  <a:pt x="218246" y="264295"/>
                  <a:pt x="218968" y="263933"/>
                  <a:pt x="219689" y="263933"/>
                </a:cubicBezTo>
                <a:cubicBezTo>
                  <a:pt x="220410" y="263933"/>
                  <a:pt x="221131" y="264295"/>
                  <a:pt x="221492" y="264295"/>
                </a:cubicBezTo>
                <a:lnTo>
                  <a:pt x="257915" y="283473"/>
                </a:lnTo>
                <a:lnTo>
                  <a:pt x="251064" y="242946"/>
                </a:lnTo>
                <a:cubicBezTo>
                  <a:pt x="251064" y="241498"/>
                  <a:pt x="251424" y="239689"/>
                  <a:pt x="252506" y="238965"/>
                </a:cubicBezTo>
                <a:lnTo>
                  <a:pt x="281717" y="210017"/>
                </a:lnTo>
                <a:lnTo>
                  <a:pt x="241327" y="204227"/>
                </a:lnTo>
                <a:cubicBezTo>
                  <a:pt x="239523" y="203865"/>
                  <a:pt x="238442" y="203142"/>
                  <a:pt x="237720" y="201694"/>
                </a:cubicBezTo>
                <a:lnTo>
                  <a:pt x="219689" y="164785"/>
                </a:lnTo>
                <a:close/>
                <a:moveTo>
                  <a:pt x="215361" y="152482"/>
                </a:moveTo>
                <a:cubicBezTo>
                  <a:pt x="216804" y="149225"/>
                  <a:pt x="222213" y="149225"/>
                  <a:pt x="223656" y="152482"/>
                </a:cubicBezTo>
                <a:lnTo>
                  <a:pt x="244933" y="195543"/>
                </a:lnTo>
                <a:lnTo>
                  <a:pt x="292175" y="202418"/>
                </a:lnTo>
                <a:cubicBezTo>
                  <a:pt x="293978" y="202780"/>
                  <a:pt x="295421" y="203865"/>
                  <a:pt x="295781" y="205675"/>
                </a:cubicBezTo>
                <a:cubicBezTo>
                  <a:pt x="296503" y="207122"/>
                  <a:pt x="296142" y="208931"/>
                  <a:pt x="294699" y="210017"/>
                </a:cubicBezTo>
                <a:lnTo>
                  <a:pt x="260440" y="243669"/>
                </a:lnTo>
                <a:lnTo>
                  <a:pt x="268374" y="291072"/>
                </a:lnTo>
                <a:cubicBezTo>
                  <a:pt x="268734" y="292882"/>
                  <a:pt x="268013" y="294329"/>
                  <a:pt x="266931" y="295415"/>
                </a:cubicBezTo>
                <a:cubicBezTo>
                  <a:pt x="265128" y="296500"/>
                  <a:pt x="263325" y="296500"/>
                  <a:pt x="261882" y="295777"/>
                </a:cubicBezTo>
                <a:lnTo>
                  <a:pt x="219689" y="273341"/>
                </a:lnTo>
                <a:lnTo>
                  <a:pt x="177135" y="295777"/>
                </a:lnTo>
                <a:cubicBezTo>
                  <a:pt x="176414" y="296138"/>
                  <a:pt x="176053" y="296500"/>
                  <a:pt x="174971" y="296500"/>
                </a:cubicBezTo>
                <a:cubicBezTo>
                  <a:pt x="174250" y="296500"/>
                  <a:pt x="173168" y="295777"/>
                  <a:pt x="172447" y="295415"/>
                </a:cubicBezTo>
                <a:cubicBezTo>
                  <a:pt x="171004" y="294329"/>
                  <a:pt x="170283" y="292882"/>
                  <a:pt x="170644" y="291072"/>
                </a:cubicBezTo>
                <a:lnTo>
                  <a:pt x="178938" y="243669"/>
                </a:lnTo>
                <a:lnTo>
                  <a:pt x="144678" y="210017"/>
                </a:lnTo>
                <a:cubicBezTo>
                  <a:pt x="143236" y="208931"/>
                  <a:pt x="142875" y="207122"/>
                  <a:pt x="143236" y="205675"/>
                </a:cubicBezTo>
                <a:cubicBezTo>
                  <a:pt x="143957" y="203865"/>
                  <a:pt x="145400" y="202780"/>
                  <a:pt x="147203" y="202418"/>
                </a:cubicBezTo>
                <a:lnTo>
                  <a:pt x="194445" y="195543"/>
                </a:lnTo>
                <a:lnTo>
                  <a:pt x="215361" y="152482"/>
                </a:lnTo>
                <a:close/>
                <a:moveTo>
                  <a:pt x="188913" y="149225"/>
                </a:moveTo>
                <a:cubicBezTo>
                  <a:pt x="191111" y="149225"/>
                  <a:pt x="193309" y="151423"/>
                  <a:pt x="193309" y="153621"/>
                </a:cubicBezTo>
                <a:cubicBezTo>
                  <a:pt x="193309" y="156186"/>
                  <a:pt x="191111" y="158384"/>
                  <a:pt x="188913" y="158384"/>
                </a:cubicBezTo>
                <a:cubicBezTo>
                  <a:pt x="186348" y="158384"/>
                  <a:pt x="184150" y="156186"/>
                  <a:pt x="184150" y="153621"/>
                </a:cubicBezTo>
                <a:cubicBezTo>
                  <a:pt x="184150" y="151423"/>
                  <a:pt x="186348" y="149225"/>
                  <a:pt x="188913" y="149225"/>
                </a:cubicBezTo>
                <a:close/>
                <a:moveTo>
                  <a:pt x="158384" y="149225"/>
                </a:moveTo>
                <a:cubicBezTo>
                  <a:pt x="160949" y="149225"/>
                  <a:pt x="163147" y="151423"/>
                  <a:pt x="163147" y="153621"/>
                </a:cubicBezTo>
                <a:cubicBezTo>
                  <a:pt x="163147" y="156186"/>
                  <a:pt x="160949" y="158384"/>
                  <a:pt x="158384" y="158384"/>
                </a:cubicBezTo>
                <a:cubicBezTo>
                  <a:pt x="155820" y="158384"/>
                  <a:pt x="153988" y="156186"/>
                  <a:pt x="153988" y="153621"/>
                </a:cubicBezTo>
                <a:cubicBezTo>
                  <a:pt x="153988" y="151423"/>
                  <a:pt x="155820" y="149225"/>
                  <a:pt x="158384" y="149225"/>
                </a:cubicBezTo>
                <a:close/>
                <a:moveTo>
                  <a:pt x="126824" y="149225"/>
                </a:moveTo>
                <a:cubicBezTo>
                  <a:pt x="129293" y="149225"/>
                  <a:pt x="131410" y="151423"/>
                  <a:pt x="131410" y="153621"/>
                </a:cubicBezTo>
                <a:cubicBezTo>
                  <a:pt x="131410" y="156186"/>
                  <a:pt x="129293" y="158384"/>
                  <a:pt x="126824" y="158384"/>
                </a:cubicBezTo>
                <a:cubicBezTo>
                  <a:pt x="124354" y="158384"/>
                  <a:pt x="122238" y="156186"/>
                  <a:pt x="122238" y="153621"/>
                </a:cubicBezTo>
                <a:cubicBezTo>
                  <a:pt x="122238" y="151423"/>
                  <a:pt x="124354" y="149225"/>
                  <a:pt x="126824" y="149225"/>
                </a:cubicBezTo>
                <a:close/>
                <a:moveTo>
                  <a:pt x="96837" y="149225"/>
                </a:moveTo>
                <a:cubicBezTo>
                  <a:pt x="99402" y="149225"/>
                  <a:pt x="101233" y="151423"/>
                  <a:pt x="101233" y="153621"/>
                </a:cubicBezTo>
                <a:cubicBezTo>
                  <a:pt x="101233" y="156186"/>
                  <a:pt x="99402" y="158384"/>
                  <a:pt x="96837" y="158384"/>
                </a:cubicBezTo>
                <a:cubicBezTo>
                  <a:pt x="94273" y="158384"/>
                  <a:pt x="92075" y="156186"/>
                  <a:pt x="92075" y="153621"/>
                </a:cubicBezTo>
                <a:cubicBezTo>
                  <a:pt x="92075" y="151423"/>
                  <a:pt x="94273" y="149225"/>
                  <a:pt x="96837" y="149225"/>
                </a:cubicBezTo>
                <a:close/>
                <a:moveTo>
                  <a:pt x="66675" y="149225"/>
                </a:moveTo>
                <a:cubicBezTo>
                  <a:pt x="68873" y="149225"/>
                  <a:pt x="71071" y="151423"/>
                  <a:pt x="71071" y="153621"/>
                </a:cubicBezTo>
                <a:cubicBezTo>
                  <a:pt x="71071" y="156186"/>
                  <a:pt x="68873" y="158384"/>
                  <a:pt x="66675" y="158384"/>
                </a:cubicBezTo>
                <a:cubicBezTo>
                  <a:pt x="64111" y="158384"/>
                  <a:pt x="61913" y="156186"/>
                  <a:pt x="61913" y="153621"/>
                </a:cubicBezTo>
                <a:cubicBezTo>
                  <a:pt x="61913" y="151423"/>
                  <a:pt x="64111" y="149225"/>
                  <a:pt x="66675" y="149225"/>
                </a:cubicBezTo>
                <a:close/>
                <a:moveTo>
                  <a:pt x="34559" y="149225"/>
                </a:moveTo>
                <a:cubicBezTo>
                  <a:pt x="37123" y="149225"/>
                  <a:pt x="39321" y="151423"/>
                  <a:pt x="39321" y="153621"/>
                </a:cubicBezTo>
                <a:cubicBezTo>
                  <a:pt x="39321" y="156186"/>
                  <a:pt x="37123" y="158384"/>
                  <a:pt x="34559" y="158384"/>
                </a:cubicBezTo>
                <a:cubicBezTo>
                  <a:pt x="32361" y="158384"/>
                  <a:pt x="30163" y="156186"/>
                  <a:pt x="30163" y="153621"/>
                </a:cubicBezTo>
                <a:cubicBezTo>
                  <a:pt x="30163" y="151423"/>
                  <a:pt x="32361" y="149225"/>
                  <a:pt x="34559" y="149225"/>
                </a:cubicBezTo>
                <a:close/>
                <a:moveTo>
                  <a:pt x="219076" y="119062"/>
                </a:moveTo>
                <a:cubicBezTo>
                  <a:pt x="221640" y="119062"/>
                  <a:pt x="223472" y="121260"/>
                  <a:pt x="223472" y="123458"/>
                </a:cubicBezTo>
                <a:cubicBezTo>
                  <a:pt x="223472" y="126389"/>
                  <a:pt x="221640" y="128221"/>
                  <a:pt x="219076" y="128221"/>
                </a:cubicBezTo>
                <a:cubicBezTo>
                  <a:pt x="216511" y="128221"/>
                  <a:pt x="214313" y="126389"/>
                  <a:pt x="214313" y="123458"/>
                </a:cubicBezTo>
                <a:cubicBezTo>
                  <a:pt x="214313" y="121260"/>
                  <a:pt x="216511" y="119062"/>
                  <a:pt x="219076" y="119062"/>
                </a:cubicBezTo>
                <a:close/>
                <a:moveTo>
                  <a:pt x="188913" y="119062"/>
                </a:moveTo>
                <a:cubicBezTo>
                  <a:pt x="191111" y="119062"/>
                  <a:pt x="193309" y="121260"/>
                  <a:pt x="193309" y="123458"/>
                </a:cubicBezTo>
                <a:cubicBezTo>
                  <a:pt x="193309" y="126389"/>
                  <a:pt x="191111" y="128221"/>
                  <a:pt x="188913" y="128221"/>
                </a:cubicBezTo>
                <a:cubicBezTo>
                  <a:pt x="186348" y="128221"/>
                  <a:pt x="184150" y="126389"/>
                  <a:pt x="184150" y="123458"/>
                </a:cubicBezTo>
                <a:cubicBezTo>
                  <a:pt x="184150" y="121260"/>
                  <a:pt x="186348" y="119062"/>
                  <a:pt x="188913" y="119062"/>
                </a:cubicBezTo>
                <a:close/>
                <a:moveTo>
                  <a:pt x="158384" y="119062"/>
                </a:moveTo>
                <a:cubicBezTo>
                  <a:pt x="160949" y="119062"/>
                  <a:pt x="163147" y="121260"/>
                  <a:pt x="163147" y="123458"/>
                </a:cubicBezTo>
                <a:cubicBezTo>
                  <a:pt x="163147" y="126389"/>
                  <a:pt x="160949" y="128221"/>
                  <a:pt x="158384" y="128221"/>
                </a:cubicBezTo>
                <a:cubicBezTo>
                  <a:pt x="155820" y="128221"/>
                  <a:pt x="153988" y="126389"/>
                  <a:pt x="153988" y="123458"/>
                </a:cubicBezTo>
                <a:cubicBezTo>
                  <a:pt x="153988" y="121260"/>
                  <a:pt x="155820" y="119062"/>
                  <a:pt x="158384" y="119062"/>
                </a:cubicBezTo>
                <a:close/>
                <a:moveTo>
                  <a:pt x="126824" y="119062"/>
                </a:moveTo>
                <a:cubicBezTo>
                  <a:pt x="129293" y="119062"/>
                  <a:pt x="131410" y="121260"/>
                  <a:pt x="131410" y="123458"/>
                </a:cubicBezTo>
                <a:cubicBezTo>
                  <a:pt x="131410" y="126389"/>
                  <a:pt x="129293" y="128221"/>
                  <a:pt x="126824" y="128221"/>
                </a:cubicBezTo>
                <a:cubicBezTo>
                  <a:pt x="124354" y="128221"/>
                  <a:pt x="122238" y="126389"/>
                  <a:pt x="122238" y="123458"/>
                </a:cubicBezTo>
                <a:cubicBezTo>
                  <a:pt x="122238" y="121260"/>
                  <a:pt x="124354" y="119062"/>
                  <a:pt x="126824" y="119062"/>
                </a:cubicBezTo>
                <a:close/>
                <a:moveTo>
                  <a:pt x="96837" y="119062"/>
                </a:moveTo>
                <a:cubicBezTo>
                  <a:pt x="99402" y="119062"/>
                  <a:pt x="101233" y="121260"/>
                  <a:pt x="101233" y="123458"/>
                </a:cubicBezTo>
                <a:cubicBezTo>
                  <a:pt x="101233" y="126023"/>
                  <a:pt x="99402" y="128221"/>
                  <a:pt x="96837" y="128221"/>
                </a:cubicBezTo>
                <a:cubicBezTo>
                  <a:pt x="94273" y="128221"/>
                  <a:pt x="92075" y="126023"/>
                  <a:pt x="92075" y="123458"/>
                </a:cubicBezTo>
                <a:cubicBezTo>
                  <a:pt x="92075" y="121260"/>
                  <a:pt x="94273" y="119062"/>
                  <a:pt x="96837" y="119062"/>
                </a:cubicBezTo>
                <a:close/>
                <a:moveTo>
                  <a:pt x="66675" y="119062"/>
                </a:moveTo>
                <a:cubicBezTo>
                  <a:pt x="68873" y="119062"/>
                  <a:pt x="71071" y="121260"/>
                  <a:pt x="71071" y="123458"/>
                </a:cubicBezTo>
                <a:cubicBezTo>
                  <a:pt x="71071" y="126023"/>
                  <a:pt x="68873" y="128221"/>
                  <a:pt x="66675" y="128221"/>
                </a:cubicBezTo>
                <a:cubicBezTo>
                  <a:pt x="64111" y="128221"/>
                  <a:pt x="61913" y="126023"/>
                  <a:pt x="61913" y="123458"/>
                </a:cubicBezTo>
                <a:cubicBezTo>
                  <a:pt x="61913" y="121260"/>
                  <a:pt x="64111" y="119062"/>
                  <a:pt x="66675" y="119062"/>
                </a:cubicBezTo>
                <a:close/>
                <a:moveTo>
                  <a:pt x="34559" y="119062"/>
                </a:moveTo>
                <a:cubicBezTo>
                  <a:pt x="37123" y="119062"/>
                  <a:pt x="39321" y="121260"/>
                  <a:pt x="39321" y="123458"/>
                </a:cubicBezTo>
                <a:cubicBezTo>
                  <a:pt x="39321" y="126023"/>
                  <a:pt x="37123" y="128221"/>
                  <a:pt x="34559" y="128221"/>
                </a:cubicBezTo>
                <a:cubicBezTo>
                  <a:pt x="32361" y="128221"/>
                  <a:pt x="30163" y="126023"/>
                  <a:pt x="30163" y="123458"/>
                </a:cubicBezTo>
                <a:cubicBezTo>
                  <a:pt x="30163" y="121260"/>
                  <a:pt x="32361" y="119062"/>
                  <a:pt x="34559" y="119062"/>
                </a:cubicBezTo>
                <a:close/>
                <a:moveTo>
                  <a:pt x="219076" y="88900"/>
                </a:moveTo>
                <a:cubicBezTo>
                  <a:pt x="221640" y="88900"/>
                  <a:pt x="223472" y="90732"/>
                  <a:pt x="223472" y="93296"/>
                </a:cubicBezTo>
                <a:cubicBezTo>
                  <a:pt x="223472" y="95861"/>
                  <a:pt x="221640" y="98059"/>
                  <a:pt x="219076" y="98059"/>
                </a:cubicBezTo>
                <a:cubicBezTo>
                  <a:pt x="216511" y="98059"/>
                  <a:pt x="214313" y="95861"/>
                  <a:pt x="214313" y="93296"/>
                </a:cubicBezTo>
                <a:cubicBezTo>
                  <a:pt x="214313" y="90732"/>
                  <a:pt x="216511" y="88900"/>
                  <a:pt x="219076" y="88900"/>
                </a:cubicBezTo>
                <a:close/>
                <a:moveTo>
                  <a:pt x="188913" y="88900"/>
                </a:moveTo>
                <a:cubicBezTo>
                  <a:pt x="191111" y="88900"/>
                  <a:pt x="193309" y="90732"/>
                  <a:pt x="193309" y="93296"/>
                </a:cubicBezTo>
                <a:cubicBezTo>
                  <a:pt x="193309" y="95861"/>
                  <a:pt x="191111" y="98059"/>
                  <a:pt x="188913" y="98059"/>
                </a:cubicBezTo>
                <a:cubicBezTo>
                  <a:pt x="186348" y="98059"/>
                  <a:pt x="184150" y="95861"/>
                  <a:pt x="184150" y="93296"/>
                </a:cubicBezTo>
                <a:cubicBezTo>
                  <a:pt x="184150" y="90732"/>
                  <a:pt x="186348" y="88900"/>
                  <a:pt x="188913" y="88900"/>
                </a:cubicBezTo>
                <a:close/>
                <a:moveTo>
                  <a:pt x="158384" y="88900"/>
                </a:moveTo>
                <a:cubicBezTo>
                  <a:pt x="160949" y="88900"/>
                  <a:pt x="163147" y="90732"/>
                  <a:pt x="163147" y="93296"/>
                </a:cubicBezTo>
                <a:cubicBezTo>
                  <a:pt x="163147" y="95861"/>
                  <a:pt x="160949" y="98059"/>
                  <a:pt x="158384" y="98059"/>
                </a:cubicBezTo>
                <a:cubicBezTo>
                  <a:pt x="155820" y="98059"/>
                  <a:pt x="153988" y="95861"/>
                  <a:pt x="153988" y="93296"/>
                </a:cubicBezTo>
                <a:cubicBezTo>
                  <a:pt x="153988" y="90732"/>
                  <a:pt x="155820" y="88900"/>
                  <a:pt x="158384" y="88900"/>
                </a:cubicBezTo>
                <a:close/>
                <a:moveTo>
                  <a:pt x="126824" y="88900"/>
                </a:moveTo>
                <a:cubicBezTo>
                  <a:pt x="129293" y="88900"/>
                  <a:pt x="131410" y="90732"/>
                  <a:pt x="131410" y="93296"/>
                </a:cubicBezTo>
                <a:cubicBezTo>
                  <a:pt x="131410" y="95861"/>
                  <a:pt x="129293" y="98059"/>
                  <a:pt x="126824" y="98059"/>
                </a:cubicBezTo>
                <a:cubicBezTo>
                  <a:pt x="124354" y="98059"/>
                  <a:pt x="122238" y="95861"/>
                  <a:pt x="122238" y="93296"/>
                </a:cubicBezTo>
                <a:cubicBezTo>
                  <a:pt x="122238" y="90732"/>
                  <a:pt x="124354" y="88900"/>
                  <a:pt x="126824" y="88900"/>
                </a:cubicBezTo>
                <a:close/>
                <a:moveTo>
                  <a:pt x="96837" y="88900"/>
                </a:moveTo>
                <a:cubicBezTo>
                  <a:pt x="99402" y="88900"/>
                  <a:pt x="101233" y="90732"/>
                  <a:pt x="101233" y="93296"/>
                </a:cubicBezTo>
                <a:cubicBezTo>
                  <a:pt x="101233" y="95861"/>
                  <a:pt x="99402" y="98059"/>
                  <a:pt x="96837" y="98059"/>
                </a:cubicBezTo>
                <a:cubicBezTo>
                  <a:pt x="94273" y="98059"/>
                  <a:pt x="92075" y="95861"/>
                  <a:pt x="92075" y="93296"/>
                </a:cubicBezTo>
                <a:cubicBezTo>
                  <a:pt x="92075" y="90732"/>
                  <a:pt x="94273" y="88900"/>
                  <a:pt x="96837" y="88900"/>
                </a:cubicBezTo>
                <a:close/>
                <a:moveTo>
                  <a:pt x="22274" y="21187"/>
                </a:moveTo>
                <a:cubicBezTo>
                  <a:pt x="15089" y="21187"/>
                  <a:pt x="8622" y="26933"/>
                  <a:pt x="8622" y="34474"/>
                </a:cubicBezTo>
                <a:lnTo>
                  <a:pt x="8622" y="53865"/>
                </a:lnTo>
                <a:lnTo>
                  <a:pt x="245019" y="53865"/>
                </a:lnTo>
                <a:lnTo>
                  <a:pt x="245019" y="34474"/>
                </a:lnTo>
                <a:cubicBezTo>
                  <a:pt x="245019" y="26933"/>
                  <a:pt x="238911" y="21187"/>
                  <a:pt x="231367" y="21187"/>
                </a:cubicBezTo>
                <a:lnTo>
                  <a:pt x="214481" y="21187"/>
                </a:lnTo>
                <a:lnTo>
                  <a:pt x="214481" y="28369"/>
                </a:lnTo>
                <a:cubicBezTo>
                  <a:pt x="214481" y="31242"/>
                  <a:pt x="212326" y="33037"/>
                  <a:pt x="209811" y="33037"/>
                </a:cubicBezTo>
                <a:cubicBezTo>
                  <a:pt x="207296" y="33037"/>
                  <a:pt x="205140" y="31242"/>
                  <a:pt x="205140" y="28369"/>
                </a:cubicBezTo>
                <a:lnTo>
                  <a:pt x="205140" y="21187"/>
                </a:lnTo>
                <a:lnTo>
                  <a:pt x="172088" y="21187"/>
                </a:lnTo>
                <a:lnTo>
                  <a:pt x="172088" y="28369"/>
                </a:lnTo>
                <a:cubicBezTo>
                  <a:pt x="172088" y="31242"/>
                  <a:pt x="170292" y="33037"/>
                  <a:pt x="167777" y="33037"/>
                </a:cubicBezTo>
                <a:cubicBezTo>
                  <a:pt x="165262" y="33037"/>
                  <a:pt x="163106" y="31242"/>
                  <a:pt x="163106" y="28369"/>
                </a:cubicBezTo>
                <a:lnTo>
                  <a:pt x="163106" y="21187"/>
                </a:lnTo>
                <a:lnTo>
                  <a:pt x="130054" y="21187"/>
                </a:lnTo>
                <a:lnTo>
                  <a:pt x="130054" y="28369"/>
                </a:lnTo>
                <a:cubicBezTo>
                  <a:pt x="130054" y="31242"/>
                  <a:pt x="127898" y="33037"/>
                  <a:pt x="125742" y="33037"/>
                </a:cubicBezTo>
                <a:cubicBezTo>
                  <a:pt x="123227" y="33037"/>
                  <a:pt x="121072" y="31242"/>
                  <a:pt x="121072" y="28369"/>
                </a:cubicBezTo>
                <a:lnTo>
                  <a:pt x="121072" y="21187"/>
                </a:lnTo>
                <a:lnTo>
                  <a:pt x="88020" y="21187"/>
                </a:lnTo>
                <a:lnTo>
                  <a:pt x="88020" y="28369"/>
                </a:lnTo>
                <a:cubicBezTo>
                  <a:pt x="88020" y="31242"/>
                  <a:pt x="85864" y="33037"/>
                  <a:pt x="83349" y="33037"/>
                </a:cubicBezTo>
                <a:cubicBezTo>
                  <a:pt x="80834" y="33037"/>
                  <a:pt x="79038" y="31242"/>
                  <a:pt x="79038" y="28369"/>
                </a:cubicBezTo>
                <a:lnTo>
                  <a:pt x="79038" y="21187"/>
                </a:lnTo>
                <a:lnTo>
                  <a:pt x="45986" y="21187"/>
                </a:lnTo>
                <a:lnTo>
                  <a:pt x="45986" y="28369"/>
                </a:lnTo>
                <a:cubicBezTo>
                  <a:pt x="45986" y="31242"/>
                  <a:pt x="43830" y="33037"/>
                  <a:pt x="41315" y="33037"/>
                </a:cubicBezTo>
                <a:cubicBezTo>
                  <a:pt x="38800" y="33037"/>
                  <a:pt x="37004" y="31242"/>
                  <a:pt x="37004" y="28369"/>
                </a:cubicBezTo>
                <a:lnTo>
                  <a:pt x="37004" y="21187"/>
                </a:lnTo>
                <a:lnTo>
                  <a:pt x="22274" y="21187"/>
                </a:lnTo>
                <a:close/>
                <a:moveTo>
                  <a:pt x="41315" y="0"/>
                </a:moveTo>
                <a:cubicBezTo>
                  <a:pt x="43830" y="0"/>
                  <a:pt x="45986" y="2155"/>
                  <a:pt x="45986" y="4668"/>
                </a:cubicBezTo>
                <a:lnTo>
                  <a:pt x="45986" y="12209"/>
                </a:lnTo>
                <a:lnTo>
                  <a:pt x="79038" y="12209"/>
                </a:lnTo>
                <a:lnTo>
                  <a:pt x="79038" y="4668"/>
                </a:lnTo>
                <a:cubicBezTo>
                  <a:pt x="79038" y="2155"/>
                  <a:pt x="80834" y="0"/>
                  <a:pt x="83349" y="0"/>
                </a:cubicBezTo>
                <a:cubicBezTo>
                  <a:pt x="85864" y="0"/>
                  <a:pt x="88020" y="2155"/>
                  <a:pt x="88020" y="4668"/>
                </a:cubicBezTo>
                <a:lnTo>
                  <a:pt x="88020" y="12209"/>
                </a:lnTo>
                <a:lnTo>
                  <a:pt x="121072" y="12209"/>
                </a:lnTo>
                <a:lnTo>
                  <a:pt x="121072" y="4668"/>
                </a:lnTo>
                <a:cubicBezTo>
                  <a:pt x="121072" y="2155"/>
                  <a:pt x="123227" y="0"/>
                  <a:pt x="125742" y="0"/>
                </a:cubicBezTo>
                <a:cubicBezTo>
                  <a:pt x="127898" y="0"/>
                  <a:pt x="130054" y="2155"/>
                  <a:pt x="130054" y="4668"/>
                </a:cubicBezTo>
                <a:lnTo>
                  <a:pt x="130054" y="12209"/>
                </a:lnTo>
                <a:lnTo>
                  <a:pt x="163106" y="12209"/>
                </a:lnTo>
                <a:lnTo>
                  <a:pt x="163106" y="4668"/>
                </a:lnTo>
                <a:cubicBezTo>
                  <a:pt x="163106" y="2155"/>
                  <a:pt x="165262" y="0"/>
                  <a:pt x="167777" y="0"/>
                </a:cubicBezTo>
                <a:cubicBezTo>
                  <a:pt x="170292" y="0"/>
                  <a:pt x="172088" y="2155"/>
                  <a:pt x="172088" y="4668"/>
                </a:cubicBezTo>
                <a:lnTo>
                  <a:pt x="172088" y="12209"/>
                </a:lnTo>
                <a:lnTo>
                  <a:pt x="205140" y="12209"/>
                </a:lnTo>
                <a:lnTo>
                  <a:pt x="205140" y="4668"/>
                </a:lnTo>
                <a:cubicBezTo>
                  <a:pt x="205140" y="2155"/>
                  <a:pt x="207296" y="0"/>
                  <a:pt x="209811" y="0"/>
                </a:cubicBezTo>
                <a:cubicBezTo>
                  <a:pt x="212326" y="0"/>
                  <a:pt x="214481" y="2155"/>
                  <a:pt x="214481" y="4668"/>
                </a:cubicBezTo>
                <a:lnTo>
                  <a:pt x="214481" y="12209"/>
                </a:lnTo>
                <a:lnTo>
                  <a:pt x="231367" y="12209"/>
                </a:lnTo>
                <a:cubicBezTo>
                  <a:pt x="243582" y="12209"/>
                  <a:pt x="253641" y="22264"/>
                  <a:pt x="253641" y="34474"/>
                </a:cubicBezTo>
                <a:lnTo>
                  <a:pt x="253641" y="170933"/>
                </a:lnTo>
                <a:cubicBezTo>
                  <a:pt x="253641" y="173447"/>
                  <a:pt x="251485" y="175602"/>
                  <a:pt x="249330" y="175602"/>
                </a:cubicBezTo>
                <a:cubicBezTo>
                  <a:pt x="246815" y="175602"/>
                  <a:pt x="245019" y="173447"/>
                  <a:pt x="245019" y="170933"/>
                </a:cubicBezTo>
                <a:lnTo>
                  <a:pt x="245019" y="62843"/>
                </a:lnTo>
                <a:lnTo>
                  <a:pt x="8622" y="62843"/>
                </a:lnTo>
                <a:lnTo>
                  <a:pt x="8622" y="237727"/>
                </a:lnTo>
                <a:cubicBezTo>
                  <a:pt x="8622" y="244909"/>
                  <a:pt x="15089" y="250654"/>
                  <a:pt x="22274" y="250654"/>
                </a:cubicBezTo>
                <a:lnTo>
                  <a:pt x="157358" y="250654"/>
                </a:lnTo>
                <a:cubicBezTo>
                  <a:pt x="159873" y="250654"/>
                  <a:pt x="161669" y="253168"/>
                  <a:pt x="161669" y="255323"/>
                </a:cubicBezTo>
                <a:cubicBezTo>
                  <a:pt x="161669" y="257836"/>
                  <a:pt x="159873" y="259991"/>
                  <a:pt x="157358" y="259991"/>
                </a:cubicBezTo>
                <a:lnTo>
                  <a:pt x="22274" y="259991"/>
                </a:lnTo>
                <a:cubicBezTo>
                  <a:pt x="10059" y="259991"/>
                  <a:pt x="0" y="249936"/>
                  <a:pt x="0" y="237727"/>
                </a:cubicBezTo>
                <a:lnTo>
                  <a:pt x="0" y="34474"/>
                </a:lnTo>
                <a:cubicBezTo>
                  <a:pt x="0" y="22264"/>
                  <a:pt x="10059" y="12209"/>
                  <a:pt x="22274" y="12209"/>
                </a:cubicBezTo>
                <a:lnTo>
                  <a:pt x="37004" y="12209"/>
                </a:lnTo>
                <a:lnTo>
                  <a:pt x="37004" y="4668"/>
                </a:lnTo>
                <a:cubicBezTo>
                  <a:pt x="37004" y="2155"/>
                  <a:pt x="38800" y="0"/>
                  <a:pt x="413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 953">
            <a:extLst>
              <a:ext uri="{FF2B5EF4-FFF2-40B4-BE49-F238E27FC236}">
                <a16:creationId xmlns:a16="http://schemas.microsoft.com/office/drawing/2014/main" xmlns="" id="{7F4628C9-6C30-7B4F-A4C0-E4DC3466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316" y="4732716"/>
            <a:ext cx="635369" cy="635369"/>
          </a:xfrm>
          <a:custGeom>
            <a:avLst/>
            <a:gdLst>
              <a:gd name="T0" fmla="*/ 1838704 w 296503"/>
              <a:gd name="T1" fmla="*/ 2347477 h 296502"/>
              <a:gd name="T2" fmla="*/ 2845665 w 296503"/>
              <a:gd name="T3" fmla="*/ 1668826 h 296502"/>
              <a:gd name="T4" fmla="*/ 3140847 w 296503"/>
              <a:gd name="T5" fmla="*/ 2208054 h 296502"/>
              <a:gd name="T6" fmla="*/ 2845665 w 296503"/>
              <a:gd name="T7" fmla="*/ 1668826 h 296502"/>
              <a:gd name="T8" fmla="*/ 1444736 w 296503"/>
              <a:gd name="T9" fmla="*/ 2347477 h 296502"/>
              <a:gd name="T10" fmla="*/ 1885994 w 296503"/>
              <a:gd name="T11" fmla="*/ 1759843 h 296502"/>
              <a:gd name="T12" fmla="*/ 2228755 w 296503"/>
              <a:gd name="T13" fmla="*/ 2347477 h 296502"/>
              <a:gd name="T14" fmla="*/ 1688993 w 296503"/>
              <a:gd name="T15" fmla="*/ 894052 h 296502"/>
              <a:gd name="T16" fmla="*/ 1688993 w 296503"/>
              <a:gd name="T17" fmla="*/ 894052 h 296502"/>
              <a:gd name="T18" fmla="*/ 2991290 w 296503"/>
              <a:gd name="T19" fmla="*/ 1570445 h 296502"/>
              <a:gd name="T20" fmla="*/ 2991290 w 296503"/>
              <a:gd name="T21" fmla="*/ 885600 h 296502"/>
              <a:gd name="T22" fmla="*/ 1720509 w 296503"/>
              <a:gd name="T23" fmla="*/ 792187 h 296502"/>
              <a:gd name="T24" fmla="*/ 2476955 w 296503"/>
              <a:gd name="T25" fmla="*/ 1532627 h 296502"/>
              <a:gd name="T26" fmla="*/ 2279962 w 296503"/>
              <a:gd name="T27" fmla="*/ 2441505 h 296502"/>
              <a:gd name="T28" fmla="*/ 1050752 w 296503"/>
              <a:gd name="T29" fmla="*/ 1532627 h 296502"/>
              <a:gd name="T30" fmla="*/ 873456 w 296503"/>
              <a:gd name="T31" fmla="*/ 1442528 h 296502"/>
              <a:gd name="T32" fmla="*/ 621858 w 296503"/>
              <a:gd name="T33" fmla="*/ 3140865 h 296502"/>
              <a:gd name="T34" fmla="*/ 2747263 w 296503"/>
              <a:gd name="T35" fmla="*/ 834421 h 296502"/>
              <a:gd name="T36" fmla="*/ 3140847 w 296503"/>
              <a:gd name="T37" fmla="*/ 637622 h 296502"/>
              <a:gd name="T38" fmla="*/ 621858 w 296503"/>
              <a:gd name="T39" fmla="*/ 98402 h 296502"/>
              <a:gd name="T40" fmla="*/ 306988 w 296503"/>
              <a:gd name="T41" fmla="*/ 523463 h 296502"/>
              <a:gd name="T42" fmla="*/ 228262 w 296503"/>
              <a:gd name="T43" fmla="*/ 621865 h 296502"/>
              <a:gd name="T44" fmla="*/ 362085 w 296503"/>
              <a:gd name="T45" fmla="*/ 1098112 h 296502"/>
              <a:gd name="T46" fmla="*/ 228262 w 296503"/>
              <a:gd name="T47" fmla="*/ 1570445 h 296502"/>
              <a:gd name="T48" fmla="*/ 306988 w 296503"/>
              <a:gd name="T49" fmla="*/ 1668826 h 296502"/>
              <a:gd name="T50" fmla="*/ 306988 w 296503"/>
              <a:gd name="T51" fmla="*/ 2093919 h 296502"/>
              <a:gd name="T52" fmla="*/ 228262 w 296503"/>
              <a:gd name="T53" fmla="*/ 2192322 h 296502"/>
              <a:gd name="T54" fmla="*/ 362085 w 296503"/>
              <a:gd name="T55" fmla="*/ 2664631 h 296502"/>
              <a:gd name="T56" fmla="*/ 228262 w 296503"/>
              <a:gd name="T57" fmla="*/ 3140865 h 296502"/>
              <a:gd name="T58" fmla="*/ 228262 w 296503"/>
              <a:gd name="T59" fmla="*/ 98402 h 296502"/>
              <a:gd name="T60" fmla="*/ 3239249 w 296503"/>
              <a:gd name="T61" fmla="*/ 247983 h 296502"/>
              <a:gd name="T62" fmla="*/ 3239249 w 296503"/>
              <a:gd name="T63" fmla="*/ 1031228 h 296502"/>
              <a:gd name="T64" fmla="*/ 3239249 w 296503"/>
              <a:gd name="T65" fmla="*/ 1814466 h 296502"/>
              <a:gd name="T66" fmla="*/ 2845665 w 296503"/>
              <a:gd name="T67" fmla="*/ 2452099 h 296502"/>
              <a:gd name="T68" fmla="*/ 177127 w 296503"/>
              <a:gd name="T69" fmla="*/ 3239269 h 296502"/>
              <a:gd name="T70" fmla="*/ 47214 w 296503"/>
              <a:gd name="T71" fmla="*/ 2715797 h 296502"/>
              <a:gd name="T72" fmla="*/ 129873 w 296503"/>
              <a:gd name="T73" fmla="*/ 2617393 h 296502"/>
              <a:gd name="T74" fmla="*/ 0 w 296503"/>
              <a:gd name="T75" fmla="*/ 2145087 h 296502"/>
              <a:gd name="T76" fmla="*/ 129873 w 296503"/>
              <a:gd name="T77" fmla="*/ 1668826 h 296502"/>
              <a:gd name="T78" fmla="*/ 47214 w 296503"/>
              <a:gd name="T79" fmla="*/ 1570445 h 296502"/>
              <a:gd name="T80" fmla="*/ 47214 w 296503"/>
              <a:gd name="T81" fmla="*/ 1145363 h 296502"/>
              <a:gd name="T82" fmla="*/ 129873 w 296503"/>
              <a:gd name="T83" fmla="*/ 1046960 h 296502"/>
              <a:gd name="T84" fmla="*/ 0 w 296503"/>
              <a:gd name="T85" fmla="*/ 570723 h 296502"/>
              <a:gd name="T86" fmla="*/ 129873 w 296503"/>
              <a:gd name="T87" fmla="*/ 51191 h 29650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6503" h="296502">
                <a:moveTo>
                  <a:pt x="140898" y="170049"/>
                </a:moveTo>
                <a:lnTo>
                  <a:pt x="140898" y="214872"/>
                </a:lnTo>
                <a:lnTo>
                  <a:pt x="168305" y="214872"/>
                </a:lnTo>
                <a:lnTo>
                  <a:pt x="168305" y="170049"/>
                </a:lnTo>
                <a:lnTo>
                  <a:pt x="140898" y="170049"/>
                </a:lnTo>
                <a:close/>
                <a:moveTo>
                  <a:pt x="260476" y="152754"/>
                </a:moveTo>
                <a:lnTo>
                  <a:pt x="260476" y="215802"/>
                </a:lnTo>
                <a:lnTo>
                  <a:pt x="273806" y="215802"/>
                </a:lnTo>
                <a:cubicBezTo>
                  <a:pt x="281372" y="215802"/>
                  <a:pt x="287496" y="209677"/>
                  <a:pt x="287496" y="202111"/>
                </a:cubicBezTo>
                <a:lnTo>
                  <a:pt x="287496" y="166084"/>
                </a:lnTo>
                <a:cubicBezTo>
                  <a:pt x="287496" y="158879"/>
                  <a:pt x="281372" y="152754"/>
                  <a:pt x="273806" y="152754"/>
                </a:cubicBezTo>
                <a:lnTo>
                  <a:pt x="260476" y="152754"/>
                </a:lnTo>
                <a:close/>
                <a:moveTo>
                  <a:pt x="104835" y="140286"/>
                </a:moveTo>
                <a:lnTo>
                  <a:pt x="104835" y="214872"/>
                </a:lnTo>
                <a:lnTo>
                  <a:pt x="132243" y="214872"/>
                </a:lnTo>
                <a:lnTo>
                  <a:pt x="132243" y="165387"/>
                </a:lnTo>
                <a:cubicBezTo>
                  <a:pt x="132243" y="163236"/>
                  <a:pt x="134046" y="161084"/>
                  <a:pt x="136570" y="161084"/>
                </a:cubicBezTo>
                <a:lnTo>
                  <a:pt x="172633" y="161084"/>
                </a:lnTo>
                <a:cubicBezTo>
                  <a:pt x="175157" y="161084"/>
                  <a:pt x="176960" y="163236"/>
                  <a:pt x="176960" y="165387"/>
                </a:cubicBezTo>
                <a:lnTo>
                  <a:pt x="176960" y="214872"/>
                </a:lnTo>
                <a:lnTo>
                  <a:pt x="204007" y="214872"/>
                </a:lnTo>
                <a:lnTo>
                  <a:pt x="204007" y="140286"/>
                </a:lnTo>
                <a:lnTo>
                  <a:pt x="104835" y="140286"/>
                </a:lnTo>
                <a:close/>
                <a:moveTo>
                  <a:pt x="154601" y="81836"/>
                </a:moveTo>
                <a:lnTo>
                  <a:pt x="95098" y="131321"/>
                </a:lnTo>
                <a:lnTo>
                  <a:pt x="214105" y="131321"/>
                </a:lnTo>
                <a:lnTo>
                  <a:pt x="154601" y="81836"/>
                </a:lnTo>
                <a:close/>
                <a:moveTo>
                  <a:pt x="260476" y="81061"/>
                </a:moveTo>
                <a:lnTo>
                  <a:pt x="260476" y="143748"/>
                </a:lnTo>
                <a:lnTo>
                  <a:pt x="273806" y="143748"/>
                </a:lnTo>
                <a:cubicBezTo>
                  <a:pt x="281372" y="143748"/>
                  <a:pt x="287496" y="137983"/>
                  <a:pt x="287496" y="130057"/>
                </a:cubicBezTo>
                <a:lnTo>
                  <a:pt x="287496" y="94391"/>
                </a:lnTo>
                <a:cubicBezTo>
                  <a:pt x="287496" y="87185"/>
                  <a:pt x="281372" y="81061"/>
                  <a:pt x="273806" y="81061"/>
                </a:cubicBezTo>
                <a:lnTo>
                  <a:pt x="260476" y="81061"/>
                </a:lnTo>
                <a:close/>
                <a:moveTo>
                  <a:pt x="151716" y="72513"/>
                </a:moveTo>
                <a:cubicBezTo>
                  <a:pt x="153159" y="71437"/>
                  <a:pt x="155683" y="71437"/>
                  <a:pt x="157486" y="72513"/>
                </a:cubicBezTo>
                <a:lnTo>
                  <a:pt x="229251" y="132039"/>
                </a:lnTo>
                <a:cubicBezTo>
                  <a:pt x="230693" y="133473"/>
                  <a:pt x="231415" y="135624"/>
                  <a:pt x="230693" y="137417"/>
                </a:cubicBezTo>
                <a:cubicBezTo>
                  <a:pt x="229972" y="138852"/>
                  <a:pt x="228169" y="140286"/>
                  <a:pt x="226726" y="140286"/>
                </a:cubicBezTo>
                <a:lnTo>
                  <a:pt x="213023" y="140286"/>
                </a:lnTo>
                <a:lnTo>
                  <a:pt x="213023" y="219175"/>
                </a:lnTo>
                <a:cubicBezTo>
                  <a:pt x="213023" y="221686"/>
                  <a:pt x="210859" y="223479"/>
                  <a:pt x="208695" y="223479"/>
                </a:cubicBezTo>
                <a:lnTo>
                  <a:pt x="100508" y="223479"/>
                </a:lnTo>
                <a:cubicBezTo>
                  <a:pt x="97983" y="223479"/>
                  <a:pt x="96180" y="221686"/>
                  <a:pt x="96180" y="219175"/>
                </a:cubicBezTo>
                <a:lnTo>
                  <a:pt x="96180" y="140286"/>
                </a:lnTo>
                <a:lnTo>
                  <a:pt x="82476" y="140286"/>
                </a:lnTo>
                <a:cubicBezTo>
                  <a:pt x="80673" y="140286"/>
                  <a:pt x="78870" y="138852"/>
                  <a:pt x="78149" y="137417"/>
                </a:cubicBezTo>
                <a:cubicBezTo>
                  <a:pt x="77788" y="135624"/>
                  <a:pt x="78149" y="133473"/>
                  <a:pt x="79952" y="132039"/>
                </a:cubicBezTo>
                <a:lnTo>
                  <a:pt x="151716" y="72513"/>
                </a:lnTo>
                <a:close/>
                <a:moveTo>
                  <a:pt x="56923" y="9007"/>
                </a:moveTo>
                <a:lnTo>
                  <a:pt x="56923" y="287495"/>
                </a:lnTo>
                <a:lnTo>
                  <a:pt x="238139" y="287495"/>
                </a:lnTo>
                <a:cubicBezTo>
                  <a:pt x="245345" y="287495"/>
                  <a:pt x="251469" y="281371"/>
                  <a:pt x="251469" y="274165"/>
                </a:cubicBezTo>
                <a:lnTo>
                  <a:pt x="251469" y="76377"/>
                </a:lnTo>
                <a:cubicBezTo>
                  <a:pt x="251469" y="73855"/>
                  <a:pt x="253270" y="71694"/>
                  <a:pt x="255792" y="71694"/>
                </a:cubicBezTo>
                <a:lnTo>
                  <a:pt x="273806" y="71694"/>
                </a:lnTo>
                <a:cubicBezTo>
                  <a:pt x="281372" y="71694"/>
                  <a:pt x="287496" y="65929"/>
                  <a:pt x="287496" y="58364"/>
                </a:cubicBezTo>
                <a:lnTo>
                  <a:pt x="287496" y="22697"/>
                </a:lnTo>
                <a:cubicBezTo>
                  <a:pt x="287496" y="15131"/>
                  <a:pt x="281372" y="9007"/>
                  <a:pt x="273806" y="9007"/>
                </a:cubicBezTo>
                <a:lnTo>
                  <a:pt x="56923" y="9007"/>
                </a:lnTo>
                <a:close/>
                <a:moveTo>
                  <a:pt x="20896" y="9007"/>
                </a:moveTo>
                <a:lnTo>
                  <a:pt x="20896" y="47916"/>
                </a:lnTo>
                <a:lnTo>
                  <a:pt x="28101" y="47916"/>
                </a:lnTo>
                <a:cubicBezTo>
                  <a:pt x="30623" y="47916"/>
                  <a:pt x="33145" y="50078"/>
                  <a:pt x="33145" y="52239"/>
                </a:cubicBezTo>
                <a:cubicBezTo>
                  <a:pt x="33145" y="54761"/>
                  <a:pt x="30623" y="56923"/>
                  <a:pt x="28101" y="56923"/>
                </a:cubicBezTo>
                <a:lnTo>
                  <a:pt x="20896" y="56923"/>
                </a:lnTo>
                <a:lnTo>
                  <a:pt x="20896" y="95832"/>
                </a:lnTo>
                <a:lnTo>
                  <a:pt x="28101" y="95832"/>
                </a:lnTo>
                <a:cubicBezTo>
                  <a:pt x="30623" y="95832"/>
                  <a:pt x="33145" y="97993"/>
                  <a:pt x="33145" y="100515"/>
                </a:cubicBezTo>
                <a:cubicBezTo>
                  <a:pt x="33145" y="103037"/>
                  <a:pt x="30623" y="104839"/>
                  <a:pt x="28101" y="104839"/>
                </a:cubicBezTo>
                <a:lnTo>
                  <a:pt x="20896" y="104839"/>
                </a:lnTo>
                <a:lnTo>
                  <a:pt x="20896" y="143748"/>
                </a:lnTo>
                <a:lnTo>
                  <a:pt x="28101" y="143748"/>
                </a:lnTo>
                <a:cubicBezTo>
                  <a:pt x="30623" y="143748"/>
                  <a:pt x="33145" y="145909"/>
                  <a:pt x="33145" y="148071"/>
                </a:cubicBezTo>
                <a:cubicBezTo>
                  <a:pt x="33145" y="150593"/>
                  <a:pt x="30623" y="152754"/>
                  <a:pt x="28101" y="152754"/>
                </a:cubicBezTo>
                <a:lnTo>
                  <a:pt x="20896" y="152754"/>
                </a:lnTo>
                <a:lnTo>
                  <a:pt x="20896" y="191663"/>
                </a:lnTo>
                <a:lnTo>
                  <a:pt x="28101" y="191663"/>
                </a:lnTo>
                <a:cubicBezTo>
                  <a:pt x="30623" y="191663"/>
                  <a:pt x="33145" y="193825"/>
                  <a:pt x="33145" y="196347"/>
                </a:cubicBezTo>
                <a:cubicBezTo>
                  <a:pt x="33145" y="198869"/>
                  <a:pt x="30623" y="200670"/>
                  <a:pt x="28101" y="200670"/>
                </a:cubicBezTo>
                <a:lnTo>
                  <a:pt x="20896" y="200670"/>
                </a:lnTo>
                <a:lnTo>
                  <a:pt x="20896" y="239579"/>
                </a:lnTo>
                <a:lnTo>
                  <a:pt x="28101" y="239579"/>
                </a:lnTo>
                <a:cubicBezTo>
                  <a:pt x="30623" y="239579"/>
                  <a:pt x="33145" y="241741"/>
                  <a:pt x="33145" y="243903"/>
                </a:cubicBezTo>
                <a:cubicBezTo>
                  <a:pt x="33145" y="246424"/>
                  <a:pt x="30623" y="248586"/>
                  <a:pt x="28101" y="248586"/>
                </a:cubicBezTo>
                <a:lnTo>
                  <a:pt x="20896" y="248586"/>
                </a:lnTo>
                <a:lnTo>
                  <a:pt x="20896" y="287495"/>
                </a:lnTo>
                <a:lnTo>
                  <a:pt x="47916" y="287495"/>
                </a:lnTo>
                <a:lnTo>
                  <a:pt x="47916" y="9007"/>
                </a:lnTo>
                <a:lnTo>
                  <a:pt x="20896" y="9007"/>
                </a:lnTo>
                <a:close/>
                <a:moveTo>
                  <a:pt x="16212" y="0"/>
                </a:moveTo>
                <a:lnTo>
                  <a:pt x="273806" y="0"/>
                </a:lnTo>
                <a:cubicBezTo>
                  <a:pt x="286415" y="0"/>
                  <a:pt x="296503" y="10088"/>
                  <a:pt x="296503" y="22697"/>
                </a:cubicBezTo>
                <a:lnTo>
                  <a:pt x="296503" y="58364"/>
                </a:lnTo>
                <a:cubicBezTo>
                  <a:pt x="296503" y="65929"/>
                  <a:pt x="292900" y="72054"/>
                  <a:pt x="287136" y="76377"/>
                </a:cubicBezTo>
                <a:cubicBezTo>
                  <a:pt x="292900" y="80700"/>
                  <a:pt x="296503" y="87185"/>
                  <a:pt x="296503" y="94391"/>
                </a:cubicBezTo>
                <a:lnTo>
                  <a:pt x="296503" y="130057"/>
                </a:lnTo>
                <a:cubicBezTo>
                  <a:pt x="296503" y="137623"/>
                  <a:pt x="292900" y="144108"/>
                  <a:pt x="287136" y="148071"/>
                </a:cubicBezTo>
                <a:cubicBezTo>
                  <a:pt x="292900" y="152394"/>
                  <a:pt x="296503" y="158879"/>
                  <a:pt x="296503" y="166084"/>
                </a:cubicBezTo>
                <a:lnTo>
                  <a:pt x="296503" y="202111"/>
                </a:lnTo>
                <a:cubicBezTo>
                  <a:pt x="296503" y="214721"/>
                  <a:pt x="286415" y="224448"/>
                  <a:pt x="273806" y="224448"/>
                </a:cubicBezTo>
                <a:lnTo>
                  <a:pt x="260476" y="224448"/>
                </a:lnTo>
                <a:lnTo>
                  <a:pt x="260476" y="274165"/>
                </a:lnTo>
                <a:cubicBezTo>
                  <a:pt x="260476" y="286414"/>
                  <a:pt x="250388" y="296502"/>
                  <a:pt x="238139" y="296502"/>
                </a:cubicBezTo>
                <a:lnTo>
                  <a:pt x="16212" y="296502"/>
                </a:lnTo>
                <a:cubicBezTo>
                  <a:pt x="14051" y="296502"/>
                  <a:pt x="11889" y="294340"/>
                  <a:pt x="11889" y="292179"/>
                </a:cubicBezTo>
                <a:lnTo>
                  <a:pt x="11889" y="248586"/>
                </a:lnTo>
                <a:lnTo>
                  <a:pt x="4323" y="248586"/>
                </a:lnTo>
                <a:cubicBezTo>
                  <a:pt x="2162" y="248586"/>
                  <a:pt x="0" y="246424"/>
                  <a:pt x="0" y="243903"/>
                </a:cubicBezTo>
                <a:cubicBezTo>
                  <a:pt x="0" y="241741"/>
                  <a:pt x="2162" y="239579"/>
                  <a:pt x="4323" y="239579"/>
                </a:cubicBezTo>
                <a:lnTo>
                  <a:pt x="11889" y="239579"/>
                </a:lnTo>
                <a:lnTo>
                  <a:pt x="11889" y="200670"/>
                </a:lnTo>
                <a:lnTo>
                  <a:pt x="4323" y="200670"/>
                </a:lnTo>
                <a:cubicBezTo>
                  <a:pt x="2162" y="200670"/>
                  <a:pt x="0" y="198869"/>
                  <a:pt x="0" y="196347"/>
                </a:cubicBezTo>
                <a:cubicBezTo>
                  <a:pt x="0" y="193825"/>
                  <a:pt x="2162" y="191663"/>
                  <a:pt x="4323" y="191663"/>
                </a:cubicBezTo>
                <a:lnTo>
                  <a:pt x="11889" y="191663"/>
                </a:lnTo>
                <a:lnTo>
                  <a:pt x="11889" y="152754"/>
                </a:lnTo>
                <a:lnTo>
                  <a:pt x="4323" y="152754"/>
                </a:lnTo>
                <a:cubicBezTo>
                  <a:pt x="2162" y="152754"/>
                  <a:pt x="0" y="150593"/>
                  <a:pt x="0" y="148071"/>
                </a:cubicBezTo>
                <a:cubicBezTo>
                  <a:pt x="0" y="145909"/>
                  <a:pt x="2162" y="143748"/>
                  <a:pt x="4323" y="143748"/>
                </a:cubicBezTo>
                <a:lnTo>
                  <a:pt x="11889" y="143748"/>
                </a:lnTo>
                <a:lnTo>
                  <a:pt x="11889" y="104839"/>
                </a:lnTo>
                <a:lnTo>
                  <a:pt x="4323" y="104839"/>
                </a:lnTo>
                <a:cubicBezTo>
                  <a:pt x="2162" y="104839"/>
                  <a:pt x="0" y="103037"/>
                  <a:pt x="0" y="100515"/>
                </a:cubicBezTo>
                <a:cubicBezTo>
                  <a:pt x="0" y="97993"/>
                  <a:pt x="2162" y="95832"/>
                  <a:pt x="4323" y="95832"/>
                </a:cubicBezTo>
                <a:lnTo>
                  <a:pt x="11889" y="95832"/>
                </a:lnTo>
                <a:lnTo>
                  <a:pt x="11889" y="56923"/>
                </a:lnTo>
                <a:lnTo>
                  <a:pt x="4323" y="56923"/>
                </a:lnTo>
                <a:cubicBezTo>
                  <a:pt x="2162" y="56923"/>
                  <a:pt x="0" y="54761"/>
                  <a:pt x="0" y="52239"/>
                </a:cubicBezTo>
                <a:cubicBezTo>
                  <a:pt x="0" y="50078"/>
                  <a:pt x="2162" y="47916"/>
                  <a:pt x="4323" y="47916"/>
                </a:cubicBezTo>
                <a:lnTo>
                  <a:pt x="11889" y="47916"/>
                </a:lnTo>
                <a:lnTo>
                  <a:pt x="11889" y="4684"/>
                </a:lnTo>
                <a:cubicBezTo>
                  <a:pt x="11889" y="1801"/>
                  <a:pt x="14051" y="0"/>
                  <a:pt x="162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 963">
            <a:extLst>
              <a:ext uri="{FF2B5EF4-FFF2-40B4-BE49-F238E27FC236}">
                <a16:creationId xmlns:a16="http://schemas.microsoft.com/office/drawing/2014/main" xmlns="" id="{ECB8C02B-5C30-9940-9A0B-C23C39388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26" y="5903758"/>
            <a:ext cx="635369" cy="635367"/>
          </a:xfrm>
          <a:custGeom>
            <a:avLst/>
            <a:gdLst>
              <a:gd name="T0" fmla="*/ 1597317 w 296503"/>
              <a:gd name="T1" fmla="*/ 1318077 h 296503"/>
              <a:gd name="T2" fmla="*/ 1597317 w 296503"/>
              <a:gd name="T3" fmla="*/ 1418140 h 296503"/>
              <a:gd name="T4" fmla="*/ 1144657 w 296503"/>
              <a:gd name="T5" fmla="*/ 1370108 h 296503"/>
              <a:gd name="T6" fmla="*/ 428324 w 296503"/>
              <a:gd name="T7" fmla="*/ 1318077 h 296503"/>
              <a:gd name="T8" fmla="*/ 915309 w 296503"/>
              <a:gd name="T9" fmla="*/ 1370108 h 296503"/>
              <a:gd name="T10" fmla="*/ 428324 w 296503"/>
              <a:gd name="T11" fmla="*/ 1418140 h 296503"/>
              <a:gd name="T12" fmla="*/ 428324 w 296503"/>
              <a:gd name="T13" fmla="*/ 1318077 h 296503"/>
              <a:gd name="T14" fmla="*/ 2341866 w 296503"/>
              <a:gd name="T15" fmla="*/ 1790831 h 296503"/>
              <a:gd name="T16" fmla="*/ 1956144 w 296503"/>
              <a:gd name="T17" fmla="*/ 1841995 h 296503"/>
              <a:gd name="T18" fmla="*/ 1932541 w 296503"/>
              <a:gd name="T19" fmla="*/ 2184411 h 296503"/>
              <a:gd name="T20" fmla="*/ 1881370 w 296503"/>
              <a:gd name="T21" fmla="*/ 2184411 h 296503"/>
              <a:gd name="T22" fmla="*/ 991843 w 296503"/>
              <a:gd name="T23" fmla="*/ 1841995 h 296503"/>
              <a:gd name="T24" fmla="*/ 1330340 w 296503"/>
              <a:gd name="T25" fmla="*/ 2790550 h 296503"/>
              <a:gd name="T26" fmla="*/ 1377565 w 296503"/>
              <a:gd name="T27" fmla="*/ 3105419 h 296503"/>
              <a:gd name="T28" fmla="*/ 1967969 w 296503"/>
              <a:gd name="T29" fmla="*/ 2790550 h 296503"/>
              <a:gd name="T30" fmla="*/ 3140847 w 296503"/>
              <a:gd name="T31" fmla="*/ 1275228 h 296503"/>
              <a:gd name="T32" fmla="*/ 1559601 w 296503"/>
              <a:gd name="T33" fmla="*/ 867158 h 296503"/>
              <a:gd name="T34" fmla="*/ 1973221 w 296503"/>
              <a:gd name="T35" fmla="*/ 919175 h 296503"/>
              <a:gd name="T36" fmla="*/ 1559601 w 296503"/>
              <a:gd name="T37" fmla="*/ 967221 h 296503"/>
              <a:gd name="T38" fmla="*/ 1559601 w 296503"/>
              <a:gd name="T39" fmla="*/ 867158 h 296503"/>
              <a:gd name="T40" fmla="*/ 1232642 w 296503"/>
              <a:gd name="T41" fmla="*/ 867158 h 296503"/>
              <a:gd name="T42" fmla="*/ 1232642 w 296503"/>
              <a:gd name="T43" fmla="*/ 967221 h 296503"/>
              <a:gd name="T44" fmla="*/ 381555 w 296503"/>
              <a:gd name="T45" fmla="*/ 919175 h 296503"/>
              <a:gd name="T46" fmla="*/ 1191553 w 296503"/>
              <a:gd name="T47" fmla="*/ 433567 h 296503"/>
              <a:gd name="T48" fmla="*/ 1973216 w 296503"/>
              <a:gd name="T49" fmla="*/ 483542 h 296503"/>
              <a:gd name="T50" fmla="*/ 1191553 w 296503"/>
              <a:gd name="T51" fmla="*/ 533481 h 296503"/>
              <a:gd name="T52" fmla="*/ 1191553 w 296503"/>
              <a:gd name="T53" fmla="*/ 433567 h 296503"/>
              <a:gd name="T54" fmla="*/ 864651 w 296503"/>
              <a:gd name="T55" fmla="*/ 433567 h 296503"/>
              <a:gd name="T56" fmla="*/ 864651 w 296503"/>
              <a:gd name="T57" fmla="*/ 533481 h 296503"/>
              <a:gd name="T58" fmla="*/ 381555 w 296503"/>
              <a:gd name="T59" fmla="*/ 483542 h 296503"/>
              <a:gd name="T60" fmla="*/ 94476 w 296503"/>
              <a:gd name="T61" fmla="*/ 98402 h 296503"/>
              <a:gd name="T62" fmla="*/ 1271299 w 296503"/>
              <a:gd name="T63" fmla="*/ 1739667 h 296503"/>
              <a:gd name="T64" fmla="*/ 1857742 w 296503"/>
              <a:gd name="T65" fmla="*/ 2058475 h 296503"/>
              <a:gd name="T66" fmla="*/ 1904980 w 296503"/>
              <a:gd name="T67" fmla="*/ 1739667 h 296503"/>
              <a:gd name="T68" fmla="*/ 2243478 w 296503"/>
              <a:gd name="T69" fmla="*/ 98402 h 296503"/>
              <a:gd name="T70" fmla="*/ 47214 w 296503"/>
              <a:gd name="T71" fmla="*/ 0 h 296503"/>
              <a:gd name="T72" fmla="*/ 2341866 w 296503"/>
              <a:gd name="T73" fmla="*/ 47211 h 296503"/>
              <a:gd name="T74" fmla="*/ 3188082 w 296503"/>
              <a:gd name="T75" fmla="*/ 1176826 h 296503"/>
              <a:gd name="T76" fmla="*/ 3239249 w 296503"/>
              <a:gd name="T77" fmla="*/ 2841713 h 296503"/>
              <a:gd name="T78" fmla="*/ 1979765 w 296503"/>
              <a:gd name="T79" fmla="*/ 2888939 h 296503"/>
              <a:gd name="T80" fmla="*/ 1330340 w 296503"/>
              <a:gd name="T81" fmla="*/ 3239232 h 296503"/>
              <a:gd name="T82" fmla="*/ 1283102 w 296503"/>
              <a:gd name="T83" fmla="*/ 3188067 h 296503"/>
              <a:gd name="T84" fmla="*/ 944605 w 296503"/>
              <a:gd name="T85" fmla="*/ 2888939 h 296503"/>
              <a:gd name="T86" fmla="*/ 897393 w 296503"/>
              <a:gd name="T87" fmla="*/ 1841995 h 296503"/>
              <a:gd name="T88" fmla="*/ 0 w 296503"/>
              <a:gd name="T89" fmla="*/ 1790831 h 296503"/>
              <a:gd name="T90" fmla="*/ 47214 w 296503"/>
              <a:gd name="T91" fmla="*/ 0 h 2965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96503" h="296503">
                <a:moveTo>
                  <a:pt x="109025" y="120650"/>
                </a:moveTo>
                <a:lnTo>
                  <a:pt x="146209" y="120650"/>
                </a:lnTo>
                <a:cubicBezTo>
                  <a:pt x="148334" y="120650"/>
                  <a:pt x="150459" y="122482"/>
                  <a:pt x="150459" y="125413"/>
                </a:cubicBezTo>
                <a:cubicBezTo>
                  <a:pt x="150459" y="127611"/>
                  <a:pt x="148334" y="129809"/>
                  <a:pt x="146209" y="129809"/>
                </a:cubicBezTo>
                <a:lnTo>
                  <a:pt x="109025" y="129809"/>
                </a:lnTo>
                <a:cubicBezTo>
                  <a:pt x="106546" y="129809"/>
                  <a:pt x="104775" y="127611"/>
                  <a:pt x="104775" y="125413"/>
                </a:cubicBezTo>
                <a:cubicBezTo>
                  <a:pt x="104775" y="122482"/>
                  <a:pt x="106546" y="120650"/>
                  <a:pt x="109025" y="120650"/>
                </a:cubicBezTo>
                <a:close/>
                <a:moveTo>
                  <a:pt x="39205" y="120650"/>
                </a:moveTo>
                <a:lnTo>
                  <a:pt x="79146" y="120650"/>
                </a:lnTo>
                <a:cubicBezTo>
                  <a:pt x="81642" y="120650"/>
                  <a:pt x="83782" y="122482"/>
                  <a:pt x="83782" y="125413"/>
                </a:cubicBezTo>
                <a:cubicBezTo>
                  <a:pt x="83782" y="127611"/>
                  <a:pt x="81642" y="129809"/>
                  <a:pt x="79146" y="129809"/>
                </a:cubicBezTo>
                <a:lnTo>
                  <a:pt x="39205" y="129809"/>
                </a:lnTo>
                <a:cubicBezTo>
                  <a:pt x="36708" y="129809"/>
                  <a:pt x="34925" y="127611"/>
                  <a:pt x="34925" y="125413"/>
                </a:cubicBezTo>
                <a:cubicBezTo>
                  <a:pt x="34925" y="122482"/>
                  <a:pt x="36708" y="120650"/>
                  <a:pt x="39205" y="120650"/>
                </a:cubicBezTo>
                <a:close/>
                <a:moveTo>
                  <a:pt x="214361" y="116728"/>
                </a:moveTo>
                <a:lnTo>
                  <a:pt x="214361" y="163923"/>
                </a:lnTo>
                <a:cubicBezTo>
                  <a:pt x="214361" y="166445"/>
                  <a:pt x="212200" y="168607"/>
                  <a:pt x="209678" y="168607"/>
                </a:cubicBezTo>
                <a:lnTo>
                  <a:pt x="179055" y="168607"/>
                </a:lnTo>
                <a:lnTo>
                  <a:pt x="179055" y="195987"/>
                </a:lnTo>
                <a:cubicBezTo>
                  <a:pt x="179055" y="197789"/>
                  <a:pt x="178334" y="199230"/>
                  <a:pt x="176893" y="199950"/>
                </a:cubicBezTo>
                <a:cubicBezTo>
                  <a:pt x="176173" y="200311"/>
                  <a:pt x="175452" y="200671"/>
                  <a:pt x="174371" y="200671"/>
                </a:cubicBezTo>
                <a:cubicBezTo>
                  <a:pt x="173651" y="200671"/>
                  <a:pt x="172930" y="200671"/>
                  <a:pt x="172210" y="199950"/>
                </a:cubicBezTo>
                <a:lnTo>
                  <a:pt x="114927" y="168607"/>
                </a:lnTo>
                <a:lnTo>
                  <a:pt x="90788" y="168607"/>
                </a:lnTo>
                <a:lnTo>
                  <a:pt x="90788" y="255432"/>
                </a:lnTo>
                <a:lnTo>
                  <a:pt x="121772" y="255432"/>
                </a:lnTo>
                <a:cubicBezTo>
                  <a:pt x="124294" y="255432"/>
                  <a:pt x="126095" y="257233"/>
                  <a:pt x="126095" y="260116"/>
                </a:cubicBezTo>
                <a:lnTo>
                  <a:pt x="126095" y="284254"/>
                </a:lnTo>
                <a:lnTo>
                  <a:pt x="177974" y="255792"/>
                </a:lnTo>
                <a:cubicBezTo>
                  <a:pt x="178694" y="255432"/>
                  <a:pt x="179415" y="255432"/>
                  <a:pt x="180136" y="255432"/>
                </a:cubicBezTo>
                <a:lnTo>
                  <a:pt x="287496" y="255432"/>
                </a:lnTo>
                <a:lnTo>
                  <a:pt x="287496" y="116728"/>
                </a:lnTo>
                <a:lnTo>
                  <a:pt x="214361" y="116728"/>
                </a:lnTo>
                <a:close/>
                <a:moveTo>
                  <a:pt x="142757" y="79375"/>
                </a:moveTo>
                <a:lnTo>
                  <a:pt x="175975" y="79375"/>
                </a:lnTo>
                <a:cubicBezTo>
                  <a:pt x="178832" y="79375"/>
                  <a:pt x="180618" y="81573"/>
                  <a:pt x="180618" y="84137"/>
                </a:cubicBezTo>
                <a:cubicBezTo>
                  <a:pt x="180618" y="86335"/>
                  <a:pt x="178832" y="88534"/>
                  <a:pt x="175975" y="88534"/>
                </a:cubicBezTo>
                <a:lnTo>
                  <a:pt x="142757" y="88534"/>
                </a:lnTo>
                <a:cubicBezTo>
                  <a:pt x="140256" y="88534"/>
                  <a:pt x="138113" y="86335"/>
                  <a:pt x="138113" y="84137"/>
                </a:cubicBezTo>
                <a:cubicBezTo>
                  <a:pt x="138113" y="81573"/>
                  <a:pt x="140256" y="79375"/>
                  <a:pt x="142757" y="79375"/>
                </a:cubicBezTo>
                <a:close/>
                <a:moveTo>
                  <a:pt x="39214" y="79375"/>
                </a:moveTo>
                <a:lnTo>
                  <a:pt x="112830" y="79375"/>
                </a:lnTo>
                <a:cubicBezTo>
                  <a:pt x="114974" y="79375"/>
                  <a:pt x="117118" y="81573"/>
                  <a:pt x="117118" y="84137"/>
                </a:cubicBezTo>
                <a:cubicBezTo>
                  <a:pt x="117118" y="86335"/>
                  <a:pt x="114974" y="88534"/>
                  <a:pt x="112830" y="88534"/>
                </a:cubicBezTo>
                <a:lnTo>
                  <a:pt x="39214" y="88534"/>
                </a:lnTo>
                <a:cubicBezTo>
                  <a:pt x="36712" y="88534"/>
                  <a:pt x="34925" y="86335"/>
                  <a:pt x="34925" y="84137"/>
                </a:cubicBezTo>
                <a:cubicBezTo>
                  <a:pt x="34925" y="81573"/>
                  <a:pt x="36712" y="79375"/>
                  <a:pt x="39214" y="79375"/>
                </a:cubicBezTo>
                <a:close/>
                <a:moveTo>
                  <a:pt x="109068" y="39688"/>
                </a:moveTo>
                <a:lnTo>
                  <a:pt x="175967" y="39688"/>
                </a:lnTo>
                <a:cubicBezTo>
                  <a:pt x="178829" y="39688"/>
                  <a:pt x="180617" y="41593"/>
                  <a:pt x="180617" y="44260"/>
                </a:cubicBezTo>
                <a:cubicBezTo>
                  <a:pt x="180617" y="46927"/>
                  <a:pt x="178829" y="48832"/>
                  <a:pt x="175967" y="48832"/>
                </a:cubicBezTo>
                <a:lnTo>
                  <a:pt x="109068" y="48832"/>
                </a:lnTo>
                <a:cubicBezTo>
                  <a:pt x="106564" y="48832"/>
                  <a:pt x="104775" y="46927"/>
                  <a:pt x="104775" y="44260"/>
                </a:cubicBezTo>
                <a:cubicBezTo>
                  <a:pt x="104775" y="41593"/>
                  <a:pt x="106564" y="39688"/>
                  <a:pt x="109068" y="39688"/>
                </a:cubicBezTo>
                <a:close/>
                <a:moveTo>
                  <a:pt x="39205" y="39688"/>
                </a:moveTo>
                <a:lnTo>
                  <a:pt x="79146" y="39688"/>
                </a:lnTo>
                <a:cubicBezTo>
                  <a:pt x="81642" y="39688"/>
                  <a:pt x="83782" y="41593"/>
                  <a:pt x="83782" y="44260"/>
                </a:cubicBezTo>
                <a:cubicBezTo>
                  <a:pt x="83782" y="46927"/>
                  <a:pt x="81642" y="48832"/>
                  <a:pt x="79146" y="48832"/>
                </a:cubicBezTo>
                <a:lnTo>
                  <a:pt x="39205" y="48832"/>
                </a:lnTo>
                <a:cubicBezTo>
                  <a:pt x="36708" y="48832"/>
                  <a:pt x="34925" y="46927"/>
                  <a:pt x="34925" y="44260"/>
                </a:cubicBezTo>
                <a:cubicBezTo>
                  <a:pt x="34925" y="41593"/>
                  <a:pt x="36708" y="39688"/>
                  <a:pt x="39205" y="39688"/>
                </a:cubicBezTo>
                <a:close/>
                <a:moveTo>
                  <a:pt x="8646" y="9007"/>
                </a:moveTo>
                <a:lnTo>
                  <a:pt x="8646" y="159240"/>
                </a:lnTo>
                <a:lnTo>
                  <a:pt x="116368" y="159240"/>
                </a:lnTo>
                <a:cubicBezTo>
                  <a:pt x="117088" y="159240"/>
                  <a:pt x="117809" y="159600"/>
                  <a:pt x="118529" y="159960"/>
                </a:cubicBezTo>
                <a:lnTo>
                  <a:pt x="170048" y="188422"/>
                </a:lnTo>
                <a:lnTo>
                  <a:pt x="170048" y="163923"/>
                </a:lnTo>
                <a:cubicBezTo>
                  <a:pt x="170048" y="161401"/>
                  <a:pt x="172210" y="159240"/>
                  <a:pt x="174371" y="159240"/>
                </a:cubicBezTo>
                <a:lnTo>
                  <a:pt x="205355" y="159240"/>
                </a:lnTo>
                <a:lnTo>
                  <a:pt x="205355" y="9007"/>
                </a:lnTo>
                <a:lnTo>
                  <a:pt x="8646" y="9007"/>
                </a:lnTo>
                <a:close/>
                <a:moveTo>
                  <a:pt x="4323" y="0"/>
                </a:moveTo>
                <a:lnTo>
                  <a:pt x="209678" y="0"/>
                </a:lnTo>
                <a:cubicBezTo>
                  <a:pt x="212200" y="0"/>
                  <a:pt x="214361" y="1801"/>
                  <a:pt x="214361" y="4323"/>
                </a:cubicBezTo>
                <a:lnTo>
                  <a:pt x="214361" y="107721"/>
                </a:lnTo>
                <a:lnTo>
                  <a:pt x="291819" y="107721"/>
                </a:lnTo>
                <a:cubicBezTo>
                  <a:pt x="294341" y="107721"/>
                  <a:pt x="296503" y="109882"/>
                  <a:pt x="296503" y="112044"/>
                </a:cubicBezTo>
                <a:lnTo>
                  <a:pt x="296503" y="260116"/>
                </a:lnTo>
                <a:cubicBezTo>
                  <a:pt x="296503" y="262277"/>
                  <a:pt x="294341" y="264439"/>
                  <a:pt x="291819" y="264439"/>
                </a:cubicBezTo>
                <a:lnTo>
                  <a:pt x="181216" y="264439"/>
                </a:lnTo>
                <a:lnTo>
                  <a:pt x="123933" y="295782"/>
                </a:lnTo>
                <a:cubicBezTo>
                  <a:pt x="123213" y="296143"/>
                  <a:pt x="122492" y="296503"/>
                  <a:pt x="121772" y="296503"/>
                </a:cubicBezTo>
                <a:cubicBezTo>
                  <a:pt x="121051" y="296503"/>
                  <a:pt x="119970" y="296143"/>
                  <a:pt x="119610" y="295782"/>
                </a:cubicBezTo>
                <a:cubicBezTo>
                  <a:pt x="118169" y="295062"/>
                  <a:pt x="117448" y="293621"/>
                  <a:pt x="117448" y="291819"/>
                </a:cubicBezTo>
                <a:lnTo>
                  <a:pt x="117448" y="264439"/>
                </a:lnTo>
                <a:lnTo>
                  <a:pt x="86465" y="264439"/>
                </a:lnTo>
                <a:cubicBezTo>
                  <a:pt x="83943" y="264439"/>
                  <a:pt x="82142" y="262277"/>
                  <a:pt x="82142" y="260116"/>
                </a:cubicBezTo>
                <a:lnTo>
                  <a:pt x="82142" y="168607"/>
                </a:lnTo>
                <a:lnTo>
                  <a:pt x="4323" y="168607"/>
                </a:lnTo>
                <a:cubicBezTo>
                  <a:pt x="2161" y="168607"/>
                  <a:pt x="0" y="166445"/>
                  <a:pt x="0" y="163923"/>
                </a:cubicBezTo>
                <a:lnTo>
                  <a:pt x="0" y="4323"/>
                </a:lnTo>
                <a:cubicBezTo>
                  <a:pt x="0" y="1801"/>
                  <a:pt x="2161" y="0"/>
                  <a:pt x="4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xmlns="" id="{354D20C9-5850-BA4A-BA56-0AB6A1C25740}"/>
              </a:ext>
            </a:extLst>
          </p:cNvPr>
          <p:cNvSpPr txBox="1">
            <a:spLocks/>
          </p:cNvSpPr>
          <p:nvPr/>
        </p:nvSpPr>
        <p:spPr>
          <a:xfrm>
            <a:off x="898124" y="1484641"/>
            <a:ext cx="5660659" cy="413255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9F9088E-0C38-4A45-92E5-F50E4AC2C948}"/>
              </a:ext>
            </a:extLst>
          </p:cNvPr>
          <p:cNvSpPr txBox="1"/>
          <p:nvPr/>
        </p:nvSpPr>
        <p:spPr>
          <a:xfrm>
            <a:off x="807812" y="1014833"/>
            <a:ext cx="141769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xmlns="" id="{A3910B7C-41C5-B341-A24D-2311331C70B9}"/>
              </a:ext>
            </a:extLst>
          </p:cNvPr>
          <p:cNvSpPr txBox="1">
            <a:spLocks/>
          </p:cNvSpPr>
          <p:nvPr/>
        </p:nvSpPr>
        <p:spPr>
          <a:xfrm>
            <a:off x="898124" y="2661053"/>
            <a:ext cx="6201508" cy="413255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1CC65FD-166B-8D48-BF13-177B07A5C198}"/>
              </a:ext>
            </a:extLst>
          </p:cNvPr>
          <p:cNvSpPr txBox="1"/>
          <p:nvPr/>
        </p:nvSpPr>
        <p:spPr>
          <a:xfrm>
            <a:off x="807812" y="2187251"/>
            <a:ext cx="141769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xmlns="" id="{C4FBD8E4-961E-034D-B87E-2AEE84CC952D}"/>
              </a:ext>
            </a:extLst>
          </p:cNvPr>
          <p:cNvSpPr txBox="1">
            <a:spLocks/>
          </p:cNvSpPr>
          <p:nvPr/>
        </p:nvSpPr>
        <p:spPr>
          <a:xfrm>
            <a:off x="898124" y="3823158"/>
            <a:ext cx="7090578" cy="413255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32429A72-82C9-3B4C-A8E9-BFECC5042EB8}"/>
              </a:ext>
            </a:extLst>
          </p:cNvPr>
          <p:cNvSpPr txBox="1"/>
          <p:nvPr/>
        </p:nvSpPr>
        <p:spPr>
          <a:xfrm>
            <a:off x="807812" y="3373850"/>
            <a:ext cx="141769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85" name="Subtitle 2">
            <a:extLst>
              <a:ext uri="{FF2B5EF4-FFF2-40B4-BE49-F238E27FC236}">
                <a16:creationId xmlns:a16="http://schemas.microsoft.com/office/drawing/2014/main" xmlns="" id="{7A73F881-FEEC-CE43-B86D-9B931B7750F0}"/>
              </a:ext>
            </a:extLst>
          </p:cNvPr>
          <p:cNvSpPr txBox="1">
            <a:spLocks/>
          </p:cNvSpPr>
          <p:nvPr/>
        </p:nvSpPr>
        <p:spPr>
          <a:xfrm>
            <a:off x="898124" y="5007699"/>
            <a:ext cx="6201508" cy="413255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AF79564-7E8A-0E45-94A0-F3503B85E1EB}"/>
              </a:ext>
            </a:extLst>
          </p:cNvPr>
          <p:cNvSpPr txBox="1"/>
          <p:nvPr/>
        </p:nvSpPr>
        <p:spPr>
          <a:xfrm>
            <a:off x="807812" y="4529867"/>
            <a:ext cx="141769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87" name="Subtitle 2">
            <a:extLst>
              <a:ext uri="{FF2B5EF4-FFF2-40B4-BE49-F238E27FC236}">
                <a16:creationId xmlns:a16="http://schemas.microsoft.com/office/drawing/2014/main" xmlns="" id="{7A90B6F9-E569-D745-87A8-F361866A8864}"/>
              </a:ext>
            </a:extLst>
          </p:cNvPr>
          <p:cNvSpPr txBox="1">
            <a:spLocks/>
          </p:cNvSpPr>
          <p:nvPr/>
        </p:nvSpPr>
        <p:spPr>
          <a:xfrm>
            <a:off x="898124" y="6181305"/>
            <a:ext cx="5660659" cy="41184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DEF65993-982B-B34A-B124-C89C3345BDD0}"/>
              </a:ext>
            </a:extLst>
          </p:cNvPr>
          <p:cNvSpPr txBox="1"/>
          <p:nvPr/>
        </p:nvSpPr>
        <p:spPr>
          <a:xfrm>
            <a:off x="807812" y="5708535"/>
            <a:ext cx="141769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05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F15E67B2-2331-EE41-8ECE-71794B55AC34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xmlns="" id="{557084B5-7EF8-2E42-AB5C-452DEFCA9F9A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619699AD-73BE-A243-AF01-28AB95A47394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FFED71D2-92A1-8B48-9A6E-83800C8E4D86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4A5FB542-1734-3445-8F3A-0E68750F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3" name="Номер слайда 3">
            <a:extLst>
              <a:ext uri="{FF2B5EF4-FFF2-40B4-BE49-F238E27FC236}">
                <a16:creationId xmlns:a16="http://schemas.microsoft.com/office/drawing/2014/main" xmlns="" id="{9D557305-F51C-064C-9ACA-8E47CAF4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76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1305-A2C2-534A-BF0F-234D4BBE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543A4E7-F2AF-EB4D-A035-2DE903EA2FCB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xmlns="" id="{4D45B5A3-8B80-8241-B634-409A60BCA06B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xmlns="" id="{1827D516-81FA-674B-BCC4-DF8B6C407094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26">
            <a:extLst>
              <a:ext uri="{FF2B5EF4-FFF2-40B4-BE49-F238E27FC236}">
                <a16:creationId xmlns:a16="http://schemas.microsoft.com/office/drawing/2014/main" xmlns="" id="{4284465A-7C2C-114F-B513-69CA2E3D9BE1}"/>
              </a:ext>
            </a:extLst>
          </p:cNvPr>
          <p:cNvGrpSpPr/>
          <p:nvPr/>
        </p:nvGrpSpPr>
        <p:grpSpPr>
          <a:xfrm>
            <a:off x="1509693" y="1442683"/>
            <a:ext cx="2119521" cy="3391865"/>
            <a:chOff x="13644559" y="2734078"/>
            <a:chExt cx="4464394" cy="7144359"/>
          </a:xfrm>
        </p:grpSpPr>
        <p:sp>
          <p:nvSpPr>
            <p:cNvPr id="52" name="Shape 64728">
              <a:extLst>
                <a:ext uri="{FF2B5EF4-FFF2-40B4-BE49-F238E27FC236}">
                  <a16:creationId xmlns:a16="http://schemas.microsoft.com/office/drawing/2014/main" xmlns="" id="{E688DF4D-52A6-8844-BBA9-5EE3F09B52E3}"/>
                </a:ext>
              </a:extLst>
            </p:cNvPr>
            <p:cNvSpPr/>
            <p:nvPr/>
          </p:nvSpPr>
          <p:spPr>
            <a:xfrm>
              <a:off x="13644559" y="2734078"/>
              <a:ext cx="4464394" cy="714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600" extrusionOk="0">
                  <a:moveTo>
                    <a:pt x="10519" y="0"/>
                  </a:moveTo>
                  <a:cubicBezTo>
                    <a:pt x="9781" y="0"/>
                    <a:pt x="9044" y="181"/>
                    <a:pt x="8481" y="542"/>
                  </a:cubicBezTo>
                  <a:lnTo>
                    <a:pt x="845" y="5441"/>
                  </a:lnTo>
                  <a:cubicBezTo>
                    <a:pt x="-281" y="6163"/>
                    <a:pt x="-281" y="7334"/>
                    <a:pt x="845" y="8056"/>
                  </a:cubicBezTo>
                  <a:cubicBezTo>
                    <a:pt x="1970" y="8778"/>
                    <a:pt x="3795" y="8778"/>
                    <a:pt x="4920" y="8056"/>
                  </a:cubicBezTo>
                  <a:lnTo>
                    <a:pt x="7637" y="6313"/>
                  </a:lnTo>
                  <a:lnTo>
                    <a:pt x="7637" y="19751"/>
                  </a:lnTo>
                  <a:cubicBezTo>
                    <a:pt x="7637" y="20772"/>
                    <a:pt x="8927" y="21600"/>
                    <a:pt x="10519" y="21600"/>
                  </a:cubicBezTo>
                  <a:cubicBezTo>
                    <a:pt x="12111" y="21600"/>
                    <a:pt x="13401" y="20772"/>
                    <a:pt x="13401" y="19751"/>
                  </a:cubicBezTo>
                  <a:lnTo>
                    <a:pt x="13401" y="6313"/>
                  </a:lnTo>
                  <a:lnTo>
                    <a:pt x="16118" y="8056"/>
                  </a:lnTo>
                  <a:cubicBezTo>
                    <a:pt x="17243" y="8778"/>
                    <a:pt x="19068" y="8778"/>
                    <a:pt x="20193" y="8056"/>
                  </a:cubicBezTo>
                  <a:cubicBezTo>
                    <a:pt x="21319" y="7334"/>
                    <a:pt x="21319" y="6163"/>
                    <a:pt x="20193" y="5441"/>
                  </a:cubicBezTo>
                  <a:lnTo>
                    <a:pt x="12557" y="542"/>
                  </a:lnTo>
                  <a:cubicBezTo>
                    <a:pt x="11994" y="181"/>
                    <a:pt x="11257" y="0"/>
                    <a:pt x="1051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xmlns="" id="{1B03EDF7-B61A-2F48-B944-1139ED66B77D}"/>
                </a:ext>
              </a:extLst>
            </p:cNvPr>
            <p:cNvSpPr/>
            <p:nvPr/>
          </p:nvSpPr>
          <p:spPr>
            <a:xfrm>
              <a:off x="13644560" y="6858000"/>
              <a:ext cx="4464392" cy="3020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xmlns="" id="{70168AFD-064D-DD43-9FF2-60F313270E39}"/>
                </a:ext>
              </a:extLst>
            </p:cNvPr>
            <p:cNvSpPr/>
            <p:nvPr/>
          </p:nvSpPr>
          <p:spPr>
            <a:xfrm>
              <a:off x="13644560" y="2734078"/>
              <a:ext cx="4464393" cy="7144359"/>
            </a:xfrm>
            <a:custGeom>
              <a:avLst/>
              <a:gdLst>
                <a:gd name="connsiteX0" fmla="*/ 2843911 w 4464393"/>
                <a:gd name="connsiteY0" fmla="*/ 2088071 h 7144359"/>
                <a:gd name="connsiteX1" fmla="*/ 3420501 w 4464393"/>
                <a:gd name="connsiteY1" fmla="*/ 2664581 h 7144359"/>
                <a:gd name="connsiteX2" fmla="*/ 4285283 w 4464393"/>
                <a:gd name="connsiteY2" fmla="*/ 2664581 h 7144359"/>
                <a:gd name="connsiteX3" fmla="*/ 4453299 w 4464393"/>
                <a:gd name="connsiteY3" fmla="*/ 2348934 h 7144359"/>
                <a:gd name="connsiteX4" fmla="*/ 4464393 w 4464393"/>
                <a:gd name="connsiteY4" fmla="*/ 2233233 h 7144359"/>
                <a:gd name="connsiteX5" fmla="*/ 4464393 w 4464393"/>
                <a:gd name="connsiteY5" fmla="*/ 7144359 h 7144359"/>
                <a:gd name="connsiteX6" fmla="*/ 2232303 w 4464393"/>
                <a:gd name="connsiteY6" fmla="*/ 7144359 h 7144359"/>
                <a:gd name="connsiteX7" fmla="*/ 2843911 w 4464393"/>
                <a:gd name="connsiteY7" fmla="*/ 6532788 h 7144359"/>
                <a:gd name="connsiteX8" fmla="*/ 2232303 w 4464393"/>
                <a:gd name="connsiteY8" fmla="*/ 0 h 7144359"/>
                <a:gd name="connsiteX9" fmla="*/ 4464393 w 4464393"/>
                <a:gd name="connsiteY9" fmla="*/ 0 h 7144359"/>
                <a:gd name="connsiteX10" fmla="*/ 4464393 w 4464393"/>
                <a:gd name="connsiteY10" fmla="*/ 2231000 h 7144359"/>
                <a:gd name="connsiteX11" fmla="*/ 4453299 w 4464393"/>
                <a:gd name="connsiteY11" fmla="*/ 2115298 h 7144359"/>
                <a:gd name="connsiteX12" fmla="*/ 4285283 w 4464393"/>
                <a:gd name="connsiteY12" fmla="*/ 1799651 h 7144359"/>
                <a:gd name="connsiteX13" fmla="*/ 2664800 w 4464393"/>
                <a:gd name="connsiteY13" fmla="*/ 179271 h 7144359"/>
                <a:gd name="connsiteX14" fmla="*/ 2232303 w 4464393"/>
                <a:gd name="connsiteY14" fmla="*/ 0 h 7144359"/>
                <a:gd name="connsiteX15" fmla="*/ 0 w 4464393"/>
                <a:gd name="connsiteY15" fmla="*/ 0 h 7144359"/>
                <a:gd name="connsiteX16" fmla="*/ 2232303 w 4464393"/>
                <a:gd name="connsiteY16" fmla="*/ 0 h 7144359"/>
                <a:gd name="connsiteX17" fmla="*/ 1799806 w 4464393"/>
                <a:gd name="connsiteY17" fmla="*/ 179271 h 7144359"/>
                <a:gd name="connsiteX18" fmla="*/ 179323 w 4464393"/>
                <a:gd name="connsiteY18" fmla="*/ 1799651 h 7144359"/>
                <a:gd name="connsiteX19" fmla="*/ 179323 w 4464393"/>
                <a:gd name="connsiteY19" fmla="*/ 2664581 h 7144359"/>
                <a:gd name="connsiteX20" fmla="*/ 1044104 w 4464393"/>
                <a:gd name="connsiteY20" fmla="*/ 2664581 h 7144359"/>
                <a:gd name="connsiteX21" fmla="*/ 1620696 w 4464393"/>
                <a:gd name="connsiteY21" fmla="*/ 2088071 h 7144359"/>
                <a:gd name="connsiteX22" fmla="*/ 1620696 w 4464393"/>
                <a:gd name="connsiteY22" fmla="*/ 6532788 h 7144359"/>
                <a:gd name="connsiteX23" fmla="*/ 2232303 w 4464393"/>
                <a:gd name="connsiteY23" fmla="*/ 7144359 h 7144359"/>
                <a:gd name="connsiteX24" fmla="*/ 0 w 4464393"/>
                <a:gd name="connsiteY24" fmla="*/ 7144359 h 7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64393" h="7144359">
                  <a:moveTo>
                    <a:pt x="2843911" y="2088071"/>
                  </a:moveTo>
                  <a:lnTo>
                    <a:pt x="3420501" y="2664581"/>
                  </a:lnTo>
                  <a:cubicBezTo>
                    <a:pt x="3659245" y="2903388"/>
                    <a:pt x="4046541" y="2903388"/>
                    <a:pt x="4285283" y="2664581"/>
                  </a:cubicBezTo>
                  <a:cubicBezTo>
                    <a:pt x="4374891" y="2575029"/>
                    <a:pt x="4430897" y="2464592"/>
                    <a:pt x="4453299" y="2348934"/>
                  </a:cubicBezTo>
                  <a:lnTo>
                    <a:pt x="4464393" y="2233233"/>
                  </a:lnTo>
                  <a:lnTo>
                    <a:pt x="4464393" y="7144359"/>
                  </a:lnTo>
                  <a:lnTo>
                    <a:pt x="2232303" y="7144359"/>
                  </a:lnTo>
                  <a:cubicBezTo>
                    <a:pt x="2570151" y="7144359"/>
                    <a:pt x="2843911" y="6870492"/>
                    <a:pt x="2843911" y="6532788"/>
                  </a:cubicBezTo>
                  <a:close/>
                  <a:moveTo>
                    <a:pt x="2232303" y="0"/>
                  </a:moveTo>
                  <a:lnTo>
                    <a:pt x="4464393" y="0"/>
                  </a:lnTo>
                  <a:lnTo>
                    <a:pt x="4464393" y="2231000"/>
                  </a:lnTo>
                  <a:lnTo>
                    <a:pt x="4453299" y="2115298"/>
                  </a:lnTo>
                  <a:cubicBezTo>
                    <a:pt x="4430897" y="1999641"/>
                    <a:pt x="4374891" y="1889204"/>
                    <a:pt x="4285283" y="1799651"/>
                  </a:cubicBezTo>
                  <a:lnTo>
                    <a:pt x="2664800" y="179271"/>
                  </a:lnTo>
                  <a:cubicBezTo>
                    <a:pt x="2545322" y="59867"/>
                    <a:pt x="2388919" y="0"/>
                    <a:pt x="2232303" y="0"/>
                  </a:cubicBezTo>
                  <a:close/>
                  <a:moveTo>
                    <a:pt x="0" y="0"/>
                  </a:moveTo>
                  <a:lnTo>
                    <a:pt x="2232303" y="0"/>
                  </a:lnTo>
                  <a:cubicBezTo>
                    <a:pt x="2075687" y="0"/>
                    <a:pt x="1919284" y="59867"/>
                    <a:pt x="1799806" y="179271"/>
                  </a:cubicBezTo>
                  <a:lnTo>
                    <a:pt x="179323" y="1799651"/>
                  </a:lnTo>
                  <a:cubicBezTo>
                    <a:pt x="-59633" y="2038458"/>
                    <a:pt x="-59633" y="2425775"/>
                    <a:pt x="179323" y="2664581"/>
                  </a:cubicBezTo>
                  <a:cubicBezTo>
                    <a:pt x="418066" y="2903388"/>
                    <a:pt x="805361" y="2903388"/>
                    <a:pt x="1044104" y="2664581"/>
                  </a:cubicBezTo>
                  <a:lnTo>
                    <a:pt x="1620696" y="2088071"/>
                  </a:lnTo>
                  <a:lnTo>
                    <a:pt x="1620696" y="6532788"/>
                  </a:lnTo>
                  <a:cubicBezTo>
                    <a:pt x="1620696" y="6870492"/>
                    <a:pt x="1894455" y="7144359"/>
                    <a:pt x="2232303" y="7144359"/>
                  </a:cubicBezTo>
                  <a:lnTo>
                    <a:pt x="0" y="71443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27">
            <a:extLst>
              <a:ext uri="{FF2B5EF4-FFF2-40B4-BE49-F238E27FC236}">
                <a16:creationId xmlns:a16="http://schemas.microsoft.com/office/drawing/2014/main" xmlns="" id="{DBB8AFE3-E0FC-1A4B-9AB4-DD111A555E65}"/>
              </a:ext>
            </a:extLst>
          </p:cNvPr>
          <p:cNvGrpSpPr/>
          <p:nvPr/>
        </p:nvGrpSpPr>
        <p:grpSpPr>
          <a:xfrm>
            <a:off x="5050527" y="1442683"/>
            <a:ext cx="2119521" cy="3391865"/>
            <a:chOff x="13644559" y="2734078"/>
            <a:chExt cx="4464394" cy="7144359"/>
          </a:xfrm>
        </p:grpSpPr>
        <p:sp>
          <p:nvSpPr>
            <p:cNvPr id="56" name="Shape 64728">
              <a:extLst>
                <a:ext uri="{FF2B5EF4-FFF2-40B4-BE49-F238E27FC236}">
                  <a16:creationId xmlns:a16="http://schemas.microsoft.com/office/drawing/2014/main" xmlns="" id="{180EA6A7-D511-8D43-A6FF-3F17E931CA60}"/>
                </a:ext>
              </a:extLst>
            </p:cNvPr>
            <p:cNvSpPr/>
            <p:nvPr/>
          </p:nvSpPr>
          <p:spPr>
            <a:xfrm>
              <a:off x="13644559" y="2734078"/>
              <a:ext cx="4464394" cy="714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600" extrusionOk="0">
                  <a:moveTo>
                    <a:pt x="10519" y="0"/>
                  </a:moveTo>
                  <a:cubicBezTo>
                    <a:pt x="9781" y="0"/>
                    <a:pt x="9044" y="181"/>
                    <a:pt x="8481" y="542"/>
                  </a:cubicBezTo>
                  <a:lnTo>
                    <a:pt x="845" y="5441"/>
                  </a:lnTo>
                  <a:cubicBezTo>
                    <a:pt x="-281" y="6163"/>
                    <a:pt x="-281" y="7334"/>
                    <a:pt x="845" y="8056"/>
                  </a:cubicBezTo>
                  <a:cubicBezTo>
                    <a:pt x="1970" y="8778"/>
                    <a:pt x="3795" y="8778"/>
                    <a:pt x="4920" y="8056"/>
                  </a:cubicBezTo>
                  <a:lnTo>
                    <a:pt x="7637" y="6313"/>
                  </a:lnTo>
                  <a:lnTo>
                    <a:pt x="7637" y="19751"/>
                  </a:lnTo>
                  <a:cubicBezTo>
                    <a:pt x="7637" y="20772"/>
                    <a:pt x="8927" y="21600"/>
                    <a:pt x="10519" y="21600"/>
                  </a:cubicBezTo>
                  <a:cubicBezTo>
                    <a:pt x="12111" y="21600"/>
                    <a:pt x="13401" y="20772"/>
                    <a:pt x="13401" y="19751"/>
                  </a:cubicBezTo>
                  <a:lnTo>
                    <a:pt x="13401" y="6313"/>
                  </a:lnTo>
                  <a:lnTo>
                    <a:pt x="16118" y="8056"/>
                  </a:lnTo>
                  <a:cubicBezTo>
                    <a:pt x="17243" y="8778"/>
                    <a:pt x="19068" y="8778"/>
                    <a:pt x="20193" y="8056"/>
                  </a:cubicBezTo>
                  <a:cubicBezTo>
                    <a:pt x="21319" y="7334"/>
                    <a:pt x="21319" y="6163"/>
                    <a:pt x="20193" y="5441"/>
                  </a:cubicBezTo>
                  <a:lnTo>
                    <a:pt x="12557" y="542"/>
                  </a:lnTo>
                  <a:cubicBezTo>
                    <a:pt x="11994" y="181"/>
                    <a:pt x="11257" y="0"/>
                    <a:pt x="1051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xmlns="" id="{38D90055-FE0D-EB46-A770-24755FA8D569}"/>
                </a:ext>
              </a:extLst>
            </p:cNvPr>
            <p:cNvSpPr/>
            <p:nvPr/>
          </p:nvSpPr>
          <p:spPr>
            <a:xfrm>
              <a:off x="13644559" y="5193803"/>
              <a:ext cx="4464392" cy="46846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xmlns="" id="{D354025B-A399-0C4D-B82E-28F30BA5024F}"/>
                </a:ext>
              </a:extLst>
            </p:cNvPr>
            <p:cNvSpPr/>
            <p:nvPr/>
          </p:nvSpPr>
          <p:spPr>
            <a:xfrm>
              <a:off x="13644560" y="2734078"/>
              <a:ext cx="4464393" cy="7144359"/>
            </a:xfrm>
            <a:custGeom>
              <a:avLst/>
              <a:gdLst>
                <a:gd name="connsiteX0" fmla="*/ 2843911 w 4464393"/>
                <a:gd name="connsiteY0" fmla="*/ 2088071 h 7144359"/>
                <a:gd name="connsiteX1" fmla="*/ 3420501 w 4464393"/>
                <a:gd name="connsiteY1" fmla="*/ 2664581 h 7144359"/>
                <a:gd name="connsiteX2" fmla="*/ 4285283 w 4464393"/>
                <a:gd name="connsiteY2" fmla="*/ 2664581 h 7144359"/>
                <a:gd name="connsiteX3" fmla="*/ 4453299 w 4464393"/>
                <a:gd name="connsiteY3" fmla="*/ 2348934 h 7144359"/>
                <a:gd name="connsiteX4" fmla="*/ 4464393 w 4464393"/>
                <a:gd name="connsiteY4" fmla="*/ 2233233 h 7144359"/>
                <a:gd name="connsiteX5" fmla="*/ 4464393 w 4464393"/>
                <a:gd name="connsiteY5" fmla="*/ 7144359 h 7144359"/>
                <a:gd name="connsiteX6" fmla="*/ 2232303 w 4464393"/>
                <a:gd name="connsiteY6" fmla="*/ 7144359 h 7144359"/>
                <a:gd name="connsiteX7" fmla="*/ 2843911 w 4464393"/>
                <a:gd name="connsiteY7" fmla="*/ 6532788 h 7144359"/>
                <a:gd name="connsiteX8" fmla="*/ 2232303 w 4464393"/>
                <a:gd name="connsiteY8" fmla="*/ 0 h 7144359"/>
                <a:gd name="connsiteX9" fmla="*/ 4464393 w 4464393"/>
                <a:gd name="connsiteY9" fmla="*/ 0 h 7144359"/>
                <a:gd name="connsiteX10" fmla="*/ 4464393 w 4464393"/>
                <a:gd name="connsiteY10" fmla="*/ 2231000 h 7144359"/>
                <a:gd name="connsiteX11" fmla="*/ 4453299 w 4464393"/>
                <a:gd name="connsiteY11" fmla="*/ 2115298 h 7144359"/>
                <a:gd name="connsiteX12" fmla="*/ 4285283 w 4464393"/>
                <a:gd name="connsiteY12" fmla="*/ 1799651 h 7144359"/>
                <a:gd name="connsiteX13" fmla="*/ 2664800 w 4464393"/>
                <a:gd name="connsiteY13" fmla="*/ 179271 h 7144359"/>
                <a:gd name="connsiteX14" fmla="*/ 2232303 w 4464393"/>
                <a:gd name="connsiteY14" fmla="*/ 0 h 7144359"/>
                <a:gd name="connsiteX15" fmla="*/ 0 w 4464393"/>
                <a:gd name="connsiteY15" fmla="*/ 0 h 7144359"/>
                <a:gd name="connsiteX16" fmla="*/ 2232303 w 4464393"/>
                <a:gd name="connsiteY16" fmla="*/ 0 h 7144359"/>
                <a:gd name="connsiteX17" fmla="*/ 1799806 w 4464393"/>
                <a:gd name="connsiteY17" fmla="*/ 179271 h 7144359"/>
                <a:gd name="connsiteX18" fmla="*/ 179323 w 4464393"/>
                <a:gd name="connsiteY18" fmla="*/ 1799651 h 7144359"/>
                <a:gd name="connsiteX19" fmla="*/ 179323 w 4464393"/>
                <a:gd name="connsiteY19" fmla="*/ 2664581 h 7144359"/>
                <a:gd name="connsiteX20" fmla="*/ 1044104 w 4464393"/>
                <a:gd name="connsiteY20" fmla="*/ 2664581 h 7144359"/>
                <a:gd name="connsiteX21" fmla="*/ 1620696 w 4464393"/>
                <a:gd name="connsiteY21" fmla="*/ 2088071 h 7144359"/>
                <a:gd name="connsiteX22" fmla="*/ 1620696 w 4464393"/>
                <a:gd name="connsiteY22" fmla="*/ 6532788 h 7144359"/>
                <a:gd name="connsiteX23" fmla="*/ 2232303 w 4464393"/>
                <a:gd name="connsiteY23" fmla="*/ 7144359 h 7144359"/>
                <a:gd name="connsiteX24" fmla="*/ 0 w 4464393"/>
                <a:gd name="connsiteY24" fmla="*/ 7144359 h 7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64393" h="7144359">
                  <a:moveTo>
                    <a:pt x="2843911" y="2088071"/>
                  </a:moveTo>
                  <a:lnTo>
                    <a:pt x="3420501" y="2664581"/>
                  </a:lnTo>
                  <a:cubicBezTo>
                    <a:pt x="3659245" y="2903388"/>
                    <a:pt x="4046541" y="2903388"/>
                    <a:pt x="4285283" y="2664581"/>
                  </a:cubicBezTo>
                  <a:cubicBezTo>
                    <a:pt x="4374891" y="2575029"/>
                    <a:pt x="4430897" y="2464592"/>
                    <a:pt x="4453299" y="2348934"/>
                  </a:cubicBezTo>
                  <a:lnTo>
                    <a:pt x="4464393" y="2233233"/>
                  </a:lnTo>
                  <a:lnTo>
                    <a:pt x="4464393" y="7144359"/>
                  </a:lnTo>
                  <a:lnTo>
                    <a:pt x="2232303" y="7144359"/>
                  </a:lnTo>
                  <a:cubicBezTo>
                    <a:pt x="2570151" y="7144359"/>
                    <a:pt x="2843911" y="6870492"/>
                    <a:pt x="2843911" y="6532788"/>
                  </a:cubicBezTo>
                  <a:close/>
                  <a:moveTo>
                    <a:pt x="2232303" y="0"/>
                  </a:moveTo>
                  <a:lnTo>
                    <a:pt x="4464393" y="0"/>
                  </a:lnTo>
                  <a:lnTo>
                    <a:pt x="4464393" y="2231000"/>
                  </a:lnTo>
                  <a:lnTo>
                    <a:pt x="4453299" y="2115298"/>
                  </a:lnTo>
                  <a:cubicBezTo>
                    <a:pt x="4430897" y="1999641"/>
                    <a:pt x="4374891" y="1889204"/>
                    <a:pt x="4285283" y="1799651"/>
                  </a:cubicBezTo>
                  <a:lnTo>
                    <a:pt x="2664800" y="179271"/>
                  </a:lnTo>
                  <a:cubicBezTo>
                    <a:pt x="2545322" y="59867"/>
                    <a:pt x="2388919" y="0"/>
                    <a:pt x="2232303" y="0"/>
                  </a:cubicBezTo>
                  <a:close/>
                  <a:moveTo>
                    <a:pt x="0" y="0"/>
                  </a:moveTo>
                  <a:lnTo>
                    <a:pt x="2232303" y="0"/>
                  </a:lnTo>
                  <a:cubicBezTo>
                    <a:pt x="2075687" y="0"/>
                    <a:pt x="1919284" y="59867"/>
                    <a:pt x="1799806" y="179271"/>
                  </a:cubicBezTo>
                  <a:lnTo>
                    <a:pt x="179323" y="1799651"/>
                  </a:lnTo>
                  <a:cubicBezTo>
                    <a:pt x="-59633" y="2038458"/>
                    <a:pt x="-59633" y="2425775"/>
                    <a:pt x="179323" y="2664581"/>
                  </a:cubicBezTo>
                  <a:cubicBezTo>
                    <a:pt x="418066" y="2903388"/>
                    <a:pt x="805361" y="2903388"/>
                    <a:pt x="1044104" y="2664581"/>
                  </a:cubicBezTo>
                  <a:lnTo>
                    <a:pt x="1620696" y="2088071"/>
                  </a:lnTo>
                  <a:lnTo>
                    <a:pt x="1620696" y="6532788"/>
                  </a:lnTo>
                  <a:cubicBezTo>
                    <a:pt x="1620696" y="6870492"/>
                    <a:pt x="1894455" y="7144359"/>
                    <a:pt x="2232303" y="7144359"/>
                  </a:cubicBezTo>
                  <a:lnTo>
                    <a:pt x="0" y="71443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31">
            <a:extLst>
              <a:ext uri="{FF2B5EF4-FFF2-40B4-BE49-F238E27FC236}">
                <a16:creationId xmlns:a16="http://schemas.microsoft.com/office/drawing/2014/main" xmlns="" id="{C426FA3F-582E-4649-855E-32BEE01AF0BA}"/>
              </a:ext>
            </a:extLst>
          </p:cNvPr>
          <p:cNvGrpSpPr/>
          <p:nvPr/>
        </p:nvGrpSpPr>
        <p:grpSpPr>
          <a:xfrm>
            <a:off x="8591361" y="1442683"/>
            <a:ext cx="2119521" cy="3391865"/>
            <a:chOff x="13644559" y="2734078"/>
            <a:chExt cx="4464394" cy="7144359"/>
          </a:xfrm>
        </p:grpSpPr>
        <p:sp>
          <p:nvSpPr>
            <p:cNvPr id="60" name="Shape 64728">
              <a:extLst>
                <a:ext uri="{FF2B5EF4-FFF2-40B4-BE49-F238E27FC236}">
                  <a16:creationId xmlns:a16="http://schemas.microsoft.com/office/drawing/2014/main" xmlns="" id="{E21A45B7-0A3A-1044-B622-5952EBA83D26}"/>
                </a:ext>
              </a:extLst>
            </p:cNvPr>
            <p:cNvSpPr/>
            <p:nvPr/>
          </p:nvSpPr>
          <p:spPr>
            <a:xfrm>
              <a:off x="13644559" y="2734078"/>
              <a:ext cx="4464394" cy="714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7" h="21600" extrusionOk="0">
                  <a:moveTo>
                    <a:pt x="10519" y="0"/>
                  </a:moveTo>
                  <a:cubicBezTo>
                    <a:pt x="9781" y="0"/>
                    <a:pt x="9044" y="181"/>
                    <a:pt x="8481" y="542"/>
                  </a:cubicBezTo>
                  <a:lnTo>
                    <a:pt x="845" y="5441"/>
                  </a:lnTo>
                  <a:cubicBezTo>
                    <a:pt x="-281" y="6163"/>
                    <a:pt x="-281" y="7334"/>
                    <a:pt x="845" y="8056"/>
                  </a:cubicBezTo>
                  <a:cubicBezTo>
                    <a:pt x="1970" y="8778"/>
                    <a:pt x="3795" y="8778"/>
                    <a:pt x="4920" y="8056"/>
                  </a:cubicBezTo>
                  <a:lnTo>
                    <a:pt x="7637" y="6313"/>
                  </a:lnTo>
                  <a:lnTo>
                    <a:pt x="7637" y="19751"/>
                  </a:lnTo>
                  <a:cubicBezTo>
                    <a:pt x="7637" y="20772"/>
                    <a:pt x="8927" y="21600"/>
                    <a:pt x="10519" y="21600"/>
                  </a:cubicBezTo>
                  <a:cubicBezTo>
                    <a:pt x="12111" y="21600"/>
                    <a:pt x="13401" y="20772"/>
                    <a:pt x="13401" y="19751"/>
                  </a:cubicBezTo>
                  <a:lnTo>
                    <a:pt x="13401" y="6313"/>
                  </a:lnTo>
                  <a:lnTo>
                    <a:pt x="16118" y="8056"/>
                  </a:lnTo>
                  <a:cubicBezTo>
                    <a:pt x="17243" y="8778"/>
                    <a:pt x="19068" y="8778"/>
                    <a:pt x="20193" y="8056"/>
                  </a:cubicBezTo>
                  <a:cubicBezTo>
                    <a:pt x="21319" y="7334"/>
                    <a:pt x="21319" y="6163"/>
                    <a:pt x="20193" y="5441"/>
                  </a:cubicBezTo>
                  <a:lnTo>
                    <a:pt x="12557" y="542"/>
                  </a:lnTo>
                  <a:cubicBezTo>
                    <a:pt x="11994" y="181"/>
                    <a:pt x="11257" y="0"/>
                    <a:pt x="1051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33">
              <a:extLst>
                <a:ext uri="{FF2B5EF4-FFF2-40B4-BE49-F238E27FC236}">
                  <a16:creationId xmlns:a16="http://schemas.microsoft.com/office/drawing/2014/main" xmlns="" id="{A70243D9-6A11-4146-AFFA-76CD0E3710F4}"/>
                </a:ext>
              </a:extLst>
            </p:cNvPr>
            <p:cNvSpPr/>
            <p:nvPr/>
          </p:nvSpPr>
          <p:spPr>
            <a:xfrm>
              <a:off x="13644560" y="3200400"/>
              <a:ext cx="4464392" cy="66780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xmlns="" id="{ABCE59BC-840F-AB4F-BBA0-017623EF3BD8}"/>
                </a:ext>
              </a:extLst>
            </p:cNvPr>
            <p:cNvSpPr/>
            <p:nvPr/>
          </p:nvSpPr>
          <p:spPr>
            <a:xfrm>
              <a:off x="13644560" y="2734078"/>
              <a:ext cx="4464393" cy="7144359"/>
            </a:xfrm>
            <a:custGeom>
              <a:avLst/>
              <a:gdLst>
                <a:gd name="connsiteX0" fmla="*/ 2843911 w 4464393"/>
                <a:gd name="connsiteY0" fmla="*/ 2088071 h 7144359"/>
                <a:gd name="connsiteX1" fmla="*/ 3420501 w 4464393"/>
                <a:gd name="connsiteY1" fmla="*/ 2664581 h 7144359"/>
                <a:gd name="connsiteX2" fmla="*/ 4285283 w 4464393"/>
                <a:gd name="connsiteY2" fmla="*/ 2664581 h 7144359"/>
                <a:gd name="connsiteX3" fmla="*/ 4453299 w 4464393"/>
                <a:gd name="connsiteY3" fmla="*/ 2348934 h 7144359"/>
                <a:gd name="connsiteX4" fmla="*/ 4464393 w 4464393"/>
                <a:gd name="connsiteY4" fmla="*/ 2233233 h 7144359"/>
                <a:gd name="connsiteX5" fmla="*/ 4464393 w 4464393"/>
                <a:gd name="connsiteY5" fmla="*/ 7144359 h 7144359"/>
                <a:gd name="connsiteX6" fmla="*/ 2232303 w 4464393"/>
                <a:gd name="connsiteY6" fmla="*/ 7144359 h 7144359"/>
                <a:gd name="connsiteX7" fmla="*/ 2843911 w 4464393"/>
                <a:gd name="connsiteY7" fmla="*/ 6532788 h 7144359"/>
                <a:gd name="connsiteX8" fmla="*/ 2232303 w 4464393"/>
                <a:gd name="connsiteY8" fmla="*/ 0 h 7144359"/>
                <a:gd name="connsiteX9" fmla="*/ 4464393 w 4464393"/>
                <a:gd name="connsiteY9" fmla="*/ 0 h 7144359"/>
                <a:gd name="connsiteX10" fmla="*/ 4464393 w 4464393"/>
                <a:gd name="connsiteY10" fmla="*/ 2231000 h 7144359"/>
                <a:gd name="connsiteX11" fmla="*/ 4453299 w 4464393"/>
                <a:gd name="connsiteY11" fmla="*/ 2115298 h 7144359"/>
                <a:gd name="connsiteX12" fmla="*/ 4285283 w 4464393"/>
                <a:gd name="connsiteY12" fmla="*/ 1799651 h 7144359"/>
                <a:gd name="connsiteX13" fmla="*/ 2664800 w 4464393"/>
                <a:gd name="connsiteY13" fmla="*/ 179271 h 7144359"/>
                <a:gd name="connsiteX14" fmla="*/ 2232303 w 4464393"/>
                <a:gd name="connsiteY14" fmla="*/ 0 h 7144359"/>
                <a:gd name="connsiteX15" fmla="*/ 0 w 4464393"/>
                <a:gd name="connsiteY15" fmla="*/ 0 h 7144359"/>
                <a:gd name="connsiteX16" fmla="*/ 2232303 w 4464393"/>
                <a:gd name="connsiteY16" fmla="*/ 0 h 7144359"/>
                <a:gd name="connsiteX17" fmla="*/ 1799806 w 4464393"/>
                <a:gd name="connsiteY17" fmla="*/ 179271 h 7144359"/>
                <a:gd name="connsiteX18" fmla="*/ 179323 w 4464393"/>
                <a:gd name="connsiteY18" fmla="*/ 1799651 h 7144359"/>
                <a:gd name="connsiteX19" fmla="*/ 179323 w 4464393"/>
                <a:gd name="connsiteY19" fmla="*/ 2664581 h 7144359"/>
                <a:gd name="connsiteX20" fmla="*/ 1044104 w 4464393"/>
                <a:gd name="connsiteY20" fmla="*/ 2664581 h 7144359"/>
                <a:gd name="connsiteX21" fmla="*/ 1620696 w 4464393"/>
                <a:gd name="connsiteY21" fmla="*/ 2088071 h 7144359"/>
                <a:gd name="connsiteX22" fmla="*/ 1620696 w 4464393"/>
                <a:gd name="connsiteY22" fmla="*/ 6532788 h 7144359"/>
                <a:gd name="connsiteX23" fmla="*/ 2232303 w 4464393"/>
                <a:gd name="connsiteY23" fmla="*/ 7144359 h 7144359"/>
                <a:gd name="connsiteX24" fmla="*/ 0 w 4464393"/>
                <a:gd name="connsiteY24" fmla="*/ 7144359 h 7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64393" h="7144359">
                  <a:moveTo>
                    <a:pt x="2843911" y="2088071"/>
                  </a:moveTo>
                  <a:lnTo>
                    <a:pt x="3420501" y="2664581"/>
                  </a:lnTo>
                  <a:cubicBezTo>
                    <a:pt x="3659245" y="2903388"/>
                    <a:pt x="4046541" y="2903388"/>
                    <a:pt x="4285283" y="2664581"/>
                  </a:cubicBezTo>
                  <a:cubicBezTo>
                    <a:pt x="4374891" y="2575029"/>
                    <a:pt x="4430897" y="2464592"/>
                    <a:pt x="4453299" y="2348934"/>
                  </a:cubicBezTo>
                  <a:lnTo>
                    <a:pt x="4464393" y="2233233"/>
                  </a:lnTo>
                  <a:lnTo>
                    <a:pt x="4464393" y="7144359"/>
                  </a:lnTo>
                  <a:lnTo>
                    <a:pt x="2232303" y="7144359"/>
                  </a:lnTo>
                  <a:cubicBezTo>
                    <a:pt x="2570151" y="7144359"/>
                    <a:pt x="2843911" y="6870492"/>
                    <a:pt x="2843911" y="6532788"/>
                  </a:cubicBezTo>
                  <a:close/>
                  <a:moveTo>
                    <a:pt x="2232303" y="0"/>
                  </a:moveTo>
                  <a:lnTo>
                    <a:pt x="4464393" y="0"/>
                  </a:lnTo>
                  <a:lnTo>
                    <a:pt x="4464393" y="2231000"/>
                  </a:lnTo>
                  <a:lnTo>
                    <a:pt x="4453299" y="2115298"/>
                  </a:lnTo>
                  <a:cubicBezTo>
                    <a:pt x="4430897" y="1999641"/>
                    <a:pt x="4374891" y="1889204"/>
                    <a:pt x="4285283" y="1799651"/>
                  </a:cubicBezTo>
                  <a:lnTo>
                    <a:pt x="2664800" y="179271"/>
                  </a:lnTo>
                  <a:cubicBezTo>
                    <a:pt x="2545322" y="59867"/>
                    <a:pt x="2388919" y="0"/>
                    <a:pt x="2232303" y="0"/>
                  </a:cubicBezTo>
                  <a:close/>
                  <a:moveTo>
                    <a:pt x="0" y="0"/>
                  </a:moveTo>
                  <a:lnTo>
                    <a:pt x="2232303" y="0"/>
                  </a:lnTo>
                  <a:cubicBezTo>
                    <a:pt x="2075687" y="0"/>
                    <a:pt x="1919284" y="59867"/>
                    <a:pt x="1799806" y="179271"/>
                  </a:cubicBezTo>
                  <a:lnTo>
                    <a:pt x="179323" y="1799651"/>
                  </a:lnTo>
                  <a:cubicBezTo>
                    <a:pt x="-59633" y="2038458"/>
                    <a:pt x="-59633" y="2425775"/>
                    <a:pt x="179323" y="2664581"/>
                  </a:cubicBezTo>
                  <a:cubicBezTo>
                    <a:pt x="418066" y="2903388"/>
                    <a:pt x="805361" y="2903388"/>
                    <a:pt x="1044104" y="2664581"/>
                  </a:cubicBezTo>
                  <a:lnTo>
                    <a:pt x="1620696" y="2088071"/>
                  </a:lnTo>
                  <a:lnTo>
                    <a:pt x="1620696" y="6532788"/>
                  </a:lnTo>
                  <a:cubicBezTo>
                    <a:pt x="1620696" y="6870492"/>
                    <a:pt x="1894455" y="7144359"/>
                    <a:pt x="2232303" y="7144359"/>
                  </a:cubicBezTo>
                  <a:lnTo>
                    <a:pt x="0" y="71443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A82FE3B-3F4B-C143-9D05-E021354FB561}"/>
              </a:ext>
            </a:extLst>
          </p:cNvPr>
          <p:cNvSpPr txBox="1"/>
          <p:nvPr/>
        </p:nvSpPr>
        <p:spPr>
          <a:xfrm>
            <a:off x="5251860" y="512122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xmlns="" id="{E1248685-DDB8-224A-A251-124D99809AAC}"/>
              </a:ext>
            </a:extLst>
          </p:cNvPr>
          <p:cNvSpPr txBox="1">
            <a:spLocks/>
          </p:cNvSpPr>
          <p:nvPr/>
        </p:nvSpPr>
        <p:spPr>
          <a:xfrm>
            <a:off x="4622990" y="5507998"/>
            <a:ext cx="297459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48B4529-8747-384A-9294-1D65574C5E87}"/>
              </a:ext>
            </a:extLst>
          </p:cNvPr>
          <p:cNvSpPr txBox="1"/>
          <p:nvPr/>
        </p:nvSpPr>
        <p:spPr>
          <a:xfrm>
            <a:off x="8792694" y="512122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xmlns="" id="{6A41FE3A-C288-C842-A4FA-CB023F2023DA}"/>
              </a:ext>
            </a:extLst>
          </p:cNvPr>
          <p:cNvSpPr txBox="1">
            <a:spLocks/>
          </p:cNvSpPr>
          <p:nvPr/>
        </p:nvSpPr>
        <p:spPr>
          <a:xfrm>
            <a:off x="8163824" y="5507998"/>
            <a:ext cx="297459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CE30F9E-BDE0-7246-B7F8-92EB5CC4227D}"/>
              </a:ext>
            </a:extLst>
          </p:cNvPr>
          <p:cNvSpPr txBox="1"/>
          <p:nvPr/>
        </p:nvSpPr>
        <p:spPr>
          <a:xfrm>
            <a:off x="1711026" y="512122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xmlns="" id="{00B0C1CD-8898-C74D-8C6A-142B63F3974B}"/>
              </a:ext>
            </a:extLst>
          </p:cNvPr>
          <p:cNvSpPr txBox="1">
            <a:spLocks/>
          </p:cNvSpPr>
          <p:nvPr/>
        </p:nvSpPr>
        <p:spPr>
          <a:xfrm>
            <a:off x="1082156" y="5507998"/>
            <a:ext cx="2974595" cy="79656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C8E72BD3-7C0A-8B4D-AC34-E0E0F74C644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xmlns="" id="{0271A215-2635-B94B-9059-38F1EC66CEF7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id="{86AA7FD6-20EC-214F-B2EB-C9A65FEAADF3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xmlns="" id="{2B40918C-E13C-FB46-B41D-1BF9426F65E3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93699FDC-54FD-7C46-90A5-C97B7F39C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42" name="Номер слайда 3">
            <a:extLst>
              <a:ext uri="{FF2B5EF4-FFF2-40B4-BE49-F238E27FC236}">
                <a16:creationId xmlns:a16="http://schemas.microsoft.com/office/drawing/2014/main" xmlns="" id="{6FFC784C-6FCA-9344-BA1C-C45F877A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8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77D996-2ED0-994E-9CD2-AD1EBA19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44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4727550-514E-BC44-B7E2-7C0BD857A2AD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3D011EA-4130-4D43-B6E4-3F5D414D464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6285273-E4F1-A044-ADE2-05837C59DEE1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Shape 20">
            <a:extLst>
              <a:ext uri="{FF2B5EF4-FFF2-40B4-BE49-F238E27FC236}">
                <a16:creationId xmlns:a16="http://schemas.microsoft.com/office/drawing/2014/main" xmlns="" id="{75CB542C-C8B1-4E48-9A2A-F34A990084C8}"/>
              </a:ext>
            </a:extLst>
          </p:cNvPr>
          <p:cNvSpPr/>
          <p:nvPr/>
        </p:nvSpPr>
        <p:spPr>
          <a:xfrm>
            <a:off x="1615934" y="5691853"/>
            <a:ext cx="437337" cy="378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500" cap="all">
                <a:solidFill>
                  <a:srgbClr val="FFFFFF"/>
                </a:solidFill>
              </a:defRPr>
            </a:lvl1pPr>
          </a:lstStyle>
          <a:p>
            <a:r>
              <a:rPr sz="246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grpSp>
        <p:nvGrpSpPr>
          <p:cNvPr id="45" name="Group 46">
            <a:extLst>
              <a:ext uri="{FF2B5EF4-FFF2-40B4-BE49-F238E27FC236}">
                <a16:creationId xmlns:a16="http://schemas.microsoft.com/office/drawing/2014/main" xmlns="" id="{6B6BBEAB-F5A9-9F46-B6C7-71D9BA5389D8}"/>
              </a:ext>
            </a:extLst>
          </p:cNvPr>
          <p:cNvGrpSpPr/>
          <p:nvPr/>
        </p:nvGrpSpPr>
        <p:grpSpPr>
          <a:xfrm>
            <a:off x="1644304" y="1946545"/>
            <a:ext cx="9590414" cy="3389389"/>
            <a:chOff x="0" y="177765"/>
            <a:chExt cx="9469021" cy="3346487"/>
          </a:xfrm>
        </p:grpSpPr>
        <p:grpSp>
          <p:nvGrpSpPr>
            <p:cNvPr id="46" name="Group 25">
              <a:extLst>
                <a:ext uri="{FF2B5EF4-FFF2-40B4-BE49-F238E27FC236}">
                  <a16:creationId xmlns:a16="http://schemas.microsoft.com/office/drawing/2014/main" xmlns="" id="{B5601D68-D274-9C46-9FEA-6762250B87AC}"/>
                </a:ext>
              </a:extLst>
            </p:cNvPr>
            <p:cNvGrpSpPr/>
            <p:nvPr/>
          </p:nvGrpSpPr>
          <p:grpSpPr>
            <a:xfrm>
              <a:off x="0" y="2120286"/>
              <a:ext cx="1046076" cy="1403966"/>
              <a:chOff x="0" y="177186"/>
              <a:chExt cx="1046075" cy="1403965"/>
            </a:xfrm>
          </p:grpSpPr>
          <p:sp>
            <p:nvSpPr>
              <p:cNvPr id="92" name="Shape 22">
                <a:extLst>
                  <a:ext uri="{FF2B5EF4-FFF2-40B4-BE49-F238E27FC236}">
                    <a16:creationId xmlns:a16="http://schemas.microsoft.com/office/drawing/2014/main" xmlns="" id="{6644F0E9-E6ED-1748-886F-2F907268F85A}"/>
                  </a:ext>
                </a:extLst>
              </p:cNvPr>
              <p:cNvSpPr/>
              <p:nvPr/>
            </p:nvSpPr>
            <p:spPr>
              <a:xfrm>
                <a:off x="0" y="536517"/>
                <a:ext cx="1046075" cy="1044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Shape 23">
                <a:extLst>
                  <a:ext uri="{FF2B5EF4-FFF2-40B4-BE49-F238E27FC236}">
                    <a16:creationId xmlns:a16="http://schemas.microsoft.com/office/drawing/2014/main" xmlns="" id="{BFEB2785-C1E0-5441-BE27-8D4EB044F59B}"/>
                  </a:ext>
                </a:extLst>
              </p:cNvPr>
              <p:cNvSpPr/>
              <p:nvPr/>
            </p:nvSpPr>
            <p:spPr>
              <a:xfrm flipH="1">
                <a:off x="523036" y="177186"/>
                <a:ext cx="0" cy="558870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30">
              <a:extLst>
                <a:ext uri="{FF2B5EF4-FFF2-40B4-BE49-F238E27FC236}">
                  <a16:creationId xmlns:a16="http://schemas.microsoft.com/office/drawing/2014/main" xmlns="" id="{508E7A42-C495-7E43-9900-792BFABC125E}"/>
                </a:ext>
              </a:extLst>
            </p:cNvPr>
            <p:cNvGrpSpPr/>
            <p:nvPr/>
          </p:nvGrpSpPr>
          <p:grpSpPr>
            <a:xfrm>
              <a:off x="791260" y="787400"/>
              <a:ext cx="2078739" cy="2736851"/>
              <a:chOff x="0" y="139701"/>
              <a:chExt cx="2078737" cy="2736849"/>
            </a:xfrm>
          </p:grpSpPr>
          <p:sp>
            <p:nvSpPr>
              <p:cNvPr id="57" name="Shape 26">
                <a:extLst>
                  <a:ext uri="{FF2B5EF4-FFF2-40B4-BE49-F238E27FC236}">
                    <a16:creationId xmlns:a16="http://schemas.microsoft.com/office/drawing/2014/main" xmlns="" id="{4ACDFFC7-ECDA-E641-8188-507052D35B7E}"/>
                  </a:ext>
                </a:extLst>
              </p:cNvPr>
              <p:cNvSpPr/>
              <p:nvPr/>
            </p:nvSpPr>
            <p:spPr>
              <a:xfrm>
                <a:off x="0" y="800678"/>
                <a:ext cx="2078737" cy="2075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Shape 28">
                <a:extLst>
                  <a:ext uri="{FF2B5EF4-FFF2-40B4-BE49-F238E27FC236}">
                    <a16:creationId xmlns:a16="http://schemas.microsoft.com/office/drawing/2014/main" xmlns="" id="{F603C99D-E02E-774C-8192-DEF78E380F80}"/>
                  </a:ext>
                </a:extLst>
              </p:cNvPr>
              <p:cNvSpPr/>
              <p:nvPr/>
            </p:nvSpPr>
            <p:spPr>
              <a:xfrm flipH="1">
                <a:off x="1039367" y="139701"/>
                <a:ext cx="0" cy="939869"/>
              </a:xfrm>
              <a:prstGeom prst="line">
                <a:avLst/>
              </a:prstGeom>
              <a:noFill/>
              <a:ln w="38100" cap="flat">
                <a:solidFill>
                  <a:schemeClr val="accent2"/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35">
              <a:extLst>
                <a:ext uri="{FF2B5EF4-FFF2-40B4-BE49-F238E27FC236}">
                  <a16:creationId xmlns:a16="http://schemas.microsoft.com/office/drawing/2014/main" xmlns="" id="{5540698E-A4DF-FB40-A0CA-E2CF84C9D382}"/>
                </a:ext>
              </a:extLst>
            </p:cNvPr>
            <p:cNvGrpSpPr/>
            <p:nvPr/>
          </p:nvGrpSpPr>
          <p:grpSpPr>
            <a:xfrm>
              <a:off x="2415438" y="177765"/>
              <a:ext cx="2950467" cy="3346485"/>
              <a:chOff x="0" y="177765"/>
              <a:chExt cx="2950465" cy="3346484"/>
            </a:xfrm>
          </p:grpSpPr>
          <p:sp>
            <p:nvSpPr>
              <p:cNvPr id="55" name="Shape 31">
                <a:extLst>
                  <a:ext uri="{FF2B5EF4-FFF2-40B4-BE49-F238E27FC236}">
                    <a16:creationId xmlns:a16="http://schemas.microsoft.com/office/drawing/2014/main" xmlns="" id="{5016F991-6CDA-9449-9AC4-B51215B20A93}"/>
                  </a:ext>
                </a:extLst>
              </p:cNvPr>
              <p:cNvSpPr/>
              <p:nvPr/>
            </p:nvSpPr>
            <p:spPr>
              <a:xfrm>
                <a:off x="0" y="577851"/>
                <a:ext cx="2950465" cy="2946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Shape 33">
                <a:extLst>
                  <a:ext uri="{FF2B5EF4-FFF2-40B4-BE49-F238E27FC236}">
                    <a16:creationId xmlns:a16="http://schemas.microsoft.com/office/drawing/2014/main" xmlns="" id="{F46DDEF9-5EDA-C14D-89B3-575F431B392D}"/>
                  </a:ext>
                </a:extLst>
              </p:cNvPr>
              <p:cNvSpPr/>
              <p:nvPr/>
            </p:nvSpPr>
            <p:spPr>
              <a:xfrm flipH="1">
                <a:off x="1475233" y="177765"/>
                <a:ext cx="0" cy="800170"/>
              </a:xfrm>
              <a:prstGeom prst="line">
                <a:avLst/>
              </a:prstGeom>
              <a:noFill/>
              <a:ln w="38100" cap="flat">
                <a:solidFill>
                  <a:schemeClr val="accent3"/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40">
              <a:extLst>
                <a:ext uri="{FF2B5EF4-FFF2-40B4-BE49-F238E27FC236}">
                  <a16:creationId xmlns:a16="http://schemas.microsoft.com/office/drawing/2014/main" xmlns="" id="{FE518CB8-D8A7-5142-B0DD-002A47DC9BC3}"/>
                </a:ext>
              </a:extLst>
            </p:cNvPr>
            <p:cNvGrpSpPr/>
            <p:nvPr/>
          </p:nvGrpSpPr>
          <p:grpSpPr>
            <a:xfrm>
              <a:off x="4696764" y="927099"/>
              <a:ext cx="2293316" cy="2597149"/>
              <a:chOff x="0" y="152399"/>
              <a:chExt cx="2293315" cy="2597148"/>
            </a:xfrm>
          </p:grpSpPr>
          <p:sp>
            <p:nvSpPr>
              <p:cNvPr id="53" name="Shape 36">
                <a:extLst>
                  <a:ext uri="{FF2B5EF4-FFF2-40B4-BE49-F238E27FC236}">
                    <a16:creationId xmlns:a16="http://schemas.microsoft.com/office/drawing/2014/main" xmlns="" id="{54ED34D0-47A1-7044-8DAB-565462002DBB}"/>
                  </a:ext>
                </a:extLst>
              </p:cNvPr>
              <p:cNvSpPr/>
              <p:nvPr/>
            </p:nvSpPr>
            <p:spPr>
              <a:xfrm>
                <a:off x="0" y="459393"/>
                <a:ext cx="2293315" cy="2290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Shape 38">
                <a:extLst>
                  <a:ext uri="{FF2B5EF4-FFF2-40B4-BE49-F238E27FC236}">
                    <a16:creationId xmlns:a16="http://schemas.microsoft.com/office/drawing/2014/main" xmlns="" id="{5EAE20C6-47C0-C444-B7C6-4494C14BA449}"/>
                  </a:ext>
                </a:extLst>
              </p:cNvPr>
              <p:cNvSpPr/>
              <p:nvPr/>
            </p:nvSpPr>
            <p:spPr>
              <a:xfrm flipH="1">
                <a:off x="1146658" y="152399"/>
                <a:ext cx="0" cy="800170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5">
              <a:extLst>
                <a:ext uri="{FF2B5EF4-FFF2-40B4-BE49-F238E27FC236}">
                  <a16:creationId xmlns:a16="http://schemas.microsoft.com/office/drawing/2014/main" xmlns="" id="{1DD764EA-0F6B-2B41-8A5E-F0DC85938F30}"/>
                </a:ext>
              </a:extLst>
            </p:cNvPr>
            <p:cNvGrpSpPr/>
            <p:nvPr/>
          </p:nvGrpSpPr>
          <p:grpSpPr>
            <a:xfrm>
              <a:off x="6518554" y="309453"/>
              <a:ext cx="2950467" cy="3214798"/>
              <a:chOff x="0" y="160737"/>
              <a:chExt cx="2950466" cy="3214797"/>
            </a:xfrm>
          </p:grpSpPr>
          <p:sp>
            <p:nvSpPr>
              <p:cNvPr id="51" name="Shape 41">
                <a:extLst>
                  <a:ext uri="{FF2B5EF4-FFF2-40B4-BE49-F238E27FC236}">
                    <a16:creationId xmlns:a16="http://schemas.microsoft.com/office/drawing/2014/main" xmlns="" id="{C4AA6366-90A5-F848-8522-0EC349DDDD69}"/>
                  </a:ext>
                </a:extLst>
              </p:cNvPr>
              <p:cNvSpPr/>
              <p:nvPr/>
            </p:nvSpPr>
            <p:spPr>
              <a:xfrm>
                <a:off x="0" y="429135"/>
                <a:ext cx="2950466" cy="2946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253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Shape 43">
                <a:extLst>
                  <a:ext uri="{FF2B5EF4-FFF2-40B4-BE49-F238E27FC236}">
                    <a16:creationId xmlns:a16="http://schemas.microsoft.com/office/drawing/2014/main" xmlns="" id="{F8193C22-79D8-E847-8FDB-7DC0D162C132}"/>
                  </a:ext>
                </a:extLst>
              </p:cNvPr>
              <p:cNvSpPr/>
              <p:nvPr/>
            </p:nvSpPr>
            <p:spPr>
              <a:xfrm flipH="1">
                <a:off x="1475233" y="160737"/>
                <a:ext cx="0" cy="800170"/>
              </a:xfrm>
              <a:prstGeom prst="line">
                <a:avLst/>
              </a:prstGeom>
              <a:noFill/>
              <a:ln w="38100" cap="flat">
                <a:solidFill>
                  <a:schemeClr val="accent5"/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F8E08B14-F5CD-5B4B-9CCF-6741C1668C62}"/>
              </a:ext>
            </a:extLst>
          </p:cNvPr>
          <p:cNvSpPr txBox="1"/>
          <p:nvPr/>
        </p:nvSpPr>
        <p:spPr>
          <a:xfrm>
            <a:off x="856733" y="3462793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7FC834E0-15D4-E544-BB6C-1D0A05C72BB8}"/>
              </a:ext>
            </a:extLst>
          </p:cNvPr>
          <p:cNvSpPr txBox="1"/>
          <p:nvPr/>
        </p:nvSpPr>
        <p:spPr>
          <a:xfrm>
            <a:off x="2177686" y="2144934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D52B5C5-6AE4-7F47-9F17-32EF5AFD5C54}"/>
              </a:ext>
            </a:extLst>
          </p:cNvPr>
          <p:cNvSpPr txBox="1"/>
          <p:nvPr/>
        </p:nvSpPr>
        <p:spPr>
          <a:xfrm>
            <a:off x="4260284" y="1530756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8F26989F-5609-EF41-8B40-D72B2E2C8201}"/>
              </a:ext>
            </a:extLst>
          </p:cNvPr>
          <p:cNvSpPr txBox="1"/>
          <p:nvPr/>
        </p:nvSpPr>
        <p:spPr>
          <a:xfrm>
            <a:off x="6238068" y="2273739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8C15C0E3-25C7-F84B-AFBE-3466B8868137}"/>
              </a:ext>
            </a:extLst>
          </p:cNvPr>
          <p:cNvSpPr txBox="1"/>
          <p:nvPr/>
        </p:nvSpPr>
        <p:spPr>
          <a:xfrm>
            <a:off x="8416001" y="1667720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EC6E6C88-9EAE-2748-9D62-C4163789D47D}"/>
              </a:ext>
            </a:extLst>
          </p:cNvPr>
          <p:cNvSpPr txBox="1"/>
          <p:nvPr/>
        </p:nvSpPr>
        <p:spPr>
          <a:xfrm>
            <a:off x="1794776" y="4820859"/>
            <a:ext cx="7585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₽</a:t>
            </a:r>
            <a:r>
              <a:rPr lang="ru-RU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</a:t>
            </a:r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0.9M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C9292A20-F134-B64E-8E5C-490BA5428F95}"/>
              </a:ext>
            </a:extLst>
          </p:cNvPr>
          <p:cNvSpPr txBox="1"/>
          <p:nvPr/>
        </p:nvSpPr>
        <p:spPr>
          <a:xfrm>
            <a:off x="3119130" y="4820859"/>
            <a:ext cx="7585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₽</a:t>
            </a:r>
            <a:r>
              <a:rPr lang="ru-RU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</a:t>
            </a:r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2.1M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83165389-3317-7C47-963F-2FFFD8F06B5A}"/>
              </a:ext>
            </a:extLst>
          </p:cNvPr>
          <p:cNvSpPr txBox="1"/>
          <p:nvPr/>
        </p:nvSpPr>
        <p:spPr>
          <a:xfrm>
            <a:off x="5205584" y="4820859"/>
            <a:ext cx="7585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₽</a:t>
            </a:r>
            <a:r>
              <a:rPr lang="ru-RU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</a:t>
            </a:r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3.3M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2FB0E125-9929-4A4C-BA0B-A2BC71C21C48}"/>
              </a:ext>
            </a:extLst>
          </p:cNvPr>
          <p:cNvSpPr txBox="1"/>
          <p:nvPr/>
        </p:nvSpPr>
        <p:spPr>
          <a:xfrm>
            <a:off x="7183369" y="4820859"/>
            <a:ext cx="7585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₽</a:t>
            </a:r>
            <a:r>
              <a:rPr lang="ru-RU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</a:t>
            </a:r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2.5M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CDC84F1C-B592-1743-870A-77061D17A65C}"/>
              </a:ext>
            </a:extLst>
          </p:cNvPr>
          <p:cNvSpPr txBox="1"/>
          <p:nvPr/>
        </p:nvSpPr>
        <p:spPr>
          <a:xfrm>
            <a:off x="9439680" y="4820859"/>
            <a:ext cx="7585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₽</a:t>
            </a:r>
            <a:r>
              <a:rPr lang="ru-RU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</a:t>
            </a:r>
            <a:r>
              <a:rPr lang="en-US" sz="1600" b="1" spc="-75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2.9M</a:t>
            </a:r>
          </a:p>
        </p:txBody>
      </p:sp>
      <p:sp>
        <p:nvSpPr>
          <p:cNvPr id="104" name="Subtitle 2">
            <a:extLst>
              <a:ext uri="{FF2B5EF4-FFF2-40B4-BE49-F238E27FC236}">
                <a16:creationId xmlns:a16="http://schemas.microsoft.com/office/drawing/2014/main" xmlns="" id="{030ABD55-8BE5-1947-B669-116405BA5BF5}"/>
              </a:ext>
            </a:extLst>
          </p:cNvPr>
          <p:cNvSpPr txBox="1">
            <a:spLocks/>
          </p:cNvSpPr>
          <p:nvPr/>
        </p:nvSpPr>
        <p:spPr>
          <a:xfrm>
            <a:off x="762000" y="5698498"/>
            <a:ext cx="10668000" cy="61023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38F81F84-FFDD-9441-A240-F012B0F274BB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9869725B-DEDC-ED44-BF49-8E815868836F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xmlns="" id="{6A843724-49F4-744C-AD56-280A603702D4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xmlns="" id="{D474204C-7B40-3F4A-9932-345D3476917C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16D64A17-3033-924A-80A8-DD702818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5" name="Номер слайда 3">
            <a:extLst>
              <a:ext uri="{FF2B5EF4-FFF2-40B4-BE49-F238E27FC236}">
                <a16:creationId xmlns:a16="http://schemas.microsoft.com/office/drawing/2014/main" xmlns="" id="{7CB5B4AF-1165-624F-9B4F-0A84BD9E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8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1B8F93-355B-6645-B6B0-3A7A5D92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4" name="Group 10">
            <a:extLst>
              <a:ext uri="{FF2B5EF4-FFF2-40B4-BE49-F238E27FC236}">
                <a16:creationId xmlns:a16="http://schemas.microsoft.com/office/drawing/2014/main" xmlns="" id="{54502BA0-32A7-5246-A965-D6D635D0465C}"/>
              </a:ext>
            </a:extLst>
          </p:cNvPr>
          <p:cNvGrpSpPr/>
          <p:nvPr/>
        </p:nvGrpSpPr>
        <p:grpSpPr>
          <a:xfrm>
            <a:off x="1079037" y="471066"/>
            <a:ext cx="10350964" cy="6386934"/>
            <a:chOff x="2154898" y="942132"/>
            <a:chExt cx="20701927" cy="12773868"/>
          </a:xfrm>
          <a:solidFill>
            <a:schemeClr val="bg1">
              <a:lumMod val="95000"/>
            </a:schemeClr>
          </a:solidFill>
        </p:grpSpPr>
        <p:sp>
          <p:nvSpPr>
            <p:cNvPr id="125" name="Freeform 3">
              <a:extLst>
                <a:ext uri="{FF2B5EF4-FFF2-40B4-BE49-F238E27FC236}">
                  <a16:creationId xmlns:a16="http://schemas.microsoft.com/office/drawing/2014/main" xmlns="" id="{DB3F99BF-D452-4143-B9BA-FE5505361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6785" y="942132"/>
              <a:ext cx="2614341" cy="2074062"/>
            </a:xfrm>
            <a:custGeom>
              <a:avLst/>
              <a:gdLst>
                <a:gd name="T0" fmla="*/ 3224 w 3840"/>
                <a:gd name="T1" fmla="*/ 983 h 3047"/>
                <a:gd name="T2" fmla="*/ 3224 w 3840"/>
                <a:gd name="T3" fmla="*/ 983 h 3047"/>
                <a:gd name="T4" fmla="*/ 3048 w 3840"/>
                <a:gd name="T5" fmla="*/ 1010 h 3047"/>
                <a:gd name="T6" fmla="*/ 3048 w 3840"/>
                <a:gd name="T7" fmla="*/ 1010 h 3047"/>
                <a:gd name="T8" fmla="*/ 3048 w 3840"/>
                <a:gd name="T9" fmla="*/ 983 h 3047"/>
                <a:gd name="T10" fmla="*/ 3048 w 3840"/>
                <a:gd name="T11" fmla="*/ 983 h 3047"/>
                <a:gd name="T12" fmla="*/ 2065 w 3840"/>
                <a:gd name="T13" fmla="*/ 0 h 3047"/>
                <a:gd name="T14" fmla="*/ 2065 w 3840"/>
                <a:gd name="T15" fmla="*/ 0 h 3047"/>
                <a:gd name="T16" fmla="*/ 1091 w 3840"/>
                <a:gd name="T17" fmla="*/ 847 h 3047"/>
                <a:gd name="T18" fmla="*/ 1091 w 3840"/>
                <a:gd name="T19" fmla="*/ 847 h 3047"/>
                <a:gd name="T20" fmla="*/ 820 w 3840"/>
                <a:gd name="T21" fmla="*/ 801 h 3047"/>
                <a:gd name="T22" fmla="*/ 820 w 3840"/>
                <a:gd name="T23" fmla="*/ 801 h 3047"/>
                <a:gd name="T24" fmla="*/ 0 w 3840"/>
                <a:gd name="T25" fmla="*/ 1621 h 3047"/>
                <a:gd name="T26" fmla="*/ 0 w 3840"/>
                <a:gd name="T27" fmla="*/ 1621 h 3047"/>
                <a:gd name="T28" fmla="*/ 694 w 3840"/>
                <a:gd name="T29" fmla="*/ 2431 h 3047"/>
                <a:gd name="T30" fmla="*/ 694 w 3840"/>
                <a:gd name="T31" fmla="*/ 2431 h 3047"/>
                <a:gd name="T32" fmla="*/ 1472 w 3840"/>
                <a:gd name="T33" fmla="*/ 3046 h 3047"/>
                <a:gd name="T34" fmla="*/ 1472 w 3840"/>
                <a:gd name="T35" fmla="*/ 3046 h 3047"/>
                <a:gd name="T36" fmla="*/ 2181 w 3840"/>
                <a:gd name="T37" fmla="*/ 2618 h 3047"/>
                <a:gd name="T38" fmla="*/ 2181 w 3840"/>
                <a:gd name="T39" fmla="*/ 2618 h 3047"/>
                <a:gd name="T40" fmla="*/ 2653 w 3840"/>
                <a:gd name="T41" fmla="*/ 2866 h 3047"/>
                <a:gd name="T42" fmla="*/ 2653 w 3840"/>
                <a:gd name="T43" fmla="*/ 2866 h 3047"/>
                <a:gd name="T44" fmla="*/ 3224 w 3840"/>
                <a:gd name="T45" fmla="*/ 2295 h 3047"/>
                <a:gd name="T46" fmla="*/ 3224 w 3840"/>
                <a:gd name="T47" fmla="*/ 2295 h 3047"/>
                <a:gd name="T48" fmla="*/ 3218 w 3840"/>
                <a:gd name="T49" fmla="*/ 2213 h 3047"/>
                <a:gd name="T50" fmla="*/ 3218 w 3840"/>
                <a:gd name="T51" fmla="*/ 2213 h 3047"/>
                <a:gd name="T52" fmla="*/ 3224 w 3840"/>
                <a:gd name="T53" fmla="*/ 2213 h 3047"/>
                <a:gd name="T54" fmla="*/ 3224 w 3840"/>
                <a:gd name="T55" fmla="*/ 2213 h 3047"/>
                <a:gd name="T56" fmla="*/ 3839 w 3840"/>
                <a:gd name="T57" fmla="*/ 1598 h 3047"/>
                <a:gd name="T58" fmla="*/ 3839 w 3840"/>
                <a:gd name="T59" fmla="*/ 1598 h 3047"/>
                <a:gd name="T60" fmla="*/ 3224 w 3840"/>
                <a:gd name="T61" fmla="*/ 983 h 3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40" h="3047">
                  <a:moveTo>
                    <a:pt x="3224" y="983"/>
                  </a:moveTo>
                  <a:lnTo>
                    <a:pt x="3224" y="983"/>
                  </a:lnTo>
                  <a:cubicBezTo>
                    <a:pt x="3163" y="983"/>
                    <a:pt x="3104" y="993"/>
                    <a:pt x="3048" y="1010"/>
                  </a:cubicBezTo>
                  <a:lnTo>
                    <a:pt x="3048" y="1010"/>
                  </a:lnTo>
                  <a:cubicBezTo>
                    <a:pt x="3048" y="1001"/>
                    <a:pt x="3048" y="992"/>
                    <a:pt x="3048" y="983"/>
                  </a:cubicBezTo>
                  <a:lnTo>
                    <a:pt x="3048" y="983"/>
                  </a:lnTo>
                  <a:cubicBezTo>
                    <a:pt x="3048" y="440"/>
                    <a:pt x="2608" y="0"/>
                    <a:pt x="2065" y="0"/>
                  </a:cubicBezTo>
                  <a:lnTo>
                    <a:pt x="2065" y="0"/>
                  </a:lnTo>
                  <a:cubicBezTo>
                    <a:pt x="1568" y="0"/>
                    <a:pt x="1157" y="369"/>
                    <a:pt x="1091" y="847"/>
                  </a:cubicBezTo>
                  <a:lnTo>
                    <a:pt x="1091" y="847"/>
                  </a:lnTo>
                  <a:cubicBezTo>
                    <a:pt x="1006" y="817"/>
                    <a:pt x="915" y="801"/>
                    <a:pt x="820" y="801"/>
                  </a:cubicBezTo>
                  <a:lnTo>
                    <a:pt x="820" y="801"/>
                  </a:lnTo>
                  <a:cubicBezTo>
                    <a:pt x="367" y="801"/>
                    <a:pt x="0" y="1168"/>
                    <a:pt x="0" y="1621"/>
                  </a:cubicBezTo>
                  <a:lnTo>
                    <a:pt x="0" y="1621"/>
                  </a:lnTo>
                  <a:cubicBezTo>
                    <a:pt x="0" y="2031"/>
                    <a:pt x="301" y="2370"/>
                    <a:pt x="694" y="2431"/>
                  </a:cubicBezTo>
                  <a:lnTo>
                    <a:pt x="694" y="2431"/>
                  </a:lnTo>
                  <a:cubicBezTo>
                    <a:pt x="779" y="2784"/>
                    <a:pt x="1094" y="3046"/>
                    <a:pt x="1472" y="3046"/>
                  </a:cubicBezTo>
                  <a:lnTo>
                    <a:pt x="1472" y="3046"/>
                  </a:lnTo>
                  <a:cubicBezTo>
                    <a:pt x="1780" y="3046"/>
                    <a:pt x="2047" y="2872"/>
                    <a:pt x="2181" y="2618"/>
                  </a:cubicBezTo>
                  <a:lnTo>
                    <a:pt x="2181" y="2618"/>
                  </a:lnTo>
                  <a:cubicBezTo>
                    <a:pt x="2284" y="2768"/>
                    <a:pt x="2457" y="2866"/>
                    <a:pt x="2653" y="2866"/>
                  </a:cubicBezTo>
                  <a:lnTo>
                    <a:pt x="2653" y="2866"/>
                  </a:lnTo>
                  <a:cubicBezTo>
                    <a:pt x="2968" y="2866"/>
                    <a:pt x="3224" y="2611"/>
                    <a:pt x="3224" y="2295"/>
                  </a:cubicBezTo>
                  <a:lnTo>
                    <a:pt x="3224" y="2295"/>
                  </a:lnTo>
                  <a:cubicBezTo>
                    <a:pt x="3224" y="2267"/>
                    <a:pt x="3222" y="2240"/>
                    <a:pt x="3218" y="2213"/>
                  </a:cubicBezTo>
                  <a:lnTo>
                    <a:pt x="3218" y="2213"/>
                  </a:lnTo>
                  <a:cubicBezTo>
                    <a:pt x="3220" y="2213"/>
                    <a:pt x="3222" y="2213"/>
                    <a:pt x="3224" y="2213"/>
                  </a:cubicBezTo>
                  <a:lnTo>
                    <a:pt x="3224" y="2213"/>
                  </a:lnTo>
                  <a:cubicBezTo>
                    <a:pt x="3564" y="2213"/>
                    <a:pt x="3839" y="1939"/>
                    <a:pt x="3839" y="1598"/>
                  </a:cubicBezTo>
                  <a:lnTo>
                    <a:pt x="3839" y="1598"/>
                  </a:lnTo>
                  <a:cubicBezTo>
                    <a:pt x="3839" y="1259"/>
                    <a:pt x="3564" y="983"/>
                    <a:pt x="3224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5">
              <a:extLst>
                <a:ext uri="{FF2B5EF4-FFF2-40B4-BE49-F238E27FC236}">
                  <a16:creationId xmlns:a16="http://schemas.microsoft.com/office/drawing/2014/main" xmlns="" id="{B3C24EB6-02F2-024F-ACAE-1D81B5B9D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0248" y="6549006"/>
              <a:ext cx="1884967" cy="1149588"/>
            </a:xfrm>
            <a:custGeom>
              <a:avLst/>
              <a:gdLst>
                <a:gd name="T0" fmla="*/ 1419 w 2768"/>
                <a:gd name="T1" fmla="*/ 953 h 1690"/>
                <a:gd name="T2" fmla="*/ 1419 w 2768"/>
                <a:gd name="T3" fmla="*/ 953 h 1690"/>
                <a:gd name="T4" fmla="*/ 1397 w 2768"/>
                <a:gd name="T5" fmla="*/ 918 h 1690"/>
                <a:gd name="T6" fmla="*/ 1397 w 2768"/>
                <a:gd name="T7" fmla="*/ 918 h 1690"/>
                <a:gd name="T8" fmla="*/ 1434 w 2768"/>
                <a:gd name="T9" fmla="*/ 938 h 1690"/>
                <a:gd name="T10" fmla="*/ 1434 w 2768"/>
                <a:gd name="T11" fmla="*/ 938 h 1690"/>
                <a:gd name="T12" fmla="*/ 1419 w 2768"/>
                <a:gd name="T13" fmla="*/ 953 h 1690"/>
                <a:gd name="T14" fmla="*/ 2290 w 2768"/>
                <a:gd name="T15" fmla="*/ 495 h 1690"/>
                <a:gd name="T16" fmla="*/ 2290 w 2768"/>
                <a:gd name="T17" fmla="*/ 495 h 1690"/>
                <a:gd name="T18" fmla="*/ 2149 w 2768"/>
                <a:gd name="T19" fmla="*/ 517 h 1690"/>
                <a:gd name="T20" fmla="*/ 2149 w 2768"/>
                <a:gd name="T21" fmla="*/ 517 h 1690"/>
                <a:gd name="T22" fmla="*/ 2150 w 2768"/>
                <a:gd name="T23" fmla="*/ 495 h 1690"/>
                <a:gd name="T24" fmla="*/ 2150 w 2768"/>
                <a:gd name="T25" fmla="*/ 495 h 1690"/>
                <a:gd name="T26" fmla="*/ 1655 w 2768"/>
                <a:gd name="T27" fmla="*/ 0 h 1690"/>
                <a:gd name="T28" fmla="*/ 1655 w 2768"/>
                <a:gd name="T29" fmla="*/ 0 h 1690"/>
                <a:gd name="T30" fmla="*/ 1264 w 2768"/>
                <a:gd name="T31" fmla="*/ 192 h 1690"/>
                <a:gd name="T32" fmla="*/ 1264 w 2768"/>
                <a:gd name="T33" fmla="*/ 192 h 1690"/>
                <a:gd name="T34" fmla="*/ 967 w 2768"/>
                <a:gd name="T35" fmla="*/ 74 h 1690"/>
                <a:gd name="T36" fmla="*/ 967 w 2768"/>
                <a:gd name="T37" fmla="*/ 74 h 1690"/>
                <a:gd name="T38" fmla="*/ 573 w 2768"/>
                <a:gd name="T39" fmla="*/ 328 h 1690"/>
                <a:gd name="T40" fmla="*/ 573 w 2768"/>
                <a:gd name="T41" fmla="*/ 328 h 1690"/>
                <a:gd name="T42" fmla="*/ 421 w 2768"/>
                <a:gd name="T43" fmla="*/ 299 h 1690"/>
                <a:gd name="T44" fmla="*/ 421 w 2768"/>
                <a:gd name="T45" fmla="*/ 299 h 1690"/>
                <a:gd name="T46" fmla="*/ 0 w 2768"/>
                <a:gd name="T47" fmla="*/ 719 h 1690"/>
                <a:gd name="T48" fmla="*/ 0 w 2768"/>
                <a:gd name="T49" fmla="*/ 719 h 1690"/>
                <a:gd name="T50" fmla="*/ 421 w 2768"/>
                <a:gd name="T51" fmla="*/ 1139 h 1690"/>
                <a:gd name="T52" fmla="*/ 421 w 2768"/>
                <a:gd name="T53" fmla="*/ 1139 h 1690"/>
                <a:gd name="T54" fmla="*/ 518 w 2768"/>
                <a:gd name="T55" fmla="*/ 1128 h 1690"/>
                <a:gd name="T56" fmla="*/ 518 w 2768"/>
                <a:gd name="T57" fmla="*/ 1128 h 1690"/>
                <a:gd name="T58" fmla="*/ 515 w 2768"/>
                <a:gd name="T59" fmla="*/ 1184 h 1690"/>
                <a:gd name="T60" fmla="*/ 515 w 2768"/>
                <a:gd name="T61" fmla="*/ 1184 h 1690"/>
                <a:gd name="T62" fmla="*/ 996 w 2768"/>
                <a:gd name="T63" fmla="*/ 1665 h 1690"/>
                <a:gd name="T64" fmla="*/ 996 w 2768"/>
                <a:gd name="T65" fmla="*/ 1665 h 1690"/>
                <a:gd name="T66" fmla="*/ 1361 w 2768"/>
                <a:gd name="T67" fmla="*/ 1497 h 1690"/>
                <a:gd name="T68" fmla="*/ 1361 w 2768"/>
                <a:gd name="T69" fmla="*/ 1497 h 1690"/>
                <a:gd name="T70" fmla="*/ 1720 w 2768"/>
                <a:gd name="T71" fmla="*/ 1689 h 1690"/>
                <a:gd name="T72" fmla="*/ 1720 w 2768"/>
                <a:gd name="T73" fmla="*/ 1689 h 1690"/>
                <a:gd name="T74" fmla="*/ 2120 w 2768"/>
                <a:gd name="T75" fmla="*/ 1416 h 1690"/>
                <a:gd name="T76" fmla="*/ 2120 w 2768"/>
                <a:gd name="T77" fmla="*/ 1416 h 1690"/>
                <a:gd name="T78" fmla="*/ 2290 w 2768"/>
                <a:gd name="T79" fmla="*/ 1448 h 1690"/>
                <a:gd name="T80" fmla="*/ 2290 w 2768"/>
                <a:gd name="T81" fmla="*/ 1448 h 1690"/>
                <a:gd name="T82" fmla="*/ 2767 w 2768"/>
                <a:gd name="T83" fmla="*/ 971 h 1690"/>
                <a:gd name="T84" fmla="*/ 2767 w 2768"/>
                <a:gd name="T85" fmla="*/ 971 h 1690"/>
                <a:gd name="T86" fmla="*/ 2290 w 2768"/>
                <a:gd name="T87" fmla="*/ 495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68" h="1690">
                  <a:moveTo>
                    <a:pt x="1419" y="953"/>
                  </a:moveTo>
                  <a:lnTo>
                    <a:pt x="1419" y="953"/>
                  </a:lnTo>
                  <a:cubicBezTo>
                    <a:pt x="1412" y="941"/>
                    <a:pt x="1404" y="929"/>
                    <a:pt x="1397" y="918"/>
                  </a:cubicBezTo>
                  <a:lnTo>
                    <a:pt x="1397" y="918"/>
                  </a:lnTo>
                  <a:cubicBezTo>
                    <a:pt x="1409" y="924"/>
                    <a:pt x="1421" y="932"/>
                    <a:pt x="1434" y="938"/>
                  </a:cubicBezTo>
                  <a:lnTo>
                    <a:pt x="1434" y="938"/>
                  </a:lnTo>
                  <a:cubicBezTo>
                    <a:pt x="1429" y="943"/>
                    <a:pt x="1424" y="948"/>
                    <a:pt x="1419" y="953"/>
                  </a:cubicBezTo>
                  <a:close/>
                  <a:moveTo>
                    <a:pt x="2290" y="495"/>
                  </a:moveTo>
                  <a:lnTo>
                    <a:pt x="2290" y="495"/>
                  </a:lnTo>
                  <a:cubicBezTo>
                    <a:pt x="2241" y="495"/>
                    <a:pt x="2194" y="503"/>
                    <a:pt x="2149" y="517"/>
                  </a:cubicBezTo>
                  <a:lnTo>
                    <a:pt x="2149" y="517"/>
                  </a:lnTo>
                  <a:cubicBezTo>
                    <a:pt x="2150" y="510"/>
                    <a:pt x="2150" y="503"/>
                    <a:pt x="2150" y="495"/>
                  </a:cubicBezTo>
                  <a:lnTo>
                    <a:pt x="2150" y="495"/>
                  </a:lnTo>
                  <a:cubicBezTo>
                    <a:pt x="2150" y="222"/>
                    <a:pt x="1928" y="0"/>
                    <a:pt x="1655" y="0"/>
                  </a:cubicBezTo>
                  <a:lnTo>
                    <a:pt x="1655" y="0"/>
                  </a:lnTo>
                  <a:cubicBezTo>
                    <a:pt x="1496" y="0"/>
                    <a:pt x="1355" y="75"/>
                    <a:pt x="1264" y="192"/>
                  </a:cubicBezTo>
                  <a:lnTo>
                    <a:pt x="1264" y="192"/>
                  </a:lnTo>
                  <a:cubicBezTo>
                    <a:pt x="1186" y="119"/>
                    <a:pt x="1082" y="74"/>
                    <a:pt x="967" y="74"/>
                  </a:cubicBezTo>
                  <a:lnTo>
                    <a:pt x="967" y="74"/>
                  </a:lnTo>
                  <a:cubicBezTo>
                    <a:pt x="792" y="74"/>
                    <a:pt x="642" y="179"/>
                    <a:pt x="573" y="328"/>
                  </a:cubicBezTo>
                  <a:lnTo>
                    <a:pt x="573" y="328"/>
                  </a:lnTo>
                  <a:cubicBezTo>
                    <a:pt x="526" y="309"/>
                    <a:pt x="475" y="299"/>
                    <a:pt x="421" y="299"/>
                  </a:cubicBezTo>
                  <a:lnTo>
                    <a:pt x="421" y="299"/>
                  </a:lnTo>
                  <a:cubicBezTo>
                    <a:pt x="189" y="299"/>
                    <a:pt x="0" y="487"/>
                    <a:pt x="0" y="719"/>
                  </a:cubicBezTo>
                  <a:lnTo>
                    <a:pt x="0" y="719"/>
                  </a:lnTo>
                  <a:cubicBezTo>
                    <a:pt x="0" y="951"/>
                    <a:pt x="189" y="1139"/>
                    <a:pt x="421" y="1139"/>
                  </a:cubicBezTo>
                  <a:lnTo>
                    <a:pt x="421" y="1139"/>
                  </a:lnTo>
                  <a:cubicBezTo>
                    <a:pt x="454" y="1139"/>
                    <a:pt x="487" y="1135"/>
                    <a:pt x="518" y="1128"/>
                  </a:cubicBezTo>
                  <a:lnTo>
                    <a:pt x="518" y="1128"/>
                  </a:lnTo>
                  <a:cubicBezTo>
                    <a:pt x="516" y="1146"/>
                    <a:pt x="515" y="1165"/>
                    <a:pt x="515" y="1184"/>
                  </a:cubicBezTo>
                  <a:lnTo>
                    <a:pt x="515" y="1184"/>
                  </a:lnTo>
                  <a:cubicBezTo>
                    <a:pt x="515" y="1449"/>
                    <a:pt x="730" y="1665"/>
                    <a:pt x="996" y="1665"/>
                  </a:cubicBezTo>
                  <a:lnTo>
                    <a:pt x="996" y="1665"/>
                  </a:lnTo>
                  <a:cubicBezTo>
                    <a:pt x="1142" y="1665"/>
                    <a:pt x="1273" y="1599"/>
                    <a:pt x="1361" y="1497"/>
                  </a:cubicBezTo>
                  <a:lnTo>
                    <a:pt x="1361" y="1497"/>
                  </a:lnTo>
                  <a:cubicBezTo>
                    <a:pt x="1439" y="1613"/>
                    <a:pt x="1570" y="1689"/>
                    <a:pt x="1720" y="1689"/>
                  </a:cubicBezTo>
                  <a:lnTo>
                    <a:pt x="1720" y="1689"/>
                  </a:lnTo>
                  <a:cubicBezTo>
                    <a:pt x="1902" y="1689"/>
                    <a:pt x="2057" y="1577"/>
                    <a:pt x="2120" y="1416"/>
                  </a:cubicBezTo>
                  <a:lnTo>
                    <a:pt x="2120" y="1416"/>
                  </a:lnTo>
                  <a:cubicBezTo>
                    <a:pt x="2173" y="1437"/>
                    <a:pt x="2230" y="1448"/>
                    <a:pt x="2290" y="1448"/>
                  </a:cubicBezTo>
                  <a:lnTo>
                    <a:pt x="2290" y="1448"/>
                  </a:lnTo>
                  <a:cubicBezTo>
                    <a:pt x="2553" y="1448"/>
                    <a:pt x="2767" y="1234"/>
                    <a:pt x="2767" y="971"/>
                  </a:cubicBezTo>
                  <a:lnTo>
                    <a:pt x="2767" y="971"/>
                  </a:lnTo>
                  <a:cubicBezTo>
                    <a:pt x="2767" y="709"/>
                    <a:pt x="2553" y="495"/>
                    <a:pt x="2290" y="49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6">
              <a:extLst>
                <a:ext uri="{FF2B5EF4-FFF2-40B4-BE49-F238E27FC236}">
                  <a16:creationId xmlns:a16="http://schemas.microsoft.com/office/drawing/2014/main" xmlns="" id="{FA7B59E9-D838-7743-B438-ED658CAF9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7299" y="1740542"/>
              <a:ext cx="3289686" cy="2380219"/>
            </a:xfrm>
            <a:custGeom>
              <a:avLst/>
              <a:gdLst>
                <a:gd name="T0" fmla="*/ 3867 w 4832"/>
                <a:gd name="T1" fmla="*/ 641 h 3495"/>
                <a:gd name="T2" fmla="*/ 3867 w 4832"/>
                <a:gd name="T3" fmla="*/ 641 h 3495"/>
                <a:gd name="T4" fmla="*/ 2850 w 4832"/>
                <a:gd name="T5" fmla="*/ 35 h 3495"/>
                <a:gd name="T6" fmla="*/ 2850 w 4832"/>
                <a:gd name="T7" fmla="*/ 35 h 3495"/>
                <a:gd name="T8" fmla="*/ 2004 w 4832"/>
                <a:gd name="T9" fmla="*/ 571 h 3495"/>
                <a:gd name="T10" fmla="*/ 2004 w 4832"/>
                <a:gd name="T11" fmla="*/ 571 h 3495"/>
                <a:gd name="T12" fmla="*/ 1398 w 4832"/>
                <a:gd name="T13" fmla="*/ 340 h 3495"/>
                <a:gd name="T14" fmla="*/ 1398 w 4832"/>
                <a:gd name="T15" fmla="*/ 340 h 3495"/>
                <a:gd name="T16" fmla="*/ 735 w 4832"/>
                <a:gd name="T17" fmla="*/ 1022 h 3495"/>
                <a:gd name="T18" fmla="*/ 735 w 4832"/>
                <a:gd name="T19" fmla="*/ 1022 h 3495"/>
                <a:gd name="T20" fmla="*/ 750 w 4832"/>
                <a:gd name="T21" fmla="*/ 1111 h 3495"/>
                <a:gd name="T22" fmla="*/ 750 w 4832"/>
                <a:gd name="T23" fmla="*/ 1111 h 3495"/>
                <a:gd name="T24" fmla="*/ 742 w 4832"/>
                <a:gd name="T25" fmla="*/ 1111 h 3495"/>
                <a:gd name="T26" fmla="*/ 742 w 4832"/>
                <a:gd name="T27" fmla="*/ 1111 h 3495"/>
                <a:gd name="T28" fmla="*/ 28 w 4832"/>
                <a:gd name="T29" fmla="*/ 1846 h 3495"/>
                <a:gd name="T30" fmla="*/ 28 w 4832"/>
                <a:gd name="T31" fmla="*/ 1846 h 3495"/>
                <a:gd name="T32" fmla="*/ 842 w 4832"/>
                <a:gd name="T33" fmla="*/ 2466 h 3495"/>
                <a:gd name="T34" fmla="*/ 842 w 4832"/>
                <a:gd name="T35" fmla="*/ 2466 h 3495"/>
                <a:gd name="T36" fmla="*/ 1059 w 4832"/>
                <a:gd name="T37" fmla="*/ 2422 h 3495"/>
                <a:gd name="T38" fmla="*/ 1059 w 4832"/>
                <a:gd name="T39" fmla="*/ 2422 h 3495"/>
                <a:gd name="T40" fmla="*/ 1060 w 4832"/>
                <a:gd name="T41" fmla="*/ 2451 h 3495"/>
                <a:gd name="T42" fmla="*/ 1060 w 4832"/>
                <a:gd name="T43" fmla="*/ 2451 h 3495"/>
                <a:gd name="T44" fmla="*/ 2362 w 4832"/>
                <a:gd name="T45" fmla="*/ 3444 h 3495"/>
                <a:gd name="T46" fmla="*/ 2362 w 4832"/>
                <a:gd name="T47" fmla="*/ 3444 h 3495"/>
                <a:gd name="T48" fmla="*/ 3503 w 4832"/>
                <a:gd name="T49" fmla="*/ 2422 h 3495"/>
                <a:gd name="T50" fmla="*/ 3503 w 4832"/>
                <a:gd name="T51" fmla="*/ 2422 h 3495"/>
                <a:gd name="T52" fmla="*/ 3843 w 4832"/>
                <a:gd name="T53" fmla="*/ 2448 h 3495"/>
                <a:gd name="T54" fmla="*/ 3843 w 4832"/>
                <a:gd name="T55" fmla="*/ 2448 h 3495"/>
                <a:gd name="T56" fmla="*/ 4795 w 4832"/>
                <a:gd name="T57" fmla="*/ 1469 h 3495"/>
                <a:gd name="T58" fmla="*/ 4795 w 4832"/>
                <a:gd name="T59" fmla="*/ 1469 h 3495"/>
                <a:gd name="T60" fmla="*/ 3867 w 4832"/>
                <a:gd name="T61" fmla="*/ 641 h 3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32" h="3495">
                  <a:moveTo>
                    <a:pt x="3867" y="641"/>
                  </a:moveTo>
                  <a:lnTo>
                    <a:pt x="3867" y="641"/>
                  </a:lnTo>
                  <a:cubicBezTo>
                    <a:pt x="3734" y="260"/>
                    <a:pt x="3320" y="0"/>
                    <a:pt x="2850" y="35"/>
                  </a:cubicBezTo>
                  <a:lnTo>
                    <a:pt x="2850" y="35"/>
                  </a:lnTo>
                  <a:cubicBezTo>
                    <a:pt x="2468" y="63"/>
                    <a:pt x="2150" y="279"/>
                    <a:pt x="2004" y="571"/>
                  </a:cubicBezTo>
                  <a:lnTo>
                    <a:pt x="2004" y="571"/>
                  </a:lnTo>
                  <a:cubicBezTo>
                    <a:pt x="1865" y="415"/>
                    <a:pt x="1642" y="322"/>
                    <a:pt x="1398" y="340"/>
                  </a:cubicBezTo>
                  <a:lnTo>
                    <a:pt x="1398" y="340"/>
                  </a:lnTo>
                  <a:cubicBezTo>
                    <a:pt x="1006" y="369"/>
                    <a:pt x="709" y="674"/>
                    <a:pt x="735" y="1022"/>
                  </a:cubicBezTo>
                  <a:lnTo>
                    <a:pt x="735" y="1022"/>
                  </a:lnTo>
                  <a:cubicBezTo>
                    <a:pt x="738" y="1053"/>
                    <a:pt x="743" y="1082"/>
                    <a:pt x="750" y="1111"/>
                  </a:cubicBezTo>
                  <a:lnTo>
                    <a:pt x="750" y="1111"/>
                  </a:lnTo>
                  <a:cubicBezTo>
                    <a:pt x="747" y="1111"/>
                    <a:pt x="745" y="1111"/>
                    <a:pt x="742" y="1111"/>
                  </a:cubicBezTo>
                  <a:lnTo>
                    <a:pt x="742" y="1111"/>
                  </a:lnTo>
                  <a:cubicBezTo>
                    <a:pt x="320" y="1143"/>
                    <a:pt x="0" y="1472"/>
                    <a:pt x="28" y="1846"/>
                  </a:cubicBezTo>
                  <a:lnTo>
                    <a:pt x="28" y="1846"/>
                  </a:lnTo>
                  <a:cubicBezTo>
                    <a:pt x="55" y="2220"/>
                    <a:pt x="420" y="2498"/>
                    <a:pt x="842" y="2466"/>
                  </a:cubicBezTo>
                  <a:lnTo>
                    <a:pt x="842" y="2466"/>
                  </a:lnTo>
                  <a:cubicBezTo>
                    <a:pt x="918" y="2461"/>
                    <a:pt x="991" y="2445"/>
                    <a:pt x="1059" y="2422"/>
                  </a:cubicBezTo>
                  <a:lnTo>
                    <a:pt x="1059" y="2422"/>
                  </a:lnTo>
                  <a:cubicBezTo>
                    <a:pt x="1059" y="2431"/>
                    <a:pt x="1059" y="2441"/>
                    <a:pt x="1060" y="2451"/>
                  </a:cubicBezTo>
                  <a:lnTo>
                    <a:pt x="1060" y="2451"/>
                  </a:lnTo>
                  <a:cubicBezTo>
                    <a:pt x="1104" y="3049"/>
                    <a:pt x="1687" y="3494"/>
                    <a:pt x="2362" y="3444"/>
                  </a:cubicBezTo>
                  <a:lnTo>
                    <a:pt x="2362" y="3444"/>
                  </a:lnTo>
                  <a:cubicBezTo>
                    <a:pt x="2979" y="3399"/>
                    <a:pt x="3459" y="2955"/>
                    <a:pt x="3503" y="2422"/>
                  </a:cubicBezTo>
                  <a:lnTo>
                    <a:pt x="3503" y="2422"/>
                  </a:lnTo>
                  <a:cubicBezTo>
                    <a:pt x="3611" y="2447"/>
                    <a:pt x="3725" y="2456"/>
                    <a:pt x="3843" y="2448"/>
                  </a:cubicBezTo>
                  <a:lnTo>
                    <a:pt x="3843" y="2448"/>
                  </a:lnTo>
                  <a:cubicBezTo>
                    <a:pt x="4405" y="2406"/>
                    <a:pt x="4831" y="1968"/>
                    <a:pt x="4795" y="1469"/>
                  </a:cubicBezTo>
                  <a:lnTo>
                    <a:pt x="4795" y="1469"/>
                  </a:lnTo>
                  <a:cubicBezTo>
                    <a:pt x="4761" y="1018"/>
                    <a:pt x="4360" y="672"/>
                    <a:pt x="3867" y="6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7">
              <a:extLst>
                <a:ext uri="{FF2B5EF4-FFF2-40B4-BE49-F238E27FC236}">
                  <a16:creationId xmlns:a16="http://schemas.microsoft.com/office/drawing/2014/main" xmlns="" id="{64FEEA79-F60C-C442-A9C9-EAEE60B0B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593" y="10454006"/>
              <a:ext cx="2803437" cy="1752899"/>
            </a:xfrm>
            <a:custGeom>
              <a:avLst/>
              <a:gdLst>
                <a:gd name="T0" fmla="*/ 1975 w 4120"/>
                <a:gd name="T1" fmla="*/ 1146 h 2575"/>
                <a:gd name="T2" fmla="*/ 1975 w 4120"/>
                <a:gd name="T3" fmla="*/ 1146 h 2575"/>
                <a:gd name="T4" fmla="*/ 1997 w 4120"/>
                <a:gd name="T5" fmla="*/ 1122 h 2575"/>
                <a:gd name="T6" fmla="*/ 1997 w 4120"/>
                <a:gd name="T7" fmla="*/ 1122 h 2575"/>
                <a:gd name="T8" fmla="*/ 2033 w 4120"/>
                <a:gd name="T9" fmla="*/ 1171 h 2575"/>
                <a:gd name="T10" fmla="*/ 2033 w 4120"/>
                <a:gd name="T11" fmla="*/ 1171 h 2575"/>
                <a:gd name="T12" fmla="*/ 1975 w 4120"/>
                <a:gd name="T13" fmla="*/ 1146 h 2575"/>
                <a:gd name="T14" fmla="*/ 3425 w 4120"/>
                <a:gd name="T15" fmla="*/ 726 h 2575"/>
                <a:gd name="T16" fmla="*/ 3425 w 4120"/>
                <a:gd name="T17" fmla="*/ 726 h 2575"/>
                <a:gd name="T18" fmla="*/ 3286 w 4120"/>
                <a:gd name="T19" fmla="*/ 755 h 2575"/>
                <a:gd name="T20" fmla="*/ 3286 w 4120"/>
                <a:gd name="T21" fmla="*/ 755 h 2575"/>
                <a:gd name="T22" fmla="*/ 3284 w 4120"/>
                <a:gd name="T23" fmla="*/ 673 h 2575"/>
                <a:gd name="T24" fmla="*/ 3284 w 4120"/>
                <a:gd name="T25" fmla="*/ 673 h 2575"/>
                <a:gd name="T26" fmla="*/ 2523 w 4120"/>
                <a:gd name="T27" fmla="*/ 33 h 2575"/>
                <a:gd name="T28" fmla="*/ 2523 w 4120"/>
                <a:gd name="T29" fmla="*/ 33 h 2575"/>
                <a:gd name="T30" fmla="*/ 2012 w 4120"/>
                <a:gd name="T31" fmla="*/ 324 h 2575"/>
                <a:gd name="T32" fmla="*/ 2012 w 4120"/>
                <a:gd name="T33" fmla="*/ 324 h 2575"/>
                <a:gd name="T34" fmla="*/ 1466 w 4120"/>
                <a:gd name="T35" fmla="*/ 88 h 2575"/>
                <a:gd name="T36" fmla="*/ 1466 w 4120"/>
                <a:gd name="T37" fmla="*/ 88 h 2575"/>
                <a:gd name="T38" fmla="*/ 917 w 4120"/>
                <a:gd name="T39" fmla="*/ 535 h 2575"/>
                <a:gd name="T40" fmla="*/ 917 w 4120"/>
                <a:gd name="T41" fmla="*/ 535 h 2575"/>
                <a:gd name="T42" fmla="*/ 667 w 4120"/>
                <a:gd name="T43" fmla="*/ 512 h 2575"/>
                <a:gd name="T44" fmla="*/ 667 w 4120"/>
                <a:gd name="T45" fmla="*/ 512 h 2575"/>
                <a:gd name="T46" fmla="*/ 33 w 4120"/>
                <a:gd name="T47" fmla="*/ 1264 h 2575"/>
                <a:gd name="T48" fmla="*/ 33 w 4120"/>
                <a:gd name="T49" fmla="*/ 1264 h 2575"/>
                <a:gd name="T50" fmla="*/ 786 w 4120"/>
                <a:gd name="T51" fmla="*/ 1899 h 2575"/>
                <a:gd name="T52" fmla="*/ 786 w 4120"/>
                <a:gd name="T53" fmla="*/ 1899 h 2575"/>
                <a:gd name="T54" fmla="*/ 988 w 4120"/>
                <a:gd name="T55" fmla="*/ 1850 h 2575"/>
                <a:gd name="T56" fmla="*/ 988 w 4120"/>
                <a:gd name="T57" fmla="*/ 1850 h 2575"/>
                <a:gd name="T58" fmla="*/ 990 w 4120"/>
                <a:gd name="T59" fmla="*/ 1881 h 2575"/>
                <a:gd name="T60" fmla="*/ 990 w 4120"/>
                <a:gd name="T61" fmla="*/ 1881 h 2575"/>
                <a:gd name="T62" fmla="*/ 1773 w 4120"/>
                <a:gd name="T63" fmla="*/ 2540 h 2575"/>
                <a:gd name="T64" fmla="*/ 1773 w 4120"/>
                <a:gd name="T65" fmla="*/ 2540 h 2575"/>
                <a:gd name="T66" fmla="*/ 2318 w 4120"/>
                <a:gd name="T67" fmla="*/ 2212 h 2575"/>
                <a:gd name="T68" fmla="*/ 2318 w 4120"/>
                <a:gd name="T69" fmla="*/ 2212 h 2575"/>
                <a:gd name="T70" fmla="*/ 2763 w 4120"/>
                <a:gd name="T71" fmla="*/ 2345 h 2575"/>
                <a:gd name="T72" fmla="*/ 2763 w 4120"/>
                <a:gd name="T73" fmla="*/ 2345 h 2575"/>
                <a:gd name="T74" fmla="*/ 3306 w 4120"/>
                <a:gd name="T75" fmla="*/ 1927 h 2575"/>
                <a:gd name="T76" fmla="*/ 3306 w 4120"/>
                <a:gd name="T77" fmla="*/ 1927 h 2575"/>
                <a:gd name="T78" fmla="*/ 3531 w 4120"/>
                <a:gd name="T79" fmla="*/ 1950 h 2575"/>
                <a:gd name="T80" fmla="*/ 3531 w 4120"/>
                <a:gd name="T81" fmla="*/ 1950 h 2575"/>
                <a:gd name="T82" fmla="*/ 4090 w 4120"/>
                <a:gd name="T83" fmla="*/ 1285 h 2575"/>
                <a:gd name="T84" fmla="*/ 4090 w 4120"/>
                <a:gd name="T85" fmla="*/ 1285 h 2575"/>
                <a:gd name="T86" fmla="*/ 3425 w 4120"/>
                <a:gd name="T87" fmla="*/ 726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20" h="2575">
                  <a:moveTo>
                    <a:pt x="1975" y="1146"/>
                  </a:moveTo>
                  <a:lnTo>
                    <a:pt x="1975" y="1146"/>
                  </a:lnTo>
                  <a:cubicBezTo>
                    <a:pt x="1983" y="1138"/>
                    <a:pt x="1990" y="1129"/>
                    <a:pt x="1997" y="1122"/>
                  </a:cubicBezTo>
                  <a:lnTo>
                    <a:pt x="1997" y="1122"/>
                  </a:lnTo>
                  <a:cubicBezTo>
                    <a:pt x="2008" y="1139"/>
                    <a:pt x="2020" y="1155"/>
                    <a:pt x="2033" y="1171"/>
                  </a:cubicBezTo>
                  <a:lnTo>
                    <a:pt x="2033" y="1171"/>
                  </a:lnTo>
                  <a:cubicBezTo>
                    <a:pt x="2014" y="1162"/>
                    <a:pt x="1995" y="1153"/>
                    <a:pt x="1975" y="1146"/>
                  </a:cubicBezTo>
                  <a:close/>
                  <a:moveTo>
                    <a:pt x="3425" y="726"/>
                  </a:moveTo>
                  <a:lnTo>
                    <a:pt x="3425" y="726"/>
                  </a:lnTo>
                  <a:cubicBezTo>
                    <a:pt x="3377" y="730"/>
                    <a:pt x="3330" y="740"/>
                    <a:pt x="3286" y="755"/>
                  </a:cubicBezTo>
                  <a:lnTo>
                    <a:pt x="3286" y="755"/>
                  </a:lnTo>
                  <a:cubicBezTo>
                    <a:pt x="3287" y="728"/>
                    <a:pt x="3286" y="700"/>
                    <a:pt x="3284" y="673"/>
                  </a:cubicBezTo>
                  <a:lnTo>
                    <a:pt x="3284" y="673"/>
                  </a:lnTo>
                  <a:cubicBezTo>
                    <a:pt x="3250" y="286"/>
                    <a:pt x="2910" y="0"/>
                    <a:pt x="2523" y="33"/>
                  </a:cubicBezTo>
                  <a:lnTo>
                    <a:pt x="2523" y="33"/>
                  </a:lnTo>
                  <a:cubicBezTo>
                    <a:pt x="2310" y="51"/>
                    <a:pt x="2128" y="163"/>
                    <a:pt x="2012" y="324"/>
                  </a:cubicBezTo>
                  <a:lnTo>
                    <a:pt x="2012" y="324"/>
                  </a:lnTo>
                  <a:cubicBezTo>
                    <a:pt x="1886" y="164"/>
                    <a:pt x="1684" y="69"/>
                    <a:pt x="1466" y="88"/>
                  </a:cubicBezTo>
                  <a:lnTo>
                    <a:pt x="1466" y="88"/>
                  </a:lnTo>
                  <a:cubicBezTo>
                    <a:pt x="1201" y="111"/>
                    <a:pt x="989" y="295"/>
                    <a:pt x="917" y="535"/>
                  </a:cubicBezTo>
                  <a:lnTo>
                    <a:pt x="917" y="535"/>
                  </a:lnTo>
                  <a:cubicBezTo>
                    <a:pt x="838" y="513"/>
                    <a:pt x="754" y="504"/>
                    <a:pt x="667" y="512"/>
                  </a:cubicBezTo>
                  <a:lnTo>
                    <a:pt x="667" y="512"/>
                  </a:lnTo>
                  <a:cubicBezTo>
                    <a:pt x="284" y="544"/>
                    <a:pt x="0" y="881"/>
                    <a:pt x="33" y="1264"/>
                  </a:cubicBezTo>
                  <a:lnTo>
                    <a:pt x="33" y="1264"/>
                  </a:lnTo>
                  <a:cubicBezTo>
                    <a:pt x="66" y="1648"/>
                    <a:pt x="403" y="1932"/>
                    <a:pt x="786" y="1899"/>
                  </a:cubicBezTo>
                  <a:lnTo>
                    <a:pt x="786" y="1899"/>
                  </a:lnTo>
                  <a:cubicBezTo>
                    <a:pt x="857" y="1892"/>
                    <a:pt x="925" y="1876"/>
                    <a:pt x="988" y="1850"/>
                  </a:cubicBezTo>
                  <a:lnTo>
                    <a:pt x="988" y="1850"/>
                  </a:lnTo>
                  <a:cubicBezTo>
                    <a:pt x="988" y="1861"/>
                    <a:pt x="989" y="1871"/>
                    <a:pt x="990" y="1881"/>
                  </a:cubicBezTo>
                  <a:lnTo>
                    <a:pt x="990" y="1881"/>
                  </a:lnTo>
                  <a:cubicBezTo>
                    <a:pt x="1024" y="2279"/>
                    <a:pt x="1375" y="2574"/>
                    <a:pt x="1773" y="2540"/>
                  </a:cubicBezTo>
                  <a:lnTo>
                    <a:pt x="1773" y="2540"/>
                  </a:lnTo>
                  <a:cubicBezTo>
                    <a:pt x="2004" y="2520"/>
                    <a:pt x="2201" y="2393"/>
                    <a:pt x="2318" y="2212"/>
                  </a:cubicBezTo>
                  <a:lnTo>
                    <a:pt x="2318" y="2212"/>
                  </a:lnTo>
                  <a:cubicBezTo>
                    <a:pt x="2440" y="2308"/>
                    <a:pt x="2597" y="2359"/>
                    <a:pt x="2763" y="2345"/>
                  </a:cubicBezTo>
                  <a:lnTo>
                    <a:pt x="2763" y="2345"/>
                  </a:lnTo>
                  <a:cubicBezTo>
                    <a:pt x="3018" y="2323"/>
                    <a:pt x="3224" y="2153"/>
                    <a:pt x="3306" y="1927"/>
                  </a:cubicBezTo>
                  <a:lnTo>
                    <a:pt x="3306" y="1927"/>
                  </a:lnTo>
                  <a:cubicBezTo>
                    <a:pt x="3377" y="1948"/>
                    <a:pt x="3453" y="1957"/>
                    <a:pt x="3531" y="1950"/>
                  </a:cubicBezTo>
                  <a:lnTo>
                    <a:pt x="3531" y="1950"/>
                  </a:lnTo>
                  <a:cubicBezTo>
                    <a:pt x="3869" y="1921"/>
                    <a:pt x="4119" y="1623"/>
                    <a:pt x="4090" y="1285"/>
                  </a:cubicBezTo>
                  <a:lnTo>
                    <a:pt x="4090" y="1285"/>
                  </a:lnTo>
                  <a:cubicBezTo>
                    <a:pt x="4061" y="947"/>
                    <a:pt x="3763" y="696"/>
                    <a:pt x="3425" y="7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xmlns="" id="{41C855C0-F841-C045-A6B7-56A16FFB2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1793" y="10931252"/>
              <a:ext cx="1245638" cy="777397"/>
            </a:xfrm>
            <a:custGeom>
              <a:avLst/>
              <a:gdLst>
                <a:gd name="T0" fmla="*/ 877 w 1829"/>
                <a:gd name="T1" fmla="*/ 508 h 1143"/>
                <a:gd name="T2" fmla="*/ 877 w 1829"/>
                <a:gd name="T3" fmla="*/ 508 h 1143"/>
                <a:gd name="T4" fmla="*/ 887 w 1829"/>
                <a:gd name="T5" fmla="*/ 498 h 1143"/>
                <a:gd name="T6" fmla="*/ 887 w 1829"/>
                <a:gd name="T7" fmla="*/ 498 h 1143"/>
                <a:gd name="T8" fmla="*/ 903 w 1829"/>
                <a:gd name="T9" fmla="*/ 520 h 1143"/>
                <a:gd name="T10" fmla="*/ 903 w 1829"/>
                <a:gd name="T11" fmla="*/ 520 h 1143"/>
                <a:gd name="T12" fmla="*/ 877 w 1829"/>
                <a:gd name="T13" fmla="*/ 508 h 1143"/>
                <a:gd name="T14" fmla="*/ 1520 w 1829"/>
                <a:gd name="T15" fmla="*/ 322 h 1143"/>
                <a:gd name="T16" fmla="*/ 1520 w 1829"/>
                <a:gd name="T17" fmla="*/ 322 h 1143"/>
                <a:gd name="T18" fmla="*/ 1458 w 1829"/>
                <a:gd name="T19" fmla="*/ 335 h 1143"/>
                <a:gd name="T20" fmla="*/ 1458 w 1829"/>
                <a:gd name="T21" fmla="*/ 335 h 1143"/>
                <a:gd name="T22" fmla="*/ 1457 w 1829"/>
                <a:gd name="T23" fmla="*/ 298 h 1143"/>
                <a:gd name="T24" fmla="*/ 1457 w 1829"/>
                <a:gd name="T25" fmla="*/ 298 h 1143"/>
                <a:gd name="T26" fmla="*/ 1120 w 1829"/>
                <a:gd name="T27" fmla="*/ 15 h 1143"/>
                <a:gd name="T28" fmla="*/ 1120 w 1829"/>
                <a:gd name="T29" fmla="*/ 15 h 1143"/>
                <a:gd name="T30" fmla="*/ 893 w 1829"/>
                <a:gd name="T31" fmla="*/ 143 h 1143"/>
                <a:gd name="T32" fmla="*/ 893 w 1829"/>
                <a:gd name="T33" fmla="*/ 143 h 1143"/>
                <a:gd name="T34" fmla="*/ 651 w 1829"/>
                <a:gd name="T35" fmla="*/ 39 h 1143"/>
                <a:gd name="T36" fmla="*/ 651 w 1829"/>
                <a:gd name="T37" fmla="*/ 39 h 1143"/>
                <a:gd name="T38" fmla="*/ 407 w 1829"/>
                <a:gd name="T39" fmla="*/ 237 h 1143"/>
                <a:gd name="T40" fmla="*/ 407 w 1829"/>
                <a:gd name="T41" fmla="*/ 237 h 1143"/>
                <a:gd name="T42" fmla="*/ 296 w 1829"/>
                <a:gd name="T43" fmla="*/ 227 h 1143"/>
                <a:gd name="T44" fmla="*/ 296 w 1829"/>
                <a:gd name="T45" fmla="*/ 227 h 1143"/>
                <a:gd name="T46" fmla="*/ 15 w 1829"/>
                <a:gd name="T47" fmla="*/ 561 h 1143"/>
                <a:gd name="T48" fmla="*/ 15 w 1829"/>
                <a:gd name="T49" fmla="*/ 561 h 1143"/>
                <a:gd name="T50" fmla="*/ 349 w 1829"/>
                <a:gd name="T51" fmla="*/ 842 h 1143"/>
                <a:gd name="T52" fmla="*/ 349 w 1829"/>
                <a:gd name="T53" fmla="*/ 842 h 1143"/>
                <a:gd name="T54" fmla="*/ 439 w 1829"/>
                <a:gd name="T55" fmla="*/ 821 h 1143"/>
                <a:gd name="T56" fmla="*/ 439 w 1829"/>
                <a:gd name="T57" fmla="*/ 821 h 1143"/>
                <a:gd name="T58" fmla="*/ 440 w 1829"/>
                <a:gd name="T59" fmla="*/ 835 h 1143"/>
                <a:gd name="T60" fmla="*/ 440 w 1829"/>
                <a:gd name="T61" fmla="*/ 835 h 1143"/>
                <a:gd name="T62" fmla="*/ 787 w 1829"/>
                <a:gd name="T63" fmla="*/ 1127 h 1143"/>
                <a:gd name="T64" fmla="*/ 787 w 1829"/>
                <a:gd name="T65" fmla="*/ 1127 h 1143"/>
                <a:gd name="T66" fmla="*/ 1029 w 1829"/>
                <a:gd name="T67" fmla="*/ 981 h 1143"/>
                <a:gd name="T68" fmla="*/ 1029 w 1829"/>
                <a:gd name="T69" fmla="*/ 981 h 1143"/>
                <a:gd name="T70" fmla="*/ 1227 w 1829"/>
                <a:gd name="T71" fmla="*/ 1041 h 1143"/>
                <a:gd name="T72" fmla="*/ 1227 w 1829"/>
                <a:gd name="T73" fmla="*/ 1041 h 1143"/>
                <a:gd name="T74" fmla="*/ 1467 w 1829"/>
                <a:gd name="T75" fmla="*/ 855 h 1143"/>
                <a:gd name="T76" fmla="*/ 1467 w 1829"/>
                <a:gd name="T77" fmla="*/ 855 h 1143"/>
                <a:gd name="T78" fmla="*/ 1567 w 1829"/>
                <a:gd name="T79" fmla="*/ 865 h 1143"/>
                <a:gd name="T80" fmla="*/ 1567 w 1829"/>
                <a:gd name="T81" fmla="*/ 865 h 1143"/>
                <a:gd name="T82" fmla="*/ 1815 w 1829"/>
                <a:gd name="T83" fmla="*/ 570 h 1143"/>
                <a:gd name="T84" fmla="*/ 1815 w 1829"/>
                <a:gd name="T85" fmla="*/ 570 h 1143"/>
                <a:gd name="T86" fmla="*/ 1520 w 1829"/>
                <a:gd name="T87" fmla="*/ 322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9" h="1143">
                  <a:moveTo>
                    <a:pt x="877" y="508"/>
                  </a:moveTo>
                  <a:lnTo>
                    <a:pt x="877" y="508"/>
                  </a:lnTo>
                  <a:cubicBezTo>
                    <a:pt x="880" y="504"/>
                    <a:pt x="883" y="501"/>
                    <a:pt x="887" y="498"/>
                  </a:cubicBezTo>
                  <a:lnTo>
                    <a:pt x="887" y="498"/>
                  </a:lnTo>
                  <a:cubicBezTo>
                    <a:pt x="891" y="505"/>
                    <a:pt x="897" y="513"/>
                    <a:pt x="903" y="520"/>
                  </a:cubicBezTo>
                  <a:lnTo>
                    <a:pt x="903" y="520"/>
                  </a:lnTo>
                  <a:cubicBezTo>
                    <a:pt x="894" y="516"/>
                    <a:pt x="886" y="511"/>
                    <a:pt x="877" y="508"/>
                  </a:cubicBezTo>
                  <a:close/>
                  <a:moveTo>
                    <a:pt x="1520" y="322"/>
                  </a:moveTo>
                  <a:lnTo>
                    <a:pt x="1520" y="322"/>
                  </a:lnTo>
                  <a:cubicBezTo>
                    <a:pt x="1499" y="324"/>
                    <a:pt x="1478" y="328"/>
                    <a:pt x="1458" y="335"/>
                  </a:cubicBezTo>
                  <a:lnTo>
                    <a:pt x="1458" y="335"/>
                  </a:lnTo>
                  <a:cubicBezTo>
                    <a:pt x="1459" y="323"/>
                    <a:pt x="1458" y="310"/>
                    <a:pt x="1457" y="298"/>
                  </a:cubicBezTo>
                  <a:lnTo>
                    <a:pt x="1457" y="298"/>
                  </a:lnTo>
                  <a:cubicBezTo>
                    <a:pt x="1443" y="127"/>
                    <a:pt x="1291" y="0"/>
                    <a:pt x="1120" y="15"/>
                  </a:cubicBezTo>
                  <a:lnTo>
                    <a:pt x="1120" y="15"/>
                  </a:lnTo>
                  <a:cubicBezTo>
                    <a:pt x="1025" y="23"/>
                    <a:pt x="944" y="72"/>
                    <a:pt x="893" y="143"/>
                  </a:cubicBezTo>
                  <a:lnTo>
                    <a:pt x="893" y="143"/>
                  </a:lnTo>
                  <a:cubicBezTo>
                    <a:pt x="837" y="73"/>
                    <a:pt x="747" y="31"/>
                    <a:pt x="651" y="39"/>
                  </a:cubicBezTo>
                  <a:lnTo>
                    <a:pt x="651" y="39"/>
                  </a:lnTo>
                  <a:cubicBezTo>
                    <a:pt x="533" y="49"/>
                    <a:pt x="439" y="131"/>
                    <a:pt x="407" y="237"/>
                  </a:cubicBezTo>
                  <a:lnTo>
                    <a:pt x="407" y="237"/>
                  </a:lnTo>
                  <a:cubicBezTo>
                    <a:pt x="372" y="227"/>
                    <a:pt x="335" y="223"/>
                    <a:pt x="296" y="227"/>
                  </a:cubicBezTo>
                  <a:lnTo>
                    <a:pt x="296" y="227"/>
                  </a:lnTo>
                  <a:cubicBezTo>
                    <a:pt x="126" y="241"/>
                    <a:pt x="0" y="391"/>
                    <a:pt x="15" y="561"/>
                  </a:cubicBezTo>
                  <a:lnTo>
                    <a:pt x="15" y="561"/>
                  </a:lnTo>
                  <a:cubicBezTo>
                    <a:pt x="29" y="731"/>
                    <a:pt x="179" y="857"/>
                    <a:pt x="349" y="842"/>
                  </a:cubicBezTo>
                  <a:lnTo>
                    <a:pt x="349" y="842"/>
                  </a:lnTo>
                  <a:cubicBezTo>
                    <a:pt x="380" y="840"/>
                    <a:pt x="411" y="832"/>
                    <a:pt x="439" y="821"/>
                  </a:cubicBezTo>
                  <a:lnTo>
                    <a:pt x="439" y="821"/>
                  </a:lnTo>
                  <a:cubicBezTo>
                    <a:pt x="439" y="826"/>
                    <a:pt x="439" y="830"/>
                    <a:pt x="440" y="835"/>
                  </a:cubicBezTo>
                  <a:lnTo>
                    <a:pt x="440" y="835"/>
                  </a:lnTo>
                  <a:cubicBezTo>
                    <a:pt x="455" y="1011"/>
                    <a:pt x="611" y="1142"/>
                    <a:pt x="787" y="1127"/>
                  </a:cubicBezTo>
                  <a:lnTo>
                    <a:pt x="787" y="1127"/>
                  </a:lnTo>
                  <a:cubicBezTo>
                    <a:pt x="890" y="1118"/>
                    <a:pt x="977" y="1062"/>
                    <a:pt x="1029" y="981"/>
                  </a:cubicBezTo>
                  <a:lnTo>
                    <a:pt x="1029" y="981"/>
                  </a:lnTo>
                  <a:cubicBezTo>
                    <a:pt x="1083" y="1024"/>
                    <a:pt x="1153" y="1047"/>
                    <a:pt x="1227" y="1041"/>
                  </a:cubicBezTo>
                  <a:lnTo>
                    <a:pt x="1227" y="1041"/>
                  </a:lnTo>
                  <a:cubicBezTo>
                    <a:pt x="1340" y="1031"/>
                    <a:pt x="1431" y="956"/>
                    <a:pt x="1467" y="855"/>
                  </a:cubicBezTo>
                  <a:lnTo>
                    <a:pt x="1467" y="855"/>
                  </a:lnTo>
                  <a:cubicBezTo>
                    <a:pt x="1499" y="864"/>
                    <a:pt x="1533" y="868"/>
                    <a:pt x="1567" y="865"/>
                  </a:cubicBezTo>
                  <a:lnTo>
                    <a:pt x="1567" y="865"/>
                  </a:lnTo>
                  <a:cubicBezTo>
                    <a:pt x="1717" y="852"/>
                    <a:pt x="1828" y="720"/>
                    <a:pt x="1815" y="570"/>
                  </a:cubicBezTo>
                  <a:lnTo>
                    <a:pt x="1815" y="570"/>
                  </a:lnTo>
                  <a:cubicBezTo>
                    <a:pt x="1802" y="420"/>
                    <a:pt x="1670" y="309"/>
                    <a:pt x="1520" y="3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785">
              <a:extLst>
                <a:ext uri="{FF2B5EF4-FFF2-40B4-BE49-F238E27FC236}">
                  <a16:creationId xmlns:a16="http://schemas.microsoft.com/office/drawing/2014/main" xmlns="" id="{715161EF-0CAD-9749-B3D7-775703A75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5159" y="10850210"/>
              <a:ext cx="10093495" cy="2865790"/>
            </a:xfrm>
            <a:custGeom>
              <a:avLst/>
              <a:gdLst>
                <a:gd name="connsiteX0" fmla="*/ 4848261 w 9685803"/>
                <a:gd name="connsiteY0" fmla="*/ 0 h 2750037"/>
                <a:gd name="connsiteX1" fmla="*/ 5207572 w 9685803"/>
                <a:gd name="connsiteY1" fmla="*/ 986748 h 2750037"/>
                <a:gd name="connsiteX2" fmla="*/ 5281375 w 9685803"/>
                <a:gd name="connsiteY2" fmla="*/ 979303 h 2750037"/>
                <a:gd name="connsiteX3" fmla="*/ 5844912 w 9685803"/>
                <a:gd name="connsiteY3" fmla="*/ 1542986 h 2750037"/>
                <a:gd name="connsiteX4" fmla="*/ 5804426 w 9685803"/>
                <a:gd name="connsiteY4" fmla="*/ 1750692 h 2750037"/>
                <a:gd name="connsiteX5" fmla="*/ 6114253 w 9685803"/>
                <a:gd name="connsiteY5" fmla="*/ 1993273 h 2750037"/>
                <a:gd name="connsiteX6" fmla="*/ 6114807 w 9685803"/>
                <a:gd name="connsiteY6" fmla="*/ 1996252 h 2750037"/>
                <a:gd name="connsiteX7" fmla="*/ 6141905 w 9685803"/>
                <a:gd name="connsiteY7" fmla="*/ 1960187 h 2750037"/>
                <a:gd name="connsiteX8" fmla="*/ 6700539 w 9685803"/>
                <a:gd name="connsiteY8" fmla="*/ 1705127 h 2750037"/>
                <a:gd name="connsiteX9" fmla="*/ 7074269 w 9685803"/>
                <a:gd name="connsiteY9" fmla="*/ 1806327 h 2750037"/>
                <a:gd name="connsiteX10" fmla="*/ 7906667 w 9685803"/>
                <a:gd name="connsiteY10" fmla="*/ 1152121 h 2750037"/>
                <a:gd name="connsiteX11" fmla="*/ 8763893 w 9685803"/>
                <a:gd name="connsiteY11" fmla="*/ 2008726 h 2750037"/>
                <a:gd name="connsiteX12" fmla="*/ 8756053 w 9685803"/>
                <a:gd name="connsiteY12" fmla="*/ 2128860 h 2750037"/>
                <a:gd name="connsiteX13" fmla="*/ 8900449 w 9685803"/>
                <a:gd name="connsiteY13" fmla="*/ 2115802 h 2750037"/>
                <a:gd name="connsiteX14" fmla="*/ 9685803 w 9685803"/>
                <a:gd name="connsiteY14" fmla="*/ 2747156 h 2750037"/>
                <a:gd name="connsiteX15" fmla="*/ 6369959 w 9685803"/>
                <a:gd name="connsiteY15" fmla="*/ 2747156 h 2750037"/>
                <a:gd name="connsiteX16" fmla="*/ 6370575 w 9685803"/>
                <a:gd name="connsiteY16" fmla="*/ 2750037 h 2750037"/>
                <a:gd name="connsiteX17" fmla="*/ 4328651 w 9685803"/>
                <a:gd name="connsiteY17" fmla="*/ 2750037 h 2750037"/>
                <a:gd name="connsiteX18" fmla="*/ 4328650 w 9685803"/>
                <a:gd name="connsiteY18" fmla="*/ 2750036 h 2750037"/>
                <a:gd name="connsiteX19" fmla="*/ 3127922 w 9685803"/>
                <a:gd name="connsiteY19" fmla="*/ 2750036 h 2750037"/>
                <a:gd name="connsiteX20" fmla="*/ 3127497 w 9685803"/>
                <a:gd name="connsiteY20" fmla="*/ 2747155 h 2750037"/>
                <a:gd name="connsiteX21" fmla="*/ 0 w 9685803"/>
                <a:gd name="connsiteY21" fmla="*/ 2747155 h 2750037"/>
                <a:gd name="connsiteX22" fmla="*/ 780641 w 9685803"/>
                <a:gd name="connsiteY22" fmla="*/ 1985183 h 2750037"/>
                <a:gd name="connsiteX23" fmla="*/ 1079179 w 9685803"/>
                <a:gd name="connsiteY23" fmla="*/ 2033500 h 2750037"/>
                <a:gd name="connsiteX24" fmla="*/ 1610276 w 9685803"/>
                <a:gd name="connsiteY24" fmla="*/ 1540537 h 2750037"/>
                <a:gd name="connsiteX25" fmla="*/ 1872885 w 9685803"/>
                <a:gd name="connsiteY25" fmla="*/ 1599953 h 2750037"/>
                <a:gd name="connsiteX26" fmla="*/ 2552925 w 9685803"/>
                <a:gd name="connsiteY26" fmla="*/ 1184036 h 2750037"/>
                <a:gd name="connsiteX27" fmla="*/ 3225524 w 9685803"/>
                <a:gd name="connsiteY27" fmla="*/ 1518562 h 2750037"/>
                <a:gd name="connsiteX28" fmla="*/ 3260022 w 9685803"/>
                <a:gd name="connsiteY28" fmla="*/ 1578192 h 2750037"/>
                <a:gd name="connsiteX29" fmla="*/ 3295691 w 9685803"/>
                <a:gd name="connsiteY29" fmla="*/ 1419747 h 2750037"/>
                <a:gd name="connsiteX30" fmla="*/ 3638317 w 9685803"/>
                <a:gd name="connsiteY30" fmla="*/ 1154705 h 2750037"/>
                <a:gd name="connsiteX31" fmla="*/ 3801997 w 9685803"/>
                <a:gd name="connsiteY31" fmla="*/ 1179438 h 2750037"/>
                <a:gd name="connsiteX32" fmla="*/ 3824926 w 9685803"/>
                <a:gd name="connsiteY32" fmla="*/ 1191256 h 2750037"/>
                <a:gd name="connsiteX33" fmla="*/ 4161425 w 9685803"/>
                <a:gd name="connsiteY33" fmla="*/ 51574 h 275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685803" h="2750037">
                  <a:moveTo>
                    <a:pt x="4848261" y="0"/>
                  </a:moveTo>
                  <a:lnTo>
                    <a:pt x="5207572" y="986748"/>
                  </a:lnTo>
                  <a:lnTo>
                    <a:pt x="5281375" y="979303"/>
                  </a:lnTo>
                  <a:cubicBezTo>
                    <a:pt x="5592855" y="979303"/>
                    <a:pt x="5844912" y="1231425"/>
                    <a:pt x="5844912" y="1542986"/>
                  </a:cubicBezTo>
                  <a:cubicBezTo>
                    <a:pt x="5844912" y="1616140"/>
                    <a:pt x="5830546" y="1686029"/>
                    <a:pt x="5804426" y="1750692"/>
                  </a:cubicBezTo>
                  <a:cubicBezTo>
                    <a:pt x="5946453" y="1768818"/>
                    <a:pt x="6064238" y="1864099"/>
                    <a:pt x="6114253" y="1993273"/>
                  </a:cubicBezTo>
                  <a:lnTo>
                    <a:pt x="6114807" y="1996252"/>
                  </a:lnTo>
                  <a:lnTo>
                    <a:pt x="6141905" y="1960187"/>
                  </a:lnTo>
                  <a:cubicBezTo>
                    <a:pt x="6277399" y="1803919"/>
                    <a:pt x="6477576" y="1705127"/>
                    <a:pt x="6700539" y="1705127"/>
                  </a:cubicBezTo>
                  <a:cubicBezTo>
                    <a:pt x="6837095" y="1705127"/>
                    <a:pt x="6964502" y="1741690"/>
                    <a:pt x="7074269" y="1806327"/>
                  </a:cubicBezTo>
                  <a:cubicBezTo>
                    <a:pt x="7165088" y="1430909"/>
                    <a:pt x="7503536" y="1152121"/>
                    <a:pt x="7906667" y="1152121"/>
                  </a:cubicBezTo>
                  <a:cubicBezTo>
                    <a:pt x="8380363" y="1152121"/>
                    <a:pt x="8763893" y="1535373"/>
                    <a:pt x="8763893" y="2008726"/>
                  </a:cubicBezTo>
                  <a:cubicBezTo>
                    <a:pt x="8763893" y="2049206"/>
                    <a:pt x="8761279" y="2089686"/>
                    <a:pt x="8756053" y="2128860"/>
                  </a:cubicBezTo>
                  <a:cubicBezTo>
                    <a:pt x="8802443" y="2120372"/>
                    <a:pt x="8850791" y="2115802"/>
                    <a:pt x="8900449" y="2115802"/>
                  </a:cubicBezTo>
                  <a:cubicBezTo>
                    <a:pt x="9285939" y="2115802"/>
                    <a:pt x="9607399" y="2386102"/>
                    <a:pt x="9685803" y="2747156"/>
                  </a:cubicBezTo>
                  <a:lnTo>
                    <a:pt x="6369959" y="2747156"/>
                  </a:lnTo>
                  <a:lnTo>
                    <a:pt x="6370575" y="2750037"/>
                  </a:lnTo>
                  <a:lnTo>
                    <a:pt x="4328651" y="2750037"/>
                  </a:lnTo>
                  <a:lnTo>
                    <a:pt x="4328650" y="2750036"/>
                  </a:lnTo>
                  <a:lnTo>
                    <a:pt x="3127922" y="2750036"/>
                  </a:lnTo>
                  <a:lnTo>
                    <a:pt x="3127497" y="2747155"/>
                  </a:lnTo>
                  <a:lnTo>
                    <a:pt x="0" y="2747155"/>
                  </a:lnTo>
                  <a:cubicBezTo>
                    <a:pt x="20251" y="2331890"/>
                    <a:pt x="357984" y="1996283"/>
                    <a:pt x="780641" y="1985183"/>
                  </a:cubicBezTo>
                  <a:cubicBezTo>
                    <a:pt x="885815" y="1982572"/>
                    <a:pt x="986417" y="2000201"/>
                    <a:pt x="1079179" y="2033500"/>
                  </a:cubicBezTo>
                  <a:cubicBezTo>
                    <a:pt x="1105963" y="1763186"/>
                    <a:pt x="1330683" y="1548372"/>
                    <a:pt x="1610276" y="1540537"/>
                  </a:cubicBezTo>
                  <a:cubicBezTo>
                    <a:pt x="1704998" y="1538578"/>
                    <a:pt x="1794495" y="1560125"/>
                    <a:pt x="1872885" y="1599953"/>
                  </a:cubicBezTo>
                  <a:cubicBezTo>
                    <a:pt x="2005496" y="1358369"/>
                    <a:pt x="2258306" y="1191871"/>
                    <a:pt x="2552925" y="1184036"/>
                  </a:cubicBezTo>
                  <a:cubicBezTo>
                    <a:pt x="2828926" y="1176690"/>
                    <a:pt x="3076091" y="1309878"/>
                    <a:pt x="3225524" y="1518562"/>
                  </a:cubicBezTo>
                  <a:lnTo>
                    <a:pt x="3260022" y="1578192"/>
                  </a:lnTo>
                  <a:lnTo>
                    <a:pt x="3295691" y="1419747"/>
                  </a:lnTo>
                  <a:cubicBezTo>
                    <a:pt x="3355748" y="1272052"/>
                    <a:pt x="3483632" y="1165975"/>
                    <a:pt x="3638317" y="1154705"/>
                  </a:cubicBezTo>
                  <a:cubicBezTo>
                    <a:pt x="3695427" y="1150459"/>
                    <a:pt x="3750782" y="1159482"/>
                    <a:pt x="3801997" y="1179438"/>
                  </a:cubicBezTo>
                  <a:lnTo>
                    <a:pt x="3824926" y="1191256"/>
                  </a:lnTo>
                  <a:lnTo>
                    <a:pt x="4161425" y="515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xmlns="" id="{E836952C-DCD5-CB4E-B72C-73BBE9DED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4383" y="4582628"/>
              <a:ext cx="2803437" cy="1752899"/>
            </a:xfrm>
            <a:custGeom>
              <a:avLst/>
              <a:gdLst>
                <a:gd name="T0" fmla="*/ 1975 w 4120"/>
                <a:gd name="T1" fmla="*/ 1146 h 2575"/>
                <a:gd name="T2" fmla="*/ 1975 w 4120"/>
                <a:gd name="T3" fmla="*/ 1146 h 2575"/>
                <a:gd name="T4" fmla="*/ 1997 w 4120"/>
                <a:gd name="T5" fmla="*/ 1122 h 2575"/>
                <a:gd name="T6" fmla="*/ 1997 w 4120"/>
                <a:gd name="T7" fmla="*/ 1122 h 2575"/>
                <a:gd name="T8" fmla="*/ 2033 w 4120"/>
                <a:gd name="T9" fmla="*/ 1171 h 2575"/>
                <a:gd name="T10" fmla="*/ 2033 w 4120"/>
                <a:gd name="T11" fmla="*/ 1171 h 2575"/>
                <a:gd name="T12" fmla="*/ 1975 w 4120"/>
                <a:gd name="T13" fmla="*/ 1146 h 2575"/>
                <a:gd name="T14" fmla="*/ 3425 w 4120"/>
                <a:gd name="T15" fmla="*/ 726 h 2575"/>
                <a:gd name="T16" fmla="*/ 3425 w 4120"/>
                <a:gd name="T17" fmla="*/ 726 h 2575"/>
                <a:gd name="T18" fmla="*/ 3286 w 4120"/>
                <a:gd name="T19" fmla="*/ 755 h 2575"/>
                <a:gd name="T20" fmla="*/ 3286 w 4120"/>
                <a:gd name="T21" fmla="*/ 755 h 2575"/>
                <a:gd name="T22" fmla="*/ 3284 w 4120"/>
                <a:gd name="T23" fmla="*/ 673 h 2575"/>
                <a:gd name="T24" fmla="*/ 3284 w 4120"/>
                <a:gd name="T25" fmla="*/ 673 h 2575"/>
                <a:gd name="T26" fmla="*/ 2523 w 4120"/>
                <a:gd name="T27" fmla="*/ 33 h 2575"/>
                <a:gd name="T28" fmla="*/ 2523 w 4120"/>
                <a:gd name="T29" fmla="*/ 33 h 2575"/>
                <a:gd name="T30" fmla="*/ 2012 w 4120"/>
                <a:gd name="T31" fmla="*/ 324 h 2575"/>
                <a:gd name="T32" fmla="*/ 2012 w 4120"/>
                <a:gd name="T33" fmla="*/ 324 h 2575"/>
                <a:gd name="T34" fmla="*/ 1466 w 4120"/>
                <a:gd name="T35" fmla="*/ 88 h 2575"/>
                <a:gd name="T36" fmla="*/ 1466 w 4120"/>
                <a:gd name="T37" fmla="*/ 88 h 2575"/>
                <a:gd name="T38" fmla="*/ 917 w 4120"/>
                <a:gd name="T39" fmla="*/ 535 h 2575"/>
                <a:gd name="T40" fmla="*/ 917 w 4120"/>
                <a:gd name="T41" fmla="*/ 535 h 2575"/>
                <a:gd name="T42" fmla="*/ 667 w 4120"/>
                <a:gd name="T43" fmla="*/ 512 h 2575"/>
                <a:gd name="T44" fmla="*/ 667 w 4120"/>
                <a:gd name="T45" fmla="*/ 512 h 2575"/>
                <a:gd name="T46" fmla="*/ 33 w 4120"/>
                <a:gd name="T47" fmla="*/ 1264 h 2575"/>
                <a:gd name="T48" fmla="*/ 33 w 4120"/>
                <a:gd name="T49" fmla="*/ 1264 h 2575"/>
                <a:gd name="T50" fmla="*/ 786 w 4120"/>
                <a:gd name="T51" fmla="*/ 1899 h 2575"/>
                <a:gd name="T52" fmla="*/ 786 w 4120"/>
                <a:gd name="T53" fmla="*/ 1899 h 2575"/>
                <a:gd name="T54" fmla="*/ 988 w 4120"/>
                <a:gd name="T55" fmla="*/ 1850 h 2575"/>
                <a:gd name="T56" fmla="*/ 988 w 4120"/>
                <a:gd name="T57" fmla="*/ 1850 h 2575"/>
                <a:gd name="T58" fmla="*/ 990 w 4120"/>
                <a:gd name="T59" fmla="*/ 1881 h 2575"/>
                <a:gd name="T60" fmla="*/ 990 w 4120"/>
                <a:gd name="T61" fmla="*/ 1881 h 2575"/>
                <a:gd name="T62" fmla="*/ 1773 w 4120"/>
                <a:gd name="T63" fmla="*/ 2540 h 2575"/>
                <a:gd name="T64" fmla="*/ 1773 w 4120"/>
                <a:gd name="T65" fmla="*/ 2540 h 2575"/>
                <a:gd name="T66" fmla="*/ 2318 w 4120"/>
                <a:gd name="T67" fmla="*/ 2212 h 2575"/>
                <a:gd name="T68" fmla="*/ 2318 w 4120"/>
                <a:gd name="T69" fmla="*/ 2212 h 2575"/>
                <a:gd name="T70" fmla="*/ 2763 w 4120"/>
                <a:gd name="T71" fmla="*/ 2345 h 2575"/>
                <a:gd name="T72" fmla="*/ 2763 w 4120"/>
                <a:gd name="T73" fmla="*/ 2345 h 2575"/>
                <a:gd name="T74" fmla="*/ 3306 w 4120"/>
                <a:gd name="T75" fmla="*/ 1927 h 2575"/>
                <a:gd name="T76" fmla="*/ 3306 w 4120"/>
                <a:gd name="T77" fmla="*/ 1927 h 2575"/>
                <a:gd name="T78" fmla="*/ 3531 w 4120"/>
                <a:gd name="T79" fmla="*/ 1950 h 2575"/>
                <a:gd name="T80" fmla="*/ 3531 w 4120"/>
                <a:gd name="T81" fmla="*/ 1950 h 2575"/>
                <a:gd name="T82" fmla="*/ 4090 w 4120"/>
                <a:gd name="T83" fmla="*/ 1285 h 2575"/>
                <a:gd name="T84" fmla="*/ 4090 w 4120"/>
                <a:gd name="T85" fmla="*/ 1285 h 2575"/>
                <a:gd name="T86" fmla="*/ 3425 w 4120"/>
                <a:gd name="T87" fmla="*/ 726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20" h="2575">
                  <a:moveTo>
                    <a:pt x="1975" y="1146"/>
                  </a:moveTo>
                  <a:lnTo>
                    <a:pt x="1975" y="1146"/>
                  </a:lnTo>
                  <a:cubicBezTo>
                    <a:pt x="1983" y="1138"/>
                    <a:pt x="1990" y="1129"/>
                    <a:pt x="1997" y="1122"/>
                  </a:cubicBezTo>
                  <a:lnTo>
                    <a:pt x="1997" y="1122"/>
                  </a:lnTo>
                  <a:cubicBezTo>
                    <a:pt x="2008" y="1139"/>
                    <a:pt x="2020" y="1155"/>
                    <a:pt x="2033" y="1171"/>
                  </a:cubicBezTo>
                  <a:lnTo>
                    <a:pt x="2033" y="1171"/>
                  </a:lnTo>
                  <a:cubicBezTo>
                    <a:pt x="2014" y="1162"/>
                    <a:pt x="1995" y="1153"/>
                    <a:pt x="1975" y="1146"/>
                  </a:cubicBezTo>
                  <a:close/>
                  <a:moveTo>
                    <a:pt x="3425" y="726"/>
                  </a:moveTo>
                  <a:lnTo>
                    <a:pt x="3425" y="726"/>
                  </a:lnTo>
                  <a:cubicBezTo>
                    <a:pt x="3377" y="730"/>
                    <a:pt x="3330" y="740"/>
                    <a:pt x="3286" y="755"/>
                  </a:cubicBezTo>
                  <a:lnTo>
                    <a:pt x="3286" y="755"/>
                  </a:lnTo>
                  <a:cubicBezTo>
                    <a:pt x="3287" y="728"/>
                    <a:pt x="3286" y="700"/>
                    <a:pt x="3284" y="673"/>
                  </a:cubicBezTo>
                  <a:lnTo>
                    <a:pt x="3284" y="673"/>
                  </a:lnTo>
                  <a:cubicBezTo>
                    <a:pt x="3250" y="286"/>
                    <a:pt x="2910" y="0"/>
                    <a:pt x="2523" y="33"/>
                  </a:cubicBezTo>
                  <a:lnTo>
                    <a:pt x="2523" y="33"/>
                  </a:lnTo>
                  <a:cubicBezTo>
                    <a:pt x="2310" y="51"/>
                    <a:pt x="2128" y="163"/>
                    <a:pt x="2012" y="324"/>
                  </a:cubicBezTo>
                  <a:lnTo>
                    <a:pt x="2012" y="324"/>
                  </a:lnTo>
                  <a:cubicBezTo>
                    <a:pt x="1886" y="164"/>
                    <a:pt x="1684" y="69"/>
                    <a:pt x="1466" y="88"/>
                  </a:cubicBezTo>
                  <a:lnTo>
                    <a:pt x="1466" y="88"/>
                  </a:lnTo>
                  <a:cubicBezTo>
                    <a:pt x="1201" y="111"/>
                    <a:pt x="989" y="295"/>
                    <a:pt x="917" y="535"/>
                  </a:cubicBezTo>
                  <a:lnTo>
                    <a:pt x="917" y="535"/>
                  </a:lnTo>
                  <a:cubicBezTo>
                    <a:pt x="838" y="513"/>
                    <a:pt x="754" y="504"/>
                    <a:pt x="667" y="512"/>
                  </a:cubicBezTo>
                  <a:lnTo>
                    <a:pt x="667" y="512"/>
                  </a:lnTo>
                  <a:cubicBezTo>
                    <a:pt x="284" y="544"/>
                    <a:pt x="0" y="881"/>
                    <a:pt x="33" y="1264"/>
                  </a:cubicBezTo>
                  <a:lnTo>
                    <a:pt x="33" y="1264"/>
                  </a:lnTo>
                  <a:cubicBezTo>
                    <a:pt x="66" y="1648"/>
                    <a:pt x="403" y="1932"/>
                    <a:pt x="786" y="1899"/>
                  </a:cubicBezTo>
                  <a:lnTo>
                    <a:pt x="786" y="1899"/>
                  </a:lnTo>
                  <a:cubicBezTo>
                    <a:pt x="857" y="1892"/>
                    <a:pt x="925" y="1876"/>
                    <a:pt x="988" y="1850"/>
                  </a:cubicBezTo>
                  <a:lnTo>
                    <a:pt x="988" y="1850"/>
                  </a:lnTo>
                  <a:cubicBezTo>
                    <a:pt x="988" y="1861"/>
                    <a:pt x="989" y="1871"/>
                    <a:pt x="990" y="1881"/>
                  </a:cubicBezTo>
                  <a:lnTo>
                    <a:pt x="990" y="1881"/>
                  </a:lnTo>
                  <a:cubicBezTo>
                    <a:pt x="1024" y="2279"/>
                    <a:pt x="1375" y="2574"/>
                    <a:pt x="1773" y="2540"/>
                  </a:cubicBezTo>
                  <a:lnTo>
                    <a:pt x="1773" y="2540"/>
                  </a:lnTo>
                  <a:cubicBezTo>
                    <a:pt x="2004" y="2520"/>
                    <a:pt x="2201" y="2393"/>
                    <a:pt x="2318" y="2212"/>
                  </a:cubicBezTo>
                  <a:lnTo>
                    <a:pt x="2318" y="2212"/>
                  </a:lnTo>
                  <a:cubicBezTo>
                    <a:pt x="2440" y="2308"/>
                    <a:pt x="2597" y="2359"/>
                    <a:pt x="2763" y="2345"/>
                  </a:cubicBezTo>
                  <a:lnTo>
                    <a:pt x="2763" y="2345"/>
                  </a:lnTo>
                  <a:cubicBezTo>
                    <a:pt x="3018" y="2323"/>
                    <a:pt x="3224" y="2153"/>
                    <a:pt x="3306" y="1927"/>
                  </a:cubicBezTo>
                  <a:lnTo>
                    <a:pt x="3306" y="1927"/>
                  </a:lnTo>
                  <a:cubicBezTo>
                    <a:pt x="3377" y="1948"/>
                    <a:pt x="3453" y="1957"/>
                    <a:pt x="3531" y="1950"/>
                  </a:cubicBezTo>
                  <a:lnTo>
                    <a:pt x="3531" y="1950"/>
                  </a:lnTo>
                  <a:cubicBezTo>
                    <a:pt x="3869" y="1921"/>
                    <a:pt x="4119" y="1623"/>
                    <a:pt x="4090" y="1285"/>
                  </a:cubicBezTo>
                  <a:lnTo>
                    <a:pt x="4090" y="1285"/>
                  </a:lnTo>
                  <a:cubicBezTo>
                    <a:pt x="4061" y="947"/>
                    <a:pt x="3763" y="696"/>
                    <a:pt x="3425" y="7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xmlns="" id="{3951B7A3-F640-024D-8F8B-E4005B7F9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3291" y="4486951"/>
              <a:ext cx="3289686" cy="2380219"/>
            </a:xfrm>
            <a:custGeom>
              <a:avLst/>
              <a:gdLst>
                <a:gd name="T0" fmla="*/ 3867 w 4832"/>
                <a:gd name="T1" fmla="*/ 641 h 3495"/>
                <a:gd name="T2" fmla="*/ 3867 w 4832"/>
                <a:gd name="T3" fmla="*/ 641 h 3495"/>
                <a:gd name="T4" fmla="*/ 2850 w 4832"/>
                <a:gd name="T5" fmla="*/ 35 h 3495"/>
                <a:gd name="T6" fmla="*/ 2850 w 4832"/>
                <a:gd name="T7" fmla="*/ 35 h 3495"/>
                <a:gd name="T8" fmla="*/ 2004 w 4832"/>
                <a:gd name="T9" fmla="*/ 571 h 3495"/>
                <a:gd name="T10" fmla="*/ 2004 w 4832"/>
                <a:gd name="T11" fmla="*/ 571 h 3495"/>
                <a:gd name="T12" fmla="*/ 1398 w 4832"/>
                <a:gd name="T13" fmla="*/ 340 h 3495"/>
                <a:gd name="T14" fmla="*/ 1398 w 4832"/>
                <a:gd name="T15" fmla="*/ 340 h 3495"/>
                <a:gd name="T16" fmla="*/ 735 w 4832"/>
                <a:gd name="T17" fmla="*/ 1022 h 3495"/>
                <a:gd name="T18" fmla="*/ 735 w 4832"/>
                <a:gd name="T19" fmla="*/ 1022 h 3495"/>
                <a:gd name="T20" fmla="*/ 750 w 4832"/>
                <a:gd name="T21" fmla="*/ 1111 h 3495"/>
                <a:gd name="T22" fmla="*/ 750 w 4832"/>
                <a:gd name="T23" fmla="*/ 1111 h 3495"/>
                <a:gd name="T24" fmla="*/ 742 w 4832"/>
                <a:gd name="T25" fmla="*/ 1111 h 3495"/>
                <a:gd name="T26" fmla="*/ 742 w 4832"/>
                <a:gd name="T27" fmla="*/ 1111 h 3495"/>
                <a:gd name="T28" fmla="*/ 28 w 4832"/>
                <a:gd name="T29" fmla="*/ 1846 h 3495"/>
                <a:gd name="T30" fmla="*/ 28 w 4832"/>
                <a:gd name="T31" fmla="*/ 1846 h 3495"/>
                <a:gd name="T32" fmla="*/ 842 w 4832"/>
                <a:gd name="T33" fmla="*/ 2466 h 3495"/>
                <a:gd name="T34" fmla="*/ 842 w 4832"/>
                <a:gd name="T35" fmla="*/ 2466 h 3495"/>
                <a:gd name="T36" fmla="*/ 1059 w 4832"/>
                <a:gd name="T37" fmla="*/ 2422 h 3495"/>
                <a:gd name="T38" fmla="*/ 1059 w 4832"/>
                <a:gd name="T39" fmla="*/ 2422 h 3495"/>
                <a:gd name="T40" fmla="*/ 1060 w 4832"/>
                <a:gd name="T41" fmla="*/ 2451 h 3495"/>
                <a:gd name="T42" fmla="*/ 1060 w 4832"/>
                <a:gd name="T43" fmla="*/ 2451 h 3495"/>
                <a:gd name="T44" fmla="*/ 2362 w 4832"/>
                <a:gd name="T45" fmla="*/ 3444 h 3495"/>
                <a:gd name="T46" fmla="*/ 2362 w 4832"/>
                <a:gd name="T47" fmla="*/ 3444 h 3495"/>
                <a:gd name="T48" fmla="*/ 3503 w 4832"/>
                <a:gd name="T49" fmla="*/ 2422 h 3495"/>
                <a:gd name="T50" fmla="*/ 3503 w 4832"/>
                <a:gd name="T51" fmla="*/ 2422 h 3495"/>
                <a:gd name="T52" fmla="*/ 3843 w 4832"/>
                <a:gd name="T53" fmla="*/ 2448 h 3495"/>
                <a:gd name="T54" fmla="*/ 3843 w 4832"/>
                <a:gd name="T55" fmla="*/ 2448 h 3495"/>
                <a:gd name="T56" fmla="*/ 4795 w 4832"/>
                <a:gd name="T57" fmla="*/ 1469 h 3495"/>
                <a:gd name="T58" fmla="*/ 4795 w 4832"/>
                <a:gd name="T59" fmla="*/ 1469 h 3495"/>
                <a:gd name="T60" fmla="*/ 3867 w 4832"/>
                <a:gd name="T61" fmla="*/ 641 h 3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32" h="3495">
                  <a:moveTo>
                    <a:pt x="3867" y="641"/>
                  </a:moveTo>
                  <a:lnTo>
                    <a:pt x="3867" y="641"/>
                  </a:lnTo>
                  <a:cubicBezTo>
                    <a:pt x="3734" y="260"/>
                    <a:pt x="3320" y="0"/>
                    <a:pt x="2850" y="35"/>
                  </a:cubicBezTo>
                  <a:lnTo>
                    <a:pt x="2850" y="35"/>
                  </a:lnTo>
                  <a:cubicBezTo>
                    <a:pt x="2468" y="63"/>
                    <a:pt x="2150" y="279"/>
                    <a:pt x="2004" y="571"/>
                  </a:cubicBezTo>
                  <a:lnTo>
                    <a:pt x="2004" y="571"/>
                  </a:lnTo>
                  <a:cubicBezTo>
                    <a:pt x="1865" y="415"/>
                    <a:pt x="1642" y="322"/>
                    <a:pt x="1398" y="340"/>
                  </a:cubicBezTo>
                  <a:lnTo>
                    <a:pt x="1398" y="340"/>
                  </a:lnTo>
                  <a:cubicBezTo>
                    <a:pt x="1006" y="369"/>
                    <a:pt x="709" y="674"/>
                    <a:pt x="735" y="1022"/>
                  </a:cubicBezTo>
                  <a:lnTo>
                    <a:pt x="735" y="1022"/>
                  </a:lnTo>
                  <a:cubicBezTo>
                    <a:pt x="738" y="1053"/>
                    <a:pt x="743" y="1082"/>
                    <a:pt x="750" y="1111"/>
                  </a:cubicBezTo>
                  <a:lnTo>
                    <a:pt x="750" y="1111"/>
                  </a:lnTo>
                  <a:cubicBezTo>
                    <a:pt x="747" y="1111"/>
                    <a:pt x="745" y="1111"/>
                    <a:pt x="742" y="1111"/>
                  </a:cubicBezTo>
                  <a:lnTo>
                    <a:pt x="742" y="1111"/>
                  </a:lnTo>
                  <a:cubicBezTo>
                    <a:pt x="320" y="1143"/>
                    <a:pt x="0" y="1472"/>
                    <a:pt x="28" y="1846"/>
                  </a:cubicBezTo>
                  <a:lnTo>
                    <a:pt x="28" y="1846"/>
                  </a:lnTo>
                  <a:cubicBezTo>
                    <a:pt x="55" y="2220"/>
                    <a:pt x="420" y="2498"/>
                    <a:pt x="842" y="2466"/>
                  </a:cubicBezTo>
                  <a:lnTo>
                    <a:pt x="842" y="2466"/>
                  </a:lnTo>
                  <a:cubicBezTo>
                    <a:pt x="918" y="2461"/>
                    <a:pt x="991" y="2445"/>
                    <a:pt x="1059" y="2422"/>
                  </a:cubicBezTo>
                  <a:lnTo>
                    <a:pt x="1059" y="2422"/>
                  </a:lnTo>
                  <a:cubicBezTo>
                    <a:pt x="1059" y="2431"/>
                    <a:pt x="1059" y="2441"/>
                    <a:pt x="1060" y="2451"/>
                  </a:cubicBezTo>
                  <a:lnTo>
                    <a:pt x="1060" y="2451"/>
                  </a:lnTo>
                  <a:cubicBezTo>
                    <a:pt x="1104" y="3049"/>
                    <a:pt x="1687" y="3494"/>
                    <a:pt x="2362" y="3444"/>
                  </a:cubicBezTo>
                  <a:lnTo>
                    <a:pt x="2362" y="3444"/>
                  </a:lnTo>
                  <a:cubicBezTo>
                    <a:pt x="2979" y="3399"/>
                    <a:pt x="3459" y="2955"/>
                    <a:pt x="3503" y="2422"/>
                  </a:cubicBezTo>
                  <a:lnTo>
                    <a:pt x="3503" y="2422"/>
                  </a:lnTo>
                  <a:cubicBezTo>
                    <a:pt x="3611" y="2447"/>
                    <a:pt x="3725" y="2456"/>
                    <a:pt x="3843" y="2448"/>
                  </a:cubicBezTo>
                  <a:lnTo>
                    <a:pt x="3843" y="2448"/>
                  </a:lnTo>
                  <a:cubicBezTo>
                    <a:pt x="4405" y="2406"/>
                    <a:pt x="4831" y="1968"/>
                    <a:pt x="4795" y="1469"/>
                  </a:cubicBezTo>
                  <a:lnTo>
                    <a:pt x="4795" y="1469"/>
                  </a:lnTo>
                  <a:cubicBezTo>
                    <a:pt x="4761" y="1018"/>
                    <a:pt x="4360" y="672"/>
                    <a:pt x="3867" y="6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3">
              <a:extLst>
                <a:ext uri="{FF2B5EF4-FFF2-40B4-BE49-F238E27FC236}">
                  <a16:creationId xmlns:a16="http://schemas.microsoft.com/office/drawing/2014/main" xmlns="" id="{4023FE86-5EBB-C541-9599-51CCFB882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898" y="8393562"/>
              <a:ext cx="2614341" cy="2074062"/>
            </a:xfrm>
            <a:custGeom>
              <a:avLst/>
              <a:gdLst>
                <a:gd name="T0" fmla="*/ 3224 w 3840"/>
                <a:gd name="T1" fmla="*/ 983 h 3047"/>
                <a:gd name="T2" fmla="*/ 3224 w 3840"/>
                <a:gd name="T3" fmla="*/ 983 h 3047"/>
                <a:gd name="T4" fmla="*/ 3048 w 3840"/>
                <a:gd name="T5" fmla="*/ 1010 h 3047"/>
                <a:gd name="T6" fmla="*/ 3048 w 3840"/>
                <a:gd name="T7" fmla="*/ 1010 h 3047"/>
                <a:gd name="T8" fmla="*/ 3048 w 3840"/>
                <a:gd name="T9" fmla="*/ 983 h 3047"/>
                <a:gd name="T10" fmla="*/ 3048 w 3840"/>
                <a:gd name="T11" fmla="*/ 983 h 3047"/>
                <a:gd name="T12" fmla="*/ 2065 w 3840"/>
                <a:gd name="T13" fmla="*/ 0 h 3047"/>
                <a:gd name="T14" fmla="*/ 2065 w 3840"/>
                <a:gd name="T15" fmla="*/ 0 h 3047"/>
                <a:gd name="T16" fmla="*/ 1091 w 3840"/>
                <a:gd name="T17" fmla="*/ 847 h 3047"/>
                <a:gd name="T18" fmla="*/ 1091 w 3840"/>
                <a:gd name="T19" fmla="*/ 847 h 3047"/>
                <a:gd name="T20" fmla="*/ 820 w 3840"/>
                <a:gd name="T21" fmla="*/ 801 h 3047"/>
                <a:gd name="T22" fmla="*/ 820 w 3840"/>
                <a:gd name="T23" fmla="*/ 801 h 3047"/>
                <a:gd name="T24" fmla="*/ 0 w 3840"/>
                <a:gd name="T25" fmla="*/ 1621 h 3047"/>
                <a:gd name="T26" fmla="*/ 0 w 3840"/>
                <a:gd name="T27" fmla="*/ 1621 h 3047"/>
                <a:gd name="T28" fmla="*/ 694 w 3840"/>
                <a:gd name="T29" fmla="*/ 2431 h 3047"/>
                <a:gd name="T30" fmla="*/ 694 w 3840"/>
                <a:gd name="T31" fmla="*/ 2431 h 3047"/>
                <a:gd name="T32" fmla="*/ 1472 w 3840"/>
                <a:gd name="T33" fmla="*/ 3046 h 3047"/>
                <a:gd name="T34" fmla="*/ 1472 w 3840"/>
                <a:gd name="T35" fmla="*/ 3046 h 3047"/>
                <a:gd name="T36" fmla="*/ 2181 w 3840"/>
                <a:gd name="T37" fmla="*/ 2618 h 3047"/>
                <a:gd name="T38" fmla="*/ 2181 w 3840"/>
                <a:gd name="T39" fmla="*/ 2618 h 3047"/>
                <a:gd name="T40" fmla="*/ 2653 w 3840"/>
                <a:gd name="T41" fmla="*/ 2866 h 3047"/>
                <a:gd name="T42" fmla="*/ 2653 w 3840"/>
                <a:gd name="T43" fmla="*/ 2866 h 3047"/>
                <a:gd name="T44" fmla="*/ 3224 w 3840"/>
                <a:gd name="T45" fmla="*/ 2295 h 3047"/>
                <a:gd name="T46" fmla="*/ 3224 w 3840"/>
                <a:gd name="T47" fmla="*/ 2295 h 3047"/>
                <a:gd name="T48" fmla="*/ 3218 w 3840"/>
                <a:gd name="T49" fmla="*/ 2213 h 3047"/>
                <a:gd name="T50" fmla="*/ 3218 w 3840"/>
                <a:gd name="T51" fmla="*/ 2213 h 3047"/>
                <a:gd name="T52" fmla="*/ 3224 w 3840"/>
                <a:gd name="T53" fmla="*/ 2213 h 3047"/>
                <a:gd name="T54" fmla="*/ 3224 w 3840"/>
                <a:gd name="T55" fmla="*/ 2213 h 3047"/>
                <a:gd name="T56" fmla="*/ 3839 w 3840"/>
                <a:gd name="T57" fmla="*/ 1598 h 3047"/>
                <a:gd name="T58" fmla="*/ 3839 w 3840"/>
                <a:gd name="T59" fmla="*/ 1598 h 3047"/>
                <a:gd name="T60" fmla="*/ 3224 w 3840"/>
                <a:gd name="T61" fmla="*/ 983 h 3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40" h="3047">
                  <a:moveTo>
                    <a:pt x="3224" y="983"/>
                  </a:moveTo>
                  <a:lnTo>
                    <a:pt x="3224" y="983"/>
                  </a:lnTo>
                  <a:cubicBezTo>
                    <a:pt x="3163" y="983"/>
                    <a:pt x="3104" y="993"/>
                    <a:pt x="3048" y="1010"/>
                  </a:cubicBezTo>
                  <a:lnTo>
                    <a:pt x="3048" y="1010"/>
                  </a:lnTo>
                  <a:cubicBezTo>
                    <a:pt x="3048" y="1001"/>
                    <a:pt x="3048" y="992"/>
                    <a:pt x="3048" y="983"/>
                  </a:cubicBezTo>
                  <a:lnTo>
                    <a:pt x="3048" y="983"/>
                  </a:lnTo>
                  <a:cubicBezTo>
                    <a:pt x="3048" y="440"/>
                    <a:pt x="2608" y="0"/>
                    <a:pt x="2065" y="0"/>
                  </a:cubicBezTo>
                  <a:lnTo>
                    <a:pt x="2065" y="0"/>
                  </a:lnTo>
                  <a:cubicBezTo>
                    <a:pt x="1568" y="0"/>
                    <a:pt x="1157" y="369"/>
                    <a:pt x="1091" y="847"/>
                  </a:cubicBezTo>
                  <a:lnTo>
                    <a:pt x="1091" y="847"/>
                  </a:lnTo>
                  <a:cubicBezTo>
                    <a:pt x="1006" y="817"/>
                    <a:pt x="915" y="801"/>
                    <a:pt x="820" y="801"/>
                  </a:cubicBezTo>
                  <a:lnTo>
                    <a:pt x="820" y="801"/>
                  </a:lnTo>
                  <a:cubicBezTo>
                    <a:pt x="367" y="801"/>
                    <a:pt x="0" y="1168"/>
                    <a:pt x="0" y="1621"/>
                  </a:cubicBezTo>
                  <a:lnTo>
                    <a:pt x="0" y="1621"/>
                  </a:lnTo>
                  <a:cubicBezTo>
                    <a:pt x="0" y="2031"/>
                    <a:pt x="301" y="2370"/>
                    <a:pt x="694" y="2431"/>
                  </a:cubicBezTo>
                  <a:lnTo>
                    <a:pt x="694" y="2431"/>
                  </a:lnTo>
                  <a:cubicBezTo>
                    <a:pt x="779" y="2784"/>
                    <a:pt x="1094" y="3046"/>
                    <a:pt x="1472" y="3046"/>
                  </a:cubicBezTo>
                  <a:lnTo>
                    <a:pt x="1472" y="3046"/>
                  </a:lnTo>
                  <a:cubicBezTo>
                    <a:pt x="1780" y="3046"/>
                    <a:pt x="2047" y="2872"/>
                    <a:pt x="2181" y="2618"/>
                  </a:cubicBezTo>
                  <a:lnTo>
                    <a:pt x="2181" y="2618"/>
                  </a:lnTo>
                  <a:cubicBezTo>
                    <a:pt x="2284" y="2768"/>
                    <a:pt x="2457" y="2866"/>
                    <a:pt x="2653" y="2866"/>
                  </a:cubicBezTo>
                  <a:lnTo>
                    <a:pt x="2653" y="2866"/>
                  </a:lnTo>
                  <a:cubicBezTo>
                    <a:pt x="2968" y="2866"/>
                    <a:pt x="3224" y="2611"/>
                    <a:pt x="3224" y="2295"/>
                  </a:cubicBezTo>
                  <a:lnTo>
                    <a:pt x="3224" y="2295"/>
                  </a:lnTo>
                  <a:cubicBezTo>
                    <a:pt x="3224" y="2267"/>
                    <a:pt x="3222" y="2240"/>
                    <a:pt x="3218" y="2213"/>
                  </a:cubicBezTo>
                  <a:lnTo>
                    <a:pt x="3218" y="2213"/>
                  </a:lnTo>
                  <a:cubicBezTo>
                    <a:pt x="3220" y="2213"/>
                    <a:pt x="3222" y="2213"/>
                    <a:pt x="3224" y="2213"/>
                  </a:cubicBezTo>
                  <a:lnTo>
                    <a:pt x="3224" y="2213"/>
                  </a:lnTo>
                  <a:cubicBezTo>
                    <a:pt x="3564" y="2213"/>
                    <a:pt x="3839" y="1939"/>
                    <a:pt x="3839" y="1598"/>
                  </a:cubicBezTo>
                  <a:lnTo>
                    <a:pt x="3839" y="1598"/>
                  </a:lnTo>
                  <a:cubicBezTo>
                    <a:pt x="3839" y="1259"/>
                    <a:pt x="3564" y="983"/>
                    <a:pt x="3224" y="9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5">
              <a:extLst>
                <a:ext uri="{FF2B5EF4-FFF2-40B4-BE49-F238E27FC236}">
                  <a16:creationId xmlns:a16="http://schemas.microsoft.com/office/drawing/2014/main" xmlns="" id="{2880E2B5-B107-1741-874F-8CB845681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12925" y="9686149"/>
              <a:ext cx="1884967" cy="1149588"/>
            </a:xfrm>
            <a:custGeom>
              <a:avLst/>
              <a:gdLst>
                <a:gd name="T0" fmla="*/ 1419 w 2768"/>
                <a:gd name="T1" fmla="*/ 953 h 1690"/>
                <a:gd name="T2" fmla="*/ 1419 w 2768"/>
                <a:gd name="T3" fmla="*/ 953 h 1690"/>
                <a:gd name="T4" fmla="*/ 1397 w 2768"/>
                <a:gd name="T5" fmla="*/ 918 h 1690"/>
                <a:gd name="T6" fmla="*/ 1397 w 2768"/>
                <a:gd name="T7" fmla="*/ 918 h 1690"/>
                <a:gd name="T8" fmla="*/ 1434 w 2768"/>
                <a:gd name="T9" fmla="*/ 938 h 1690"/>
                <a:gd name="T10" fmla="*/ 1434 w 2768"/>
                <a:gd name="T11" fmla="*/ 938 h 1690"/>
                <a:gd name="T12" fmla="*/ 1419 w 2768"/>
                <a:gd name="T13" fmla="*/ 953 h 1690"/>
                <a:gd name="T14" fmla="*/ 2290 w 2768"/>
                <a:gd name="T15" fmla="*/ 495 h 1690"/>
                <a:gd name="T16" fmla="*/ 2290 w 2768"/>
                <a:gd name="T17" fmla="*/ 495 h 1690"/>
                <a:gd name="T18" fmla="*/ 2149 w 2768"/>
                <a:gd name="T19" fmla="*/ 517 h 1690"/>
                <a:gd name="T20" fmla="*/ 2149 w 2768"/>
                <a:gd name="T21" fmla="*/ 517 h 1690"/>
                <a:gd name="T22" fmla="*/ 2150 w 2768"/>
                <a:gd name="T23" fmla="*/ 495 h 1690"/>
                <a:gd name="T24" fmla="*/ 2150 w 2768"/>
                <a:gd name="T25" fmla="*/ 495 h 1690"/>
                <a:gd name="T26" fmla="*/ 1655 w 2768"/>
                <a:gd name="T27" fmla="*/ 0 h 1690"/>
                <a:gd name="T28" fmla="*/ 1655 w 2768"/>
                <a:gd name="T29" fmla="*/ 0 h 1690"/>
                <a:gd name="T30" fmla="*/ 1264 w 2768"/>
                <a:gd name="T31" fmla="*/ 192 h 1690"/>
                <a:gd name="T32" fmla="*/ 1264 w 2768"/>
                <a:gd name="T33" fmla="*/ 192 h 1690"/>
                <a:gd name="T34" fmla="*/ 967 w 2768"/>
                <a:gd name="T35" fmla="*/ 74 h 1690"/>
                <a:gd name="T36" fmla="*/ 967 w 2768"/>
                <a:gd name="T37" fmla="*/ 74 h 1690"/>
                <a:gd name="T38" fmla="*/ 573 w 2768"/>
                <a:gd name="T39" fmla="*/ 328 h 1690"/>
                <a:gd name="T40" fmla="*/ 573 w 2768"/>
                <a:gd name="T41" fmla="*/ 328 h 1690"/>
                <a:gd name="T42" fmla="*/ 421 w 2768"/>
                <a:gd name="T43" fmla="*/ 299 h 1690"/>
                <a:gd name="T44" fmla="*/ 421 w 2768"/>
                <a:gd name="T45" fmla="*/ 299 h 1690"/>
                <a:gd name="T46" fmla="*/ 0 w 2768"/>
                <a:gd name="T47" fmla="*/ 719 h 1690"/>
                <a:gd name="T48" fmla="*/ 0 w 2768"/>
                <a:gd name="T49" fmla="*/ 719 h 1690"/>
                <a:gd name="T50" fmla="*/ 421 w 2768"/>
                <a:gd name="T51" fmla="*/ 1139 h 1690"/>
                <a:gd name="T52" fmla="*/ 421 w 2768"/>
                <a:gd name="T53" fmla="*/ 1139 h 1690"/>
                <a:gd name="T54" fmla="*/ 518 w 2768"/>
                <a:gd name="T55" fmla="*/ 1128 h 1690"/>
                <a:gd name="T56" fmla="*/ 518 w 2768"/>
                <a:gd name="T57" fmla="*/ 1128 h 1690"/>
                <a:gd name="T58" fmla="*/ 515 w 2768"/>
                <a:gd name="T59" fmla="*/ 1184 h 1690"/>
                <a:gd name="T60" fmla="*/ 515 w 2768"/>
                <a:gd name="T61" fmla="*/ 1184 h 1690"/>
                <a:gd name="T62" fmla="*/ 996 w 2768"/>
                <a:gd name="T63" fmla="*/ 1665 h 1690"/>
                <a:gd name="T64" fmla="*/ 996 w 2768"/>
                <a:gd name="T65" fmla="*/ 1665 h 1690"/>
                <a:gd name="T66" fmla="*/ 1361 w 2768"/>
                <a:gd name="T67" fmla="*/ 1497 h 1690"/>
                <a:gd name="T68" fmla="*/ 1361 w 2768"/>
                <a:gd name="T69" fmla="*/ 1497 h 1690"/>
                <a:gd name="T70" fmla="*/ 1720 w 2768"/>
                <a:gd name="T71" fmla="*/ 1689 h 1690"/>
                <a:gd name="T72" fmla="*/ 1720 w 2768"/>
                <a:gd name="T73" fmla="*/ 1689 h 1690"/>
                <a:gd name="T74" fmla="*/ 2120 w 2768"/>
                <a:gd name="T75" fmla="*/ 1416 h 1690"/>
                <a:gd name="T76" fmla="*/ 2120 w 2768"/>
                <a:gd name="T77" fmla="*/ 1416 h 1690"/>
                <a:gd name="T78" fmla="*/ 2290 w 2768"/>
                <a:gd name="T79" fmla="*/ 1448 h 1690"/>
                <a:gd name="T80" fmla="*/ 2290 w 2768"/>
                <a:gd name="T81" fmla="*/ 1448 h 1690"/>
                <a:gd name="T82" fmla="*/ 2767 w 2768"/>
                <a:gd name="T83" fmla="*/ 971 h 1690"/>
                <a:gd name="T84" fmla="*/ 2767 w 2768"/>
                <a:gd name="T85" fmla="*/ 971 h 1690"/>
                <a:gd name="T86" fmla="*/ 2290 w 2768"/>
                <a:gd name="T87" fmla="*/ 495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68" h="1690">
                  <a:moveTo>
                    <a:pt x="1419" y="953"/>
                  </a:moveTo>
                  <a:lnTo>
                    <a:pt x="1419" y="953"/>
                  </a:lnTo>
                  <a:cubicBezTo>
                    <a:pt x="1412" y="941"/>
                    <a:pt x="1404" y="929"/>
                    <a:pt x="1397" y="918"/>
                  </a:cubicBezTo>
                  <a:lnTo>
                    <a:pt x="1397" y="918"/>
                  </a:lnTo>
                  <a:cubicBezTo>
                    <a:pt x="1409" y="924"/>
                    <a:pt x="1421" y="932"/>
                    <a:pt x="1434" y="938"/>
                  </a:cubicBezTo>
                  <a:lnTo>
                    <a:pt x="1434" y="938"/>
                  </a:lnTo>
                  <a:cubicBezTo>
                    <a:pt x="1429" y="943"/>
                    <a:pt x="1424" y="948"/>
                    <a:pt x="1419" y="953"/>
                  </a:cubicBezTo>
                  <a:close/>
                  <a:moveTo>
                    <a:pt x="2290" y="495"/>
                  </a:moveTo>
                  <a:lnTo>
                    <a:pt x="2290" y="495"/>
                  </a:lnTo>
                  <a:cubicBezTo>
                    <a:pt x="2241" y="495"/>
                    <a:pt x="2194" y="503"/>
                    <a:pt x="2149" y="517"/>
                  </a:cubicBezTo>
                  <a:lnTo>
                    <a:pt x="2149" y="517"/>
                  </a:lnTo>
                  <a:cubicBezTo>
                    <a:pt x="2150" y="510"/>
                    <a:pt x="2150" y="503"/>
                    <a:pt x="2150" y="495"/>
                  </a:cubicBezTo>
                  <a:lnTo>
                    <a:pt x="2150" y="495"/>
                  </a:lnTo>
                  <a:cubicBezTo>
                    <a:pt x="2150" y="222"/>
                    <a:pt x="1928" y="0"/>
                    <a:pt x="1655" y="0"/>
                  </a:cubicBezTo>
                  <a:lnTo>
                    <a:pt x="1655" y="0"/>
                  </a:lnTo>
                  <a:cubicBezTo>
                    <a:pt x="1496" y="0"/>
                    <a:pt x="1355" y="75"/>
                    <a:pt x="1264" y="192"/>
                  </a:cubicBezTo>
                  <a:lnTo>
                    <a:pt x="1264" y="192"/>
                  </a:lnTo>
                  <a:cubicBezTo>
                    <a:pt x="1186" y="119"/>
                    <a:pt x="1082" y="74"/>
                    <a:pt x="967" y="74"/>
                  </a:cubicBezTo>
                  <a:lnTo>
                    <a:pt x="967" y="74"/>
                  </a:lnTo>
                  <a:cubicBezTo>
                    <a:pt x="792" y="74"/>
                    <a:pt x="642" y="179"/>
                    <a:pt x="573" y="328"/>
                  </a:cubicBezTo>
                  <a:lnTo>
                    <a:pt x="573" y="328"/>
                  </a:lnTo>
                  <a:cubicBezTo>
                    <a:pt x="526" y="309"/>
                    <a:pt x="475" y="299"/>
                    <a:pt x="421" y="299"/>
                  </a:cubicBezTo>
                  <a:lnTo>
                    <a:pt x="421" y="299"/>
                  </a:lnTo>
                  <a:cubicBezTo>
                    <a:pt x="189" y="299"/>
                    <a:pt x="0" y="487"/>
                    <a:pt x="0" y="719"/>
                  </a:cubicBezTo>
                  <a:lnTo>
                    <a:pt x="0" y="719"/>
                  </a:lnTo>
                  <a:cubicBezTo>
                    <a:pt x="0" y="951"/>
                    <a:pt x="189" y="1139"/>
                    <a:pt x="421" y="1139"/>
                  </a:cubicBezTo>
                  <a:lnTo>
                    <a:pt x="421" y="1139"/>
                  </a:lnTo>
                  <a:cubicBezTo>
                    <a:pt x="454" y="1139"/>
                    <a:pt x="487" y="1135"/>
                    <a:pt x="518" y="1128"/>
                  </a:cubicBezTo>
                  <a:lnTo>
                    <a:pt x="518" y="1128"/>
                  </a:lnTo>
                  <a:cubicBezTo>
                    <a:pt x="516" y="1146"/>
                    <a:pt x="515" y="1165"/>
                    <a:pt x="515" y="1184"/>
                  </a:cubicBezTo>
                  <a:lnTo>
                    <a:pt x="515" y="1184"/>
                  </a:lnTo>
                  <a:cubicBezTo>
                    <a:pt x="515" y="1449"/>
                    <a:pt x="730" y="1665"/>
                    <a:pt x="996" y="1665"/>
                  </a:cubicBezTo>
                  <a:lnTo>
                    <a:pt x="996" y="1665"/>
                  </a:lnTo>
                  <a:cubicBezTo>
                    <a:pt x="1142" y="1665"/>
                    <a:pt x="1273" y="1599"/>
                    <a:pt x="1361" y="1497"/>
                  </a:cubicBezTo>
                  <a:lnTo>
                    <a:pt x="1361" y="1497"/>
                  </a:lnTo>
                  <a:cubicBezTo>
                    <a:pt x="1439" y="1613"/>
                    <a:pt x="1570" y="1689"/>
                    <a:pt x="1720" y="1689"/>
                  </a:cubicBezTo>
                  <a:lnTo>
                    <a:pt x="1720" y="1689"/>
                  </a:lnTo>
                  <a:cubicBezTo>
                    <a:pt x="1902" y="1689"/>
                    <a:pt x="2057" y="1577"/>
                    <a:pt x="2120" y="1416"/>
                  </a:cubicBezTo>
                  <a:lnTo>
                    <a:pt x="2120" y="1416"/>
                  </a:lnTo>
                  <a:cubicBezTo>
                    <a:pt x="2173" y="1437"/>
                    <a:pt x="2230" y="1448"/>
                    <a:pt x="2290" y="1448"/>
                  </a:cubicBezTo>
                  <a:lnTo>
                    <a:pt x="2290" y="1448"/>
                  </a:lnTo>
                  <a:cubicBezTo>
                    <a:pt x="2553" y="1448"/>
                    <a:pt x="2767" y="1234"/>
                    <a:pt x="2767" y="971"/>
                  </a:cubicBezTo>
                  <a:lnTo>
                    <a:pt x="2767" y="971"/>
                  </a:lnTo>
                  <a:cubicBezTo>
                    <a:pt x="2767" y="709"/>
                    <a:pt x="2553" y="495"/>
                    <a:pt x="2290" y="49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2533AF5D-B364-F142-AEFC-6B03C4E40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1187" y="11818206"/>
              <a:ext cx="1245638" cy="777397"/>
            </a:xfrm>
            <a:custGeom>
              <a:avLst/>
              <a:gdLst>
                <a:gd name="T0" fmla="*/ 877 w 1829"/>
                <a:gd name="T1" fmla="*/ 508 h 1143"/>
                <a:gd name="T2" fmla="*/ 877 w 1829"/>
                <a:gd name="T3" fmla="*/ 508 h 1143"/>
                <a:gd name="T4" fmla="*/ 887 w 1829"/>
                <a:gd name="T5" fmla="*/ 498 h 1143"/>
                <a:gd name="T6" fmla="*/ 887 w 1829"/>
                <a:gd name="T7" fmla="*/ 498 h 1143"/>
                <a:gd name="T8" fmla="*/ 903 w 1829"/>
                <a:gd name="T9" fmla="*/ 520 h 1143"/>
                <a:gd name="T10" fmla="*/ 903 w 1829"/>
                <a:gd name="T11" fmla="*/ 520 h 1143"/>
                <a:gd name="T12" fmla="*/ 877 w 1829"/>
                <a:gd name="T13" fmla="*/ 508 h 1143"/>
                <a:gd name="T14" fmla="*/ 1520 w 1829"/>
                <a:gd name="T15" fmla="*/ 322 h 1143"/>
                <a:gd name="T16" fmla="*/ 1520 w 1829"/>
                <a:gd name="T17" fmla="*/ 322 h 1143"/>
                <a:gd name="T18" fmla="*/ 1458 w 1829"/>
                <a:gd name="T19" fmla="*/ 335 h 1143"/>
                <a:gd name="T20" fmla="*/ 1458 w 1829"/>
                <a:gd name="T21" fmla="*/ 335 h 1143"/>
                <a:gd name="T22" fmla="*/ 1457 w 1829"/>
                <a:gd name="T23" fmla="*/ 298 h 1143"/>
                <a:gd name="T24" fmla="*/ 1457 w 1829"/>
                <a:gd name="T25" fmla="*/ 298 h 1143"/>
                <a:gd name="T26" fmla="*/ 1120 w 1829"/>
                <a:gd name="T27" fmla="*/ 15 h 1143"/>
                <a:gd name="T28" fmla="*/ 1120 w 1829"/>
                <a:gd name="T29" fmla="*/ 15 h 1143"/>
                <a:gd name="T30" fmla="*/ 893 w 1829"/>
                <a:gd name="T31" fmla="*/ 143 h 1143"/>
                <a:gd name="T32" fmla="*/ 893 w 1829"/>
                <a:gd name="T33" fmla="*/ 143 h 1143"/>
                <a:gd name="T34" fmla="*/ 651 w 1829"/>
                <a:gd name="T35" fmla="*/ 39 h 1143"/>
                <a:gd name="T36" fmla="*/ 651 w 1829"/>
                <a:gd name="T37" fmla="*/ 39 h 1143"/>
                <a:gd name="T38" fmla="*/ 407 w 1829"/>
                <a:gd name="T39" fmla="*/ 237 h 1143"/>
                <a:gd name="T40" fmla="*/ 407 w 1829"/>
                <a:gd name="T41" fmla="*/ 237 h 1143"/>
                <a:gd name="T42" fmla="*/ 296 w 1829"/>
                <a:gd name="T43" fmla="*/ 227 h 1143"/>
                <a:gd name="T44" fmla="*/ 296 w 1829"/>
                <a:gd name="T45" fmla="*/ 227 h 1143"/>
                <a:gd name="T46" fmla="*/ 15 w 1829"/>
                <a:gd name="T47" fmla="*/ 561 h 1143"/>
                <a:gd name="T48" fmla="*/ 15 w 1829"/>
                <a:gd name="T49" fmla="*/ 561 h 1143"/>
                <a:gd name="T50" fmla="*/ 349 w 1829"/>
                <a:gd name="T51" fmla="*/ 842 h 1143"/>
                <a:gd name="T52" fmla="*/ 349 w 1829"/>
                <a:gd name="T53" fmla="*/ 842 h 1143"/>
                <a:gd name="T54" fmla="*/ 439 w 1829"/>
                <a:gd name="T55" fmla="*/ 821 h 1143"/>
                <a:gd name="T56" fmla="*/ 439 w 1829"/>
                <a:gd name="T57" fmla="*/ 821 h 1143"/>
                <a:gd name="T58" fmla="*/ 440 w 1829"/>
                <a:gd name="T59" fmla="*/ 835 h 1143"/>
                <a:gd name="T60" fmla="*/ 440 w 1829"/>
                <a:gd name="T61" fmla="*/ 835 h 1143"/>
                <a:gd name="T62" fmla="*/ 787 w 1829"/>
                <a:gd name="T63" fmla="*/ 1127 h 1143"/>
                <a:gd name="T64" fmla="*/ 787 w 1829"/>
                <a:gd name="T65" fmla="*/ 1127 h 1143"/>
                <a:gd name="T66" fmla="*/ 1029 w 1829"/>
                <a:gd name="T67" fmla="*/ 981 h 1143"/>
                <a:gd name="T68" fmla="*/ 1029 w 1829"/>
                <a:gd name="T69" fmla="*/ 981 h 1143"/>
                <a:gd name="T70" fmla="*/ 1227 w 1829"/>
                <a:gd name="T71" fmla="*/ 1041 h 1143"/>
                <a:gd name="T72" fmla="*/ 1227 w 1829"/>
                <a:gd name="T73" fmla="*/ 1041 h 1143"/>
                <a:gd name="T74" fmla="*/ 1467 w 1829"/>
                <a:gd name="T75" fmla="*/ 855 h 1143"/>
                <a:gd name="T76" fmla="*/ 1467 w 1829"/>
                <a:gd name="T77" fmla="*/ 855 h 1143"/>
                <a:gd name="T78" fmla="*/ 1567 w 1829"/>
                <a:gd name="T79" fmla="*/ 865 h 1143"/>
                <a:gd name="T80" fmla="*/ 1567 w 1829"/>
                <a:gd name="T81" fmla="*/ 865 h 1143"/>
                <a:gd name="T82" fmla="*/ 1815 w 1829"/>
                <a:gd name="T83" fmla="*/ 570 h 1143"/>
                <a:gd name="T84" fmla="*/ 1815 w 1829"/>
                <a:gd name="T85" fmla="*/ 570 h 1143"/>
                <a:gd name="T86" fmla="*/ 1520 w 1829"/>
                <a:gd name="T87" fmla="*/ 322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9" h="1143">
                  <a:moveTo>
                    <a:pt x="877" y="508"/>
                  </a:moveTo>
                  <a:lnTo>
                    <a:pt x="877" y="508"/>
                  </a:lnTo>
                  <a:cubicBezTo>
                    <a:pt x="880" y="504"/>
                    <a:pt x="883" y="501"/>
                    <a:pt x="887" y="498"/>
                  </a:cubicBezTo>
                  <a:lnTo>
                    <a:pt x="887" y="498"/>
                  </a:lnTo>
                  <a:cubicBezTo>
                    <a:pt x="891" y="505"/>
                    <a:pt x="897" y="513"/>
                    <a:pt x="903" y="520"/>
                  </a:cubicBezTo>
                  <a:lnTo>
                    <a:pt x="903" y="520"/>
                  </a:lnTo>
                  <a:cubicBezTo>
                    <a:pt x="894" y="516"/>
                    <a:pt x="886" y="511"/>
                    <a:pt x="877" y="508"/>
                  </a:cubicBezTo>
                  <a:close/>
                  <a:moveTo>
                    <a:pt x="1520" y="322"/>
                  </a:moveTo>
                  <a:lnTo>
                    <a:pt x="1520" y="322"/>
                  </a:lnTo>
                  <a:cubicBezTo>
                    <a:pt x="1499" y="324"/>
                    <a:pt x="1478" y="328"/>
                    <a:pt x="1458" y="335"/>
                  </a:cubicBezTo>
                  <a:lnTo>
                    <a:pt x="1458" y="335"/>
                  </a:lnTo>
                  <a:cubicBezTo>
                    <a:pt x="1459" y="323"/>
                    <a:pt x="1458" y="310"/>
                    <a:pt x="1457" y="298"/>
                  </a:cubicBezTo>
                  <a:lnTo>
                    <a:pt x="1457" y="298"/>
                  </a:lnTo>
                  <a:cubicBezTo>
                    <a:pt x="1443" y="127"/>
                    <a:pt x="1291" y="0"/>
                    <a:pt x="1120" y="15"/>
                  </a:cubicBezTo>
                  <a:lnTo>
                    <a:pt x="1120" y="15"/>
                  </a:lnTo>
                  <a:cubicBezTo>
                    <a:pt x="1025" y="23"/>
                    <a:pt x="944" y="72"/>
                    <a:pt x="893" y="143"/>
                  </a:cubicBezTo>
                  <a:lnTo>
                    <a:pt x="893" y="143"/>
                  </a:lnTo>
                  <a:cubicBezTo>
                    <a:pt x="837" y="73"/>
                    <a:pt x="747" y="31"/>
                    <a:pt x="651" y="39"/>
                  </a:cubicBezTo>
                  <a:lnTo>
                    <a:pt x="651" y="39"/>
                  </a:lnTo>
                  <a:cubicBezTo>
                    <a:pt x="533" y="49"/>
                    <a:pt x="439" y="131"/>
                    <a:pt x="407" y="237"/>
                  </a:cubicBezTo>
                  <a:lnTo>
                    <a:pt x="407" y="237"/>
                  </a:lnTo>
                  <a:cubicBezTo>
                    <a:pt x="372" y="227"/>
                    <a:pt x="335" y="223"/>
                    <a:pt x="296" y="227"/>
                  </a:cubicBezTo>
                  <a:lnTo>
                    <a:pt x="296" y="227"/>
                  </a:lnTo>
                  <a:cubicBezTo>
                    <a:pt x="126" y="241"/>
                    <a:pt x="0" y="391"/>
                    <a:pt x="15" y="561"/>
                  </a:cubicBezTo>
                  <a:lnTo>
                    <a:pt x="15" y="561"/>
                  </a:lnTo>
                  <a:cubicBezTo>
                    <a:pt x="29" y="731"/>
                    <a:pt x="179" y="857"/>
                    <a:pt x="349" y="842"/>
                  </a:cubicBezTo>
                  <a:lnTo>
                    <a:pt x="349" y="842"/>
                  </a:lnTo>
                  <a:cubicBezTo>
                    <a:pt x="380" y="840"/>
                    <a:pt x="411" y="832"/>
                    <a:pt x="439" y="821"/>
                  </a:cubicBezTo>
                  <a:lnTo>
                    <a:pt x="439" y="821"/>
                  </a:lnTo>
                  <a:cubicBezTo>
                    <a:pt x="439" y="826"/>
                    <a:pt x="439" y="830"/>
                    <a:pt x="440" y="835"/>
                  </a:cubicBezTo>
                  <a:lnTo>
                    <a:pt x="440" y="835"/>
                  </a:lnTo>
                  <a:cubicBezTo>
                    <a:pt x="455" y="1011"/>
                    <a:pt x="611" y="1142"/>
                    <a:pt x="787" y="1127"/>
                  </a:cubicBezTo>
                  <a:lnTo>
                    <a:pt x="787" y="1127"/>
                  </a:lnTo>
                  <a:cubicBezTo>
                    <a:pt x="890" y="1118"/>
                    <a:pt x="977" y="1062"/>
                    <a:pt x="1029" y="981"/>
                  </a:cubicBezTo>
                  <a:lnTo>
                    <a:pt x="1029" y="981"/>
                  </a:lnTo>
                  <a:cubicBezTo>
                    <a:pt x="1083" y="1024"/>
                    <a:pt x="1153" y="1047"/>
                    <a:pt x="1227" y="1041"/>
                  </a:cubicBezTo>
                  <a:lnTo>
                    <a:pt x="1227" y="1041"/>
                  </a:lnTo>
                  <a:cubicBezTo>
                    <a:pt x="1340" y="1031"/>
                    <a:pt x="1431" y="956"/>
                    <a:pt x="1467" y="855"/>
                  </a:cubicBezTo>
                  <a:lnTo>
                    <a:pt x="1467" y="855"/>
                  </a:lnTo>
                  <a:cubicBezTo>
                    <a:pt x="1499" y="864"/>
                    <a:pt x="1533" y="868"/>
                    <a:pt x="1567" y="865"/>
                  </a:cubicBezTo>
                  <a:lnTo>
                    <a:pt x="1567" y="865"/>
                  </a:lnTo>
                  <a:cubicBezTo>
                    <a:pt x="1717" y="852"/>
                    <a:pt x="1828" y="720"/>
                    <a:pt x="1815" y="570"/>
                  </a:cubicBezTo>
                  <a:lnTo>
                    <a:pt x="1815" y="570"/>
                  </a:lnTo>
                  <a:cubicBezTo>
                    <a:pt x="1802" y="420"/>
                    <a:pt x="1670" y="309"/>
                    <a:pt x="1520" y="3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xmlns="" id="{185FF956-3FA3-4D4E-9584-29546F9D5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249" y="942132"/>
              <a:ext cx="1245638" cy="777397"/>
            </a:xfrm>
            <a:custGeom>
              <a:avLst/>
              <a:gdLst>
                <a:gd name="T0" fmla="*/ 877 w 1829"/>
                <a:gd name="T1" fmla="*/ 508 h 1143"/>
                <a:gd name="T2" fmla="*/ 877 w 1829"/>
                <a:gd name="T3" fmla="*/ 508 h 1143"/>
                <a:gd name="T4" fmla="*/ 887 w 1829"/>
                <a:gd name="T5" fmla="*/ 498 h 1143"/>
                <a:gd name="T6" fmla="*/ 887 w 1829"/>
                <a:gd name="T7" fmla="*/ 498 h 1143"/>
                <a:gd name="T8" fmla="*/ 903 w 1829"/>
                <a:gd name="T9" fmla="*/ 520 h 1143"/>
                <a:gd name="T10" fmla="*/ 903 w 1829"/>
                <a:gd name="T11" fmla="*/ 520 h 1143"/>
                <a:gd name="T12" fmla="*/ 877 w 1829"/>
                <a:gd name="T13" fmla="*/ 508 h 1143"/>
                <a:gd name="T14" fmla="*/ 1520 w 1829"/>
                <a:gd name="T15" fmla="*/ 322 h 1143"/>
                <a:gd name="T16" fmla="*/ 1520 w 1829"/>
                <a:gd name="T17" fmla="*/ 322 h 1143"/>
                <a:gd name="T18" fmla="*/ 1458 w 1829"/>
                <a:gd name="T19" fmla="*/ 335 h 1143"/>
                <a:gd name="T20" fmla="*/ 1458 w 1829"/>
                <a:gd name="T21" fmla="*/ 335 h 1143"/>
                <a:gd name="T22" fmla="*/ 1457 w 1829"/>
                <a:gd name="T23" fmla="*/ 298 h 1143"/>
                <a:gd name="T24" fmla="*/ 1457 w 1829"/>
                <a:gd name="T25" fmla="*/ 298 h 1143"/>
                <a:gd name="T26" fmla="*/ 1120 w 1829"/>
                <a:gd name="T27" fmla="*/ 15 h 1143"/>
                <a:gd name="T28" fmla="*/ 1120 w 1829"/>
                <a:gd name="T29" fmla="*/ 15 h 1143"/>
                <a:gd name="T30" fmla="*/ 893 w 1829"/>
                <a:gd name="T31" fmla="*/ 143 h 1143"/>
                <a:gd name="T32" fmla="*/ 893 w 1829"/>
                <a:gd name="T33" fmla="*/ 143 h 1143"/>
                <a:gd name="T34" fmla="*/ 651 w 1829"/>
                <a:gd name="T35" fmla="*/ 39 h 1143"/>
                <a:gd name="T36" fmla="*/ 651 w 1829"/>
                <a:gd name="T37" fmla="*/ 39 h 1143"/>
                <a:gd name="T38" fmla="*/ 407 w 1829"/>
                <a:gd name="T39" fmla="*/ 237 h 1143"/>
                <a:gd name="T40" fmla="*/ 407 w 1829"/>
                <a:gd name="T41" fmla="*/ 237 h 1143"/>
                <a:gd name="T42" fmla="*/ 296 w 1829"/>
                <a:gd name="T43" fmla="*/ 227 h 1143"/>
                <a:gd name="T44" fmla="*/ 296 w 1829"/>
                <a:gd name="T45" fmla="*/ 227 h 1143"/>
                <a:gd name="T46" fmla="*/ 15 w 1829"/>
                <a:gd name="T47" fmla="*/ 561 h 1143"/>
                <a:gd name="T48" fmla="*/ 15 w 1829"/>
                <a:gd name="T49" fmla="*/ 561 h 1143"/>
                <a:gd name="T50" fmla="*/ 349 w 1829"/>
                <a:gd name="T51" fmla="*/ 842 h 1143"/>
                <a:gd name="T52" fmla="*/ 349 w 1829"/>
                <a:gd name="T53" fmla="*/ 842 h 1143"/>
                <a:gd name="T54" fmla="*/ 439 w 1829"/>
                <a:gd name="T55" fmla="*/ 821 h 1143"/>
                <a:gd name="T56" fmla="*/ 439 w 1829"/>
                <a:gd name="T57" fmla="*/ 821 h 1143"/>
                <a:gd name="T58" fmla="*/ 440 w 1829"/>
                <a:gd name="T59" fmla="*/ 835 h 1143"/>
                <a:gd name="T60" fmla="*/ 440 w 1829"/>
                <a:gd name="T61" fmla="*/ 835 h 1143"/>
                <a:gd name="T62" fmla="*/ 787 w 1829"/>
                <a:gd name="T63" fmla="*/ 1127 h 1143"/>
                <a:gd name="T64" fmla="*/ 787 w 1829"/>
                <a:gd name="T65" fmla="*/ 1127 h 1143"/>
                <a:gd name="T66" fmla="*/ 1029 w 1829"/>
                <a:gd name="T67" fmla="*/ 981 h 1143"/>
                <a:gd name="T68" fmla="*/ 1029 w 1829"/>
                <a:gd name="T69" fmla="*/ 981 h 1143"/>
                <a:gd name="T70" fmla="*/ 1227 w 1829"/>
                <a:gd name="T71" fmla="*/ 1041 h 1143"/>
                <a:gd name="T72" fmla="*/ 1227 w 1829"/>
                <a:gd name="T73" fmla="*/ 1041 h 1143"/>
                <a:gd name="T74" fmla="*/ 1467 w 1829"/>
                <a:gd name="T75" fmla="*/ 855 h 1143"/>
                <a:gd name="T76" fmla="*/ 1467 w 1829"/>
                <a:gd name="T77" fmla="*/ 855 h 1143"/>
                <a:gd name="T78" fmla="*/ 1567 w 1829"/>
                <a:gd name="T79" fmla="*/ 865 h 1143"/>
                <a:gd name="T80" fmla="*/ 1567 w 1829"/>
                <a:gd name="T81" fmla="*/ 865 h 1143"/>
                <a:gd name="T82" fmla="*/ 1815 w 1829"/>
                <a:gd name="T83" fmla="*/ 570 h 1143"/>
                <a:gd name="T84" fmla="*/ 1815 w 1829"/>
                <a:gd name="T85" fmla="*/ 570 h 1143"/>
                <a:gd name="T86" fmla="*/ 1520 w 1829"/>
                <a:gd name="T87" fmla="*/ 322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9" h="1143">
                  <a:moveTo>
                    <a:pt x="877" y="508"/>
                  </a:moveTo>
                  <a:lnTo>
                    <a:pt x="877" y="508"/>
                  </a:lnTo>
                  <a:cubicBezTo>
                    <a:pt x="880" y="504"/>
                    <a:pt x="883" y="501"/>
                    <a:pt x="887" y="498"/>
                  </a:cubicBezTo>
                  <a:lnTo>
                    <a:pt x="887" y="498"/>
                  </a:lnTo>
                  <a:cubicBezTo>
                    <a:pt x="891" y="505"/>
                    <a:pt x="897" y="513"/>
                    <a:pt x="903" y="520"/>
                  </a:cubicBezTo>
                  <a:lnTo>
                    <a:pt x="903" y="520"/>
                  </a:lnTo>
                  <a:cubicBezTo>
                    <a:pt x="894" y="516"/>
                    <a:pt x="886" y="511"/>
                    <a:pt x="877" y="508"/>
                  </a:cubicBezTo>
                  <a:close/>
                  <a:moveTo>
                    <a:pt x="1520" y="322"/>
                  </a:moveTo>
                  <a:lnTo>
                    <a:pt x="1520" y="322"/>
                  </a:lnTo>
                  <a:cubicBezTo>
                    <a:pt x="1499" y="324"/>
                    <a:pt x="1478" y="328"/>
                    <a:pt x="1458" y="335"/>
                  </a:cubicBezTo>
                  <a:lnTo>
                    <a:pt x="1458" y="335"/>
                  </a:lnTo>
                  <a:cubicBezTo>
                    <a:pt x="1459" y="323"/>
                    <a:pt x="1458" y="310"/>
                    <a:pt x="1457" y="298"/>
                  </a:cubicBezTo>
                  <a:lnTo>
                    <a:pt x="1457" y="298"/>
                  </a:lnTo>
                  <a:cubicBezTo>
                    <a:pt x="1443" y="127"/>
                    <a:pt x="1291" y="0"/>
                    <a:pt x="1120" y="15"/>
                  </a:cubicBezTo>
                  <a:lnTo>
                    <a:pt x="1120" y="15"/>
                  </a:lnTo>
                  <a:cubicBezTo>
                    <a:pt x="1025" y="23"/>
                    <a:pt x="944" y="72"/>
                    <a:pt x="893" y="143"/>
                  </a:cubicBezTo>
                  <a:lnTo>
                    <a:pt x="893" y="143"/>
                  </a:lnTo>
                  <a:cubicBezTo>
                    <a:pt x="837" y="73"/>
                    <a:pt x="747" y="31"/>
                    <a:pt x="651" y="39"/>
                  </a:cubicBezTo>
                  <a:lnTo>
                    <a:pt x="651" y="39"/>
                  </a:lnTo>
                  <a:cubicBezTo>
                    <a:pt x="533" y="49"/>
                    <a:pt x="439" y="131"/>
                    <a:pt x="407" y="237"/>
                  </a:cubicBezTo>
                  <a:lnTo>
                    <a:pt x="407" y="237"/>
                  </a:lnTo>
                  <a:cubicBezTo>
                    <a:pt x="372" y="227"/>
                    <a:pt x="335" y="223"/>
                    <a:pt x="296" y="227"/>
                  </a:cubicBezTo>
                  <a:lnTo>
                    <a:pt x="296" y="227"/>
                  </a:lnTo>
                  <a:cubicBezTo>
                    <a:pt x="126" y="241"/>
                    <a:pt x="0" y="391"/>
                    <a:pt x="15" y="561"/>
                  </a:cubicBezTo>
                  <a:lnTo>
                    <a:pt x="15" y="561"/>
                  </a:lnTo>
                  <a:cubicBezTo>
                    <a:pt x="29" y="731"/>
                    <a:pt x="179" y="857"/>
                    <a:pt x="349" y="842"/>
                  </a:cubicBezTo>
                  <a:lnTo>
                    <a:pt x="349" y="842"/>
                  </a:lnTo>
                  <a:cubicBezTo>
                    <a:pt x="380" y="840"/>
                    <a:pt x="411" y="832"/>
                    <a:pt x="439" y="821"/>
                  </a:cubicBezTo>
                  <a:lnTo>
                    <a:pt x="439" y="821"/>
                  </a:lnTo>
                  <a:cubicBezTo>
                    <a:pt x="439" y="826"/>
                    <a:pt x="439" y="830"/>
                    <a:pt x="440" y="835"/>
                  </a:cubicBezTo>
                  <a:lnTo>
                    <a:pt x="440" y="835"/>
                  </a:lnTo>
                  <a:cubicBezTo>
                    <a:pt x="455" y="1011"/>
                    <a:pt x="611" y="1142"/>
                    <a:pt x="787" y="1127"/>
                  </a:cubicBezTo>
                  <a:lnTo>
                    <a:pt x="787" y="1127"/>
                  </a:lnTo>
                  <a:cubicBezTo>
                    <a:pt x="890" y="1118"/>
                    <a:pt x="977" y="1062"/>
                    <a:pt x="1029" y="981"/>
                  </a:cubicBezTo>
                  <a:lnTo>
                    <a:pt x="1029" y="981"/>
                  </a:lnTo>
                  <a:cubicBezTo>
                    <a:pt x="1083" y="1024"/>
                    <a:pt x="1153" y="1047"/>
                    <a:pt x="1227" y="1041"/>
                  </a:cubicBezTo>
                  <a:lnTo>
                    <a:pt x="1227" y="1041"/>
                  </a:lnTo>
                  <a:cubicBezTo>
                    <a:pt x="1340" y="1031"/>
                    <a:pt x="1431" y="956"/>
                    <a:pt x="1467" y="855"/>
                  </a:cubicBezTo>
                  <a:lnTo>
                    <a:pt x="1467" y="855"/>
                  </a:lnTo>
                  <a:cubicBezTo>
                    <a:pt x="1499" y="864"/>
                    <a:pt x="1533" y="868"/>
                    <a:pt x="1567" y="865"/>
                  </a:cubicBezTo>
                  <a:lnTo>
                    <a:pt x="1567" y="865"/>
                  </a:lnTo>
                  <a:cubicBezTo>
                    <a:pt x="1717" y="852"/>
                    <a:pt x="1828" y="720"/>
                    <a:pt x="1815" y="570"/>
                  </a:cubicBezTo>
                  <a:lnTo>
                    <a:pt x="1815" y="570"/>
                  </a:lnTo>
                  <a:cubicBezTo>
                    <a:pt x="1802" y="420"/>
                    <a:pt x="1670" y="309"/>
                    <a:pt x="1520" y="3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5">
              <a:extLst>
                <a:ext uri="{FF2B5EF4-FFF2-40B4-BE49-F238E27FC236}">
                  <a16:creationId xmlns:a16="http://schemas.microsoft.com/office/drawing/2014/main" xmlns="" id="{6124D446-254F-E84B-9C52-03B8EB75D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9039" y="1065288"/>
              <a:ext cx="1884967" cy="1149588"/>
            </a:xfrm>
            <a:custGeom>
              <a:avLst/>
              <a:gdLst>
                <a:gd name="T0" fmla="*/ 1419 w 2768"/>
                <a:gd name="T1" fmla="*/ 953 h 1690"/>
                <a:gd name="T2" fmla="*/ 1419 w 2768"/>
                <a:gd name="T3" fmla="*/ 953 h 1690"/>
                <a:gd name="T4" fmla="*/ 1397 w 2768"/>
                <a:gd name="T5" fmla="*/ 918 h 1690"/>
                <a:gd name="T6" fmla="*/ 1397 w 2768"/>
                <a:gd name="T7" fmla="*/ 918 h 1690"/>
                <a:gd name="T8" fmla="*/ 1434 w 2768"/>
                <a:gd name="T9" fmla="*/ 938 h 1690"/>
                <a:gd name="T10" fmla="*/ 1434 w 2768"/>
                <a:gd name="T11" fmla="*/ 938 h 1690"/>
                <a:gd name="T12" fmla="*/ 1419 w 2768"/>
                <a:gd name="T13" fmla="*/ 953 h 1690"/>
                <a:gd name="T14" fmla="*/ 2290 w 2768"/>
                <a:gd name="T15" fmla="*/ 495 h 1690"/>
                <a:gd name="T16" fmla="*/ 2290 w 2768"/>
                <a:gd name="T17" fmla="*/ 495 h 1690"/>
                <a:gd name="T18" fmla="*/ 2149 w 2768"/>
                <a:gd name="T19" fmla="*/ 517 h 1690"/>
                <a:gd name="T20" fmla="*/ 2149 w 2768"/>
                <a:gd name="T21" fmla="*/ 517 h 1690"/>
                <a:gd name="T22" fmla="*/ 2150 w 2768"/>
                <a:gd name="T23" fmla="*/ 495 h 1690"/>
                <a:gd name="T24" fmla="*/ 2150 w 2768"/>
                <a:gd name="T25" fmla="*/ 495 h 1690"/>
                <a:gd name="T26" fmla="*/ 1655 w 2768"/>
                <a:gd name="T27" fmla="*/ 0 h 1690"/>
                <a:gd name="T28" fmla="*/ 1655 w 2768"/>
                <a:gd name="T29" fmla="*/ 0 h 1690"/>
                <a:gd name="T30" fmla="*/ 1264 w 2768"/>
                <a:gd name="T31" fmla="*/ 192 h 1690"/>
                <a:gd name="T32" fmla="*/ 1264 w 2768"/>
                <a:gd name="T33" fmla="*/ 192 h 1690"/>
                <a:gd name="T34" fmla="*/ 967 w 2768"/>
                <a:gd name="T35" fmla="*/ 74 h 1690"/>
                <a:gd name="T36" fmla="*/ 967 w 2768"/>
                <a:gd name="T37" fmla="*/ 74 h 1690"/>
                <a:gd name="T38" fmla="*/ 573 w 2768"/>
                <a:gd name="T39" fmla="*/ 328 h 1690"/>
                <a:gd name="T40" fmla="*/ 573 w 2768"/>
                <a:gd name="T41" fmla="*/ 328 h 1690"/>
                <a:gd name="T42" fmla="*/ 421 w 2768"/>
                <a:gd name="T43" fmla="*/ 299 h 1690"/>
                <a:gd name="T44" fmla="*/ 421 w 2768"/>
                <a:gd name="T45" fmla="*/ 299 h 1690"/>
                <a:gd name="T46" fmla="*/ 0 w 2768"/>
                <a:gd name="T47" fmla="*/ 719 h 1690"/>
                <a:gd name="T48" fmla="*/ 0 w 2768"/>
                <a:gd name="T49" fmla="*/ 719 h 1690"/>
                <a:gd name="T50" fmla="*/ 421 w 2768"/>
                <a:gd name="T51" fmla="*/ 1139 h 1690"/>
                <a:gd name="T52" fmla="*/ 421 w 2768"/>
                <a:gd name="T53" fmla="*/ 1139 h 1690"/>
                <a:gd name="T54" fmla="*/ 518 w 2768"/>
                <a:gd name="T55" fmla="*/ 1128 h 1690"/>
                <a:gd name="T56" fmla="*/ 518 w 2768"/>
                <a:gd name="T57" fmla="*/ 1128 h 1690"/>
                <a:gd name="T58" fmla="*/ 515 w 2768"/>
                <a:gd name="T59" fmla="*/ 1184 h 1690"/>
                <a:gd name="T60" fmla="*/ 515 w 2768"/>
                <a:gd name="T61" fmla="*/ 1184 h 1690"/>
                <a:gd name="T62" fmla="*/ 996 w 2768"/>
                <a:gd name="T63" fmla="*/ 1665 h 1690"/>
                <a:gd name="T64" fmla="*/ 996 w 2768"/>
                <a:gd name="T65" fmla="*/ 1665 h 1690"/>
                <a:gd name="T66" fmla="*/ 1361 w 2768"/>
                <a:gd name="T67" fmla="*/ 1497 h 1690"/>
                <a:gd name="T68" fmla="*/ 1361 w 2768"/>
                <a:gd name="T69" fmla="*/ 1497 h 1690"/>
                <a:gd name="T70" fmla="*/ 1720 w 2768"/>
                <a:gd name="T71" fmla="*/ 1689 h 1690"/>
                <a:gd name="T72" fmla="*/ 1720 w 2768"/>
                <a:gd name="T73" fmla="*/ 1689 h 1690"/>
                <a:gd name="T74" fmla="*/ 2120 w 2768"/>
                <a:gd name="T75" fmla="*/ 1416 h 1690"/>
                <a:gd name="T76" fmla="*/ 2120 w 2768"/>
                <a:gd name="T77" fmla="*/ 1416 h 1690"/>
                <a:gd name="T78" fmla="*/ 2290 w 2768"/>
                <a:gd name="T79" fmla="*/ 1448 h 1690"/>
                <a:gd name="T80" fmla="*/ 2290 w 2768"/>
                <a:gd name="T81" fmla="*/ 1448 h 1690"/>
                <a:gd name="T82" fmla="*/ 2767 w 2768"/>
                <a:gd name="T83" fmla="*/ 971 h 1690"/>
                <a:gd name="T84" fmla="*/ 2767 w 2768"/>
                <a:gd name="T85" fmla="*/ 971 h 1690"/>
                <a:gd name="T86" fmla="*/ 2290 w 2768"/>
                <a:gd name="T87" fmla="*/ 495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68" h="1690">
                  <a:moveTo>
                    <a:pt x="1419" y="953"/>
                  </a:moveTo>
                  <a:lnTo>
                    <a:pt x="1419" y="953"/>
                  </a:lnTo>
                  <a:cubicBezTo>
                    <a:pt x="1412" y="941"/>
                    <a:pt x="1404" y="929"/>
                    <a:pt x="1397" y="918"/>
                  </a:cubicBezTo>
                  <a:lnTo>
                    <a:pt x="1397" y="918"/>
                  </a:lnTo>
                  <a:cubicBezTo>
                    <a:pt x="1409" y="924"/>
                    <a:pt x="1421" y="932"/>
                    <a:pt x="1434" y="938"/>
                  </a:cubicBezTo>
                  <a:lnTo>
                    <a:pt x="1434" y="938"/>
                  </a:lnTo>
                  <a:cubicBezTo>
                    <a:pt x="1429" y="943"/>
                    <a:pt x="1424" y="948"/>
                    <a:pt x="1419" y="953"/>
                  </a:cubicBezTo>
                  <a:close/>
                  <a:moveTo>
                    <a:pt x="2290" y="495"/>
                  </a:moveTo>
                  <a:lnTo>
                    <a:pt x="2290" y="495"/>
                  </a:lnTo>
                  <a:cubicBezTo>
                    <a:pt x="2241" y="495"/>
                    <a:pt x="2194" y="503"/>
                    <a:pt x="2149" y="517"/>
                  </a:cubicBezTo>
                  <a:lnTo>
                    <a:pt x="2149" y="517"/>
                  </a:lnTo>
                  <a:cubicBezTo>
                    <a:pt x="2150" y="510"/>
                    <a:pt x="2150" y="503"/>
                    <a:pt x="2150" y="495"/>
                  </a:cubicBezTo>
                  <a:lnTo>
                    <a:pt x="2150" y="495"/>
                  </a:lnTo>
                  <a:cubicBezTo>
                    <a:pt x="2150" y="222"/>
                    <a:pt x="1928" y="0"/>
                    <a:pt x="1655" y="0"/>
                  </a:cubicBezTo>
                  <a:lnTo>
                    <a:pt x="1655" y="0"/>
                  </a:lnTo>
                  <a:cubicBezTo>
                    <a:pt x="1496" y="0"/>
                    <a:pt x="1355" y="75"/>
                    <a:pt x="1264" y="192"/>
                  </a:cubicBezTo>
                  <a:lnTo>
                    <a:pt x="1264" y="192"/>
                  </a:lnTo>
                  <a:cubicBezTo>
                    <a:pt x="1186" y="119"/>
                    <a:pt x="1082" y="74"/>
                    <a:pt x="967" y="74"/>
                  </a:cubicBezTo>
                  <a:lnTo>
                    <a:pt x="967" y="74"/>
                  </a:lnTo>
                  <a:cubicBezTo>
                    <a:pt x="792" y="74"/>
                    <a:pt x="642" y="179"/>
                    <a:pt x="573" y="328"/>
                  </a:cubicBezTo>
                  <a:lnTo>
                    <a:pt x="573" y="328"/>
                  </a:lnTo>
                  <a:cubicBezTo>
                    <a:pt x="526" y="309"/>
                    <a:pt x="475" y="299"/>
                    <a:pt x="421" y="299"/>
                  </a:cubicBezTo>
                  <a:lnTo>
                    <a:pt x="421" y="299"/>
                  </a:lnTo>
                  <a:cubicBezTo>
                    <a:pt x="189" y="299"/>
                    <a:pt x="0" y="487"/>
                    <a:pt x="0" y="719"/>
                  </a:cubicBezTo>
                  <a:lnTo>
                    <a:pt x="0" y="719"/>
                  </a:lnTo>
                  <a:cubicBezTo>
                    <a:pt x="0" y="951"/>
                    <a:pt x="189" y="1139"/>
                    <a:pt x="421" y="1139"/>
                  </a:cubicBezTo>
                  <a:lnTo>
                    <a:pt x="421" y="1139"/>
                  </a:lnTo>
                  <a:cubicBezTo>
                    <a:pt x="454" y="1139"/>
                    <a:pt x="487" y="1135"/>
                    <a:pt x="518" y="1128"/>
                  </a:cubicBezTo>
                  <a:lnTo>
                    <a:pt x="518" y="1128"/>
                  </a:lnTo>
                  <a:cubicBezTo>
                    <a:pt x="516" y="1146"/>
                    <a:pt x="515" y="1165"/>
                    <a:pt x="515" y="1184"/>
                  </a:cubicBezTo>
                  <a:lnTo>
                    <a:pt x="515" y="1184"/>
                  </a:lnTo>
                  <a:cubicBezTo>
                    <a:pt x="515" y="1449"/>
                    <a:pt x="730" y="1665"/>
                    <a:pt x="996" y="1665"/>
                  </a:cubicBezTo>
                  <a:lnTo>
                    <a:pt x="996" y="1665"/>
                  </a:lnTo>
                  <a:cubicBezTo>
                    <a:pt x="1142" y="1665"/>
                    <a:pt x="1273" y="1599"/>
                    <a:pt x="1361" y="1497"/>
                  </a:cubicBezTo>
                  <a:lnTo>
                    <a:pt x="1361" y="1497"/>
                  </a:lnTo>
                  <a:cubicBezTo>
                    <a:pt x="1439" y="1613"/>
                    <a:pt x="1570" y="1689"/>
                    <a:pt x="1720" y="1689"/>
                  </a:cubicBezTo>
                  <a:lnTo>
                    <a:pt x="1720" y="1689"/>
                  </a:lnTo>
                  <a:cubicBezTo>
                    <a:pt x="1902" y="1689"/>
                    <a:pt x="2057" y="1577"/>
                    <a:pt x="2120" y="1416"/>
                  </a:cubicBezTo>
                  <a:lnTo>
                    <a:pt x="2120" y="1416"/>
                  </a:lnTo>
                  <a:cubicBezTo>
                    <a:pt x="2173" y="1437"/>
                    <a:pt x="2230" y="1448"/>
                    <a:pt x="2290" y="1448"/>
                  </a:cubicBezTo>
                  <a:lnTo>
                    <a:pt x="2290" y="1448"/>
                  </a:lnTo>
                  <a:cubicBezTo>
                    <a:pt x="2553" y="1448"/>
                    <a:pt x="2767" y="1234"/>
                    <a:pt x="2767" y="971"/>
                  </a:cubicBezTo>
                  <a:lnTo>
                    <a:pt x="2767" y="971"/>
                  </a:lnTo>
                  <a:cubicBezTo>
                    <a:pt x="2767" y="709"/>
                    <a:pt x="2553" y="495"/>
                    <a:pt x="2290" y="49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1C49120-EC93-824F-9F8C-13C12B94038A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89AEAF0-187A-154E-BC71-D5BD27B9E6CC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5F4A144-D305-A040-8895-2F60BA025E1A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xmlns="" id="{FA7468EA-A00F-3C41-B0B6-A3D17243ECC6}"/>
              </a:ext>
            </a:extLst>
          </p:cNvPr>
          <p:cNvGrpSpPr/>
          <p:nvPr/>
        </p:nvGrpSpPr>
        <p:grpSpPr>
          <a:xfrm>
            <a:off x="2653639" y="1024748"/>
            <a:ext cx="6519449" cy="5521946"/>
            <a:chOff x="6586626" y="1710525"/>
            <a:chExt cx="11240765" cy="9520882"/>
          </a:xfrm>
        </p:grpSpPr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xmlns="" id="{8057B8B2-F1C4-8343-85F0-5E6BAB56C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6626" y="7428457"/>
              <a:ext cx="3190637" cy="3802950"/>
            </a:xfrm>
            <a:custGeom>
              <a:avLst/>
              <a:gdLst>
                <a:gd name="T0" fmla="*/ 0 w 4688"/>
                <a:gd name="T1" fmla="*/ 0 h 5587"/>
                <a:gd name="T2" fmla="*/ 0 w 4688"/>
                <a:gd name="T3" fmla="*/ 0 h 5587"/>
                <a:gd name="T4" fmla="*/ 2312 w 4688"/>
                <a:gd name="T5" fmla="*/ 5586 h 5587"/>
                <a:gd name="T6" fmla="*/ 4687 w 4688"/>
                <a:gd name="T7" fmla="*/ 3211 h 5587"/>
                <a:gd name="T8" fmla="*/ 4687 w 4688"/>
                <a:gd name="T9" fmla="*/ 3211 h 5587"/>
                <a:gd name="T10" fmla="*/ 3358 w 4688"/>
                <a:gd name="T11" fmla="*/ 0 h 5587"/>
                <a:gd name="T12" fmla="*/ 0 w 4688"/>
                <a:gd name="T13" fmla="*/ 0 h 5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88" h="5587">
                  <a:moveTo>
                    <a:pt x="0" y="0"/>
                  </a:moveTo>
                  <a:lnTo>
                    <a:pt x="0" y="0"/>
                  </a:lnTo>
                  <a:cubicBezTo>
                    <a:pt x="38" y="2169"/>
                    <a:pt x="911" y="4133"/>
                    <a:pt x="2312" y="5586"/>
                  </a:cubicBezTo>
                  <a:lnTo>
                    <a:pt x="4687" y="3211"/>
                  </a:lnTo>
                  <a:lnTo>
                    <a:pt x="4687" y="3211"/>
                  </a:lnTo>
                  <a:cubicBezTo>
                    <a:pt x="3892" y="2367"/>
                    <a:pt x="3394" y="1242"/>
                    <a:pt x="3358" y="0"/>
                  </a:cubicBez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xmlns="" id="{EE529797-F4F2-A54D-A385-E0ED415E8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6626" y="3427406"/>
              <a:ext cx="3190637" cy="3799948"/>
            </a:xfrm>
            <a:custGeom>
              <a:avLst/>
              <a:gdLst>
                <a:gd name="T0" fmla="*/ 0 w 4689"/>
                <a:gd name="T1" fmla="*/ 5582 h 5583"/>
                <a:gd name="T2" fmla="*/ 3358 w 4689"/>
                <a:gd name="T3" fmla="*/ 5582 h 5583"/>
                <a:gd name="T4" fmla="*/ 3358 w 4689"/>
                <a:gd name="T5" fmla="*/ 5582 h 5583"/>
                <a:gd name="T6" fmla="*/ 4688 w 4689"/>
                <a:gd name="T7" fmla="*/ 2374 h 5583"/>
                <a:gd name="T8" fmla="*/ 2314 w 4689"/>
                <a:gd name="T9" fmla="*/ 0 h 5583"/>
                <a:gd name="T10" fmla="*/ 2314 w 4689"/>
                <a:gd name="T11" fmla="*/ 0 h 5583"/>
                <a:gd name="T12" fmla="*/ 0 w 4689"/>
                <a:gd name="T13" fmla="*/ 5582 h 5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89" h="5583">
                  <a:moveTo>
                    <a:pt x="0" y="5582"/>
                  </a:moveTo>
                  <a:lnTo>
                    <a:pt x="3358" y="5582"/>
                  </a:lnTo>
                  <a:lnTo>
                    <a:pt x="3358" y="5582"/>
                  </a:lnTo>
                  <a:cubicBezTo>
                    <a:pt x="3395" y="4343"/>
                    <a:pt x="3894" y="3218"/>
                    <a:pt x="4688" y="2374"/>
                  </a:cubicBezTo>
                  <a:lnTo>
                    <a:pt x="2314" y="0"/>
                  </a:lnTo>
                  <a:lnTo>
                    <a:pt x="2314" y="0"/>
                  </a:lnTo>
                  <a:cubicBezTo>
                    <a:pt x="912" y="1451"/>
                    <a:pt x="39" y="3415"/>
                    <a:pt x="0" y="558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xmlns="" id="{E90E5526-27FA-904E-9C38-177BEF1A0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6509" y="1710525"/>
              <a:ext cx="3799949" cy="3190635"/>
            </a:xfrm>
            <a:custGeom>
              <a:avLst/>
              <a:gdLst>
                <a:gd name="T0" fmla="*/ 2375 w 5583"/>
                <a:gd name="T1" fmla="*/ 4686 h 4687"/>
                <a:gd name="T2" fmla="*/ 2375 w 5583"/>
                <a:gd name="T3" fmla="*/ 4686 h 4687"/>
                <a:gd name="T4" fmla="*/ 5582 w 5583"/>
                <a:gd name="T5" fmla="*/ 3358 h 4687"/>
                <a:gd name="T6" fmla="*/ 5582 w 5583"/>
                <a:gd name="T7" fmla="*/ 0 h 4687"/>
                <a:gd name="T8" fmla="*/ 5582 w 5583"/>
                <a:gd name="T9" fmla="*/ 0 h 4687"/>
                <a:gd name="T10" fmla="*/ 0 w 5583"/>
                <a:gd name="T11" fmla="*/ 2312 h 4687"/>
                <a:gd name="T12" fmla="*/ 2375 w 5583"/>
                <a:gd name="T13" fmla="*/ 4686 h 4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3" h="4687">
                  <a:moveTo>
                    <a:pt x="2375" y="4686"/>
                  </a:moveTo>
                  <a:lnTo>
                    <a:pt x="2375" y="4686"/>
                  </a:lnTo>
                  <a:cubicBezTo>
                    <a:pt x="3218" y="3893"/>
                    <a:pt x="4342" y="3395"/>
                    <a:pt x="5582" y="3358"/>
                  </a:cubicBezTo>
                  <a:lnTo>
                    <a:pt x="5582" y="0"/>
                  </a:lnTo>
                  <a:lnTo>
                    <a:pt x="5582" y="0"/>
                  </a:lnTo>
                  <a:cubicBezTo>
                    <a:pt x="3416" y="38"/>
                    <a:pt x="1452" y="912"/>
                    <a:pt x="0" y="2312"/>
                  </a:cubicBezTo>
                  <a:lnTo>
                    <a:pt x="2375" y="4686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xmlns="" id="{01589A12-3ACD-FC4C-9017-5F3549989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561" y="1710525"/>
              <a:ext cx="3799949" cy="3190635"/>
            </a:xfrm>
            <a:custGeom>
              <a:avLst/>
              <a:gdLst>
                <a:gd name="T0" fmla="*/ 0 w 5584"/>
                <a:gd name="T1" fmla="*/ 3358 h 4688"/>
                <a:gd name="T2" fmla="*/ 0 w 5584"/>
                <a:gd name="T3" fmla="*/ 3358 h 4688"/>
                <a:gd name="T4" fmla="*/ 3208 w 5584"/>
                <a:gd name="T5" fmla="*/ 4687 h 4688"/>
                <a:gd name="T6" fmla="*/ 5583 w 5584"/>
                <a:gd name="T7" fmla="*/ 2312 h 4688"/>
                <a:gd name="T8" fmla="*/ 5583 w 5584"/>
                <a:gd name="T9" fmla="*/ 2312 h 4688"/>
                <a:gd name="T10" fmla="*/ 0 w 5584"/>
                <a:gd name="T11" fmla="*/ 0 h 4688"/>
                <a:gd name="T12" fmla="*/ 0 w 5584"/>
                <a:gd name="T13" fmla="*/ 3358 h 4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4" h="4688">
                  <a:moveTo>
                    <a:pt x="0" y="3358"/>
                  </a:moveTo>
                  <a:lnTo>
                    <a:pt x="0" y="3358"/>
                  </a:lnTo>
                  <a:cubicBezTo>
                    <a:pt x="1241" y="3395"/>
                    <a:pt x="2365" y="3893"/>
                    <a:pt x="3208" y="4687"/>
                  </a:cubicBezTo>
                  <a:lnTo>
                    <a:pt x="5583" y="2312"/>
                  </a:lnTo>
                  <a:lnTo>
                    <a:pt x="5583" y="2312"/>
                  </a:lnTo>
                  <a:cubicBezTo>
                    <a:pt x="4131" y="912"/>
                    <a:pt x="2168" y="38"/>
                    <a:pt x="0" y="0"/>
                  </a:cubicBezTo>
                  <a:lnTo>
                    <a:pt x="0" y="335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xmlns="" id="{7FA7ADFE-9D6D-1441-94A8-BFD69FD3B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6754" y="7428457"/>
              <a:ext cx="3190637" cy="3802950"/>
            </a:xfrm>
            <a:custGeom>
              <a:avLst/>
              <a:gdLst>
                <a:gd name="T0" fmla="*/ 0 w 4688"/>
                <a:gd name="T1" fmla="*/ 3211 h 5587"/>
                <a:gd name="T2" fmla="*/ 2375 w 4688"/>
                <a:gd name="T3" fmla="*/ 5586 h 5587"/>
                <a:gd name="T4" fmla="*/ 2375 w 4688"/>
                <a:gd name="T5" fmla="*/ 5586 h 5587"/>
                <a:gd name="T6" fmla="*/ 4687 w 4688"/>
                <a:gd name="T7" fmla="*/ 0 h 5587"/>
                <a:gd name="T8" fmla="*/ 1329 w 4688"/>
                <a:gd name="T9" fmla="*/ 0 h 5587"/>
                <a:gd name="T10" fmla="*/ 1329 w 4688"/>
                <a:gd name="T11" fmla="*/ 0 h 5587"/>
                <a:gd name="T12" fmla="*/ 0 w 4688"/>
                <a:gd name="T13" fmla="*/ 3211 h 5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88" h="5587">
                  <a:moveTo>
                    <a:pt x="0" y="3211"/>
                  </a:moveTo>
                  <a:lnTo>
                    <a:pt x="2375" y="5586"/>
                  </a:lnTo>
                  <a:lnTo>
                    <a:pt x="2375" y="5586"/>
                  </a:lnTo>
                  <a:cubicBezTo>
                    <a:pt x="3776" y="4133"/>
                    <a:pt x="4649" y="2169"/>
                    <a:pt x="4687" y="0"/>
                  </a:cubicBezTo>
                  <a:lnTo>
                    <a:pt x="1329" y="0"/>
                  </a:lnTo>
                  <a:lnTo>
                    <a:pt x="1329" y="0"/>
                  </a:lnTo>
                  <a:cubicBezTo>
                    <a:pt x="1292" y="1242"/>
                    <a:pt x="794" y="2367"/>
                    <a:pt x="0" y="32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xmlns="" id="{1B89C4B0-3541-EF47-A2B2-90436AA30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3753" y="3427406"/>
              <a:ext cx="3193638" cy="3799948"/>
            </a:xfrm>
            <a:custGeom>
              <a:avLst/>
              <a:gdLst>
                <a:gd name="T0" fmla="*/ 0 w 4690"/>
                <a:gd name="T1" fmla="*/ 2374 h 5583"/>
                <a:gd name="T2" fmla="*/ 0 w 4690"/>
                <a:gd name="T3" fmla="*/ 2374 h 5583"/>
                <a:gd name="T4" fmla="*/ 1331 w 4690"/>
                <a:gd name="T5" fmla="*/ 5582 h 5583"/>
                <a:gd name="T6" fmla="*/ 4689 w 4690"/>
                <a:gd name="T7" fmla="*/ 5582 h 5583"/>
                <a:gd name="T8" fmla="*/ 4689 w 4690"/>
                <a:gd name="T9" fmla="*/ 5582 h 5583"/>
                <a:gd name="T10" fmla="*/ 2375 w 4690"/>
                <a:gd name="T11" fmla="*/ 0 h 5583"/>
                <a:gd name="T12" fmla="*/ 0 w 4690"/>
                <a:gd name="T13" fmla="*/ 2374 h 5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90" h="5583">
                  <a:moveTo>
                    <a:pt x="0" y="2374"/>
                  </a:moveTo>
                  <a:lnTo>
                    <a:pt x="0" y="2374"/>
                  </a:lnTo>
                  <a:cubicBezTo>
                    <a:pt x="794" y="3218"/>
                    <a:pt x="1293" y="4343"/>
                    <a:pt x="1331" y="5582"/>
                  </a:cubicBezTo>
                  <a:lnTo>
                    <a:pt x="4689" y="5582"/>
                  </a:lnTo>
                  <a:lnTo>
                    <a:pt x="4689" y="5582"/>
                  </a:lnTo>
                  <a:cubicBezTo>
                    <a:pt x="4650" y="3415"/>
                    <a:pt x="3776" y="1451"/>
                    <a:pt x="2375" y="0"/>
                  </a:cubicBezTo>
                  <a:lnTo>
                    <a:pt x="0" y="2374"/>
                  </a:lnTo>
                </a:path>
              </a:pathLst>
            </a:custGeom>
            <a:solidFill>
              <a:schemeClr val="accent5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775">
              <a:extLst>
                <a:ext uri="{FF2B5EF4-FFF2-40B4-BE49-F238E27FC236}">
                  <a16:creationId xmlns:a16="http://schemas.microsoft.com/office/drawing/2014/main" xmlns="" id="{B48BFDAF-CAC2-4B4B-90FC-FE706DDDC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1336" y="3994696"/>
              <a:ext cx="2181438" cy="1235955"/>
            </a:xfrm>
            <a:custGeom>
              <a:avLst/>
              <a:gdLst>
                <a:gd name="connsiteX0" fmla="*/ 2093326 w 2093326"/>
                <a:gd name="connsiteY0" fmla="*/ 0 h 1186033"/>
                <a:gd name="connsiteX1" fmla="*/ 2093326 w 2093326"/>
                <a:gd name="connsiteY1" fmla="*/ 451449 h 1186033"/>
                <a:gd name="connsiteX2" fmla="*/ 1354649 w 2093326"/>
                <a:gd name="connsiteY2" fmla="*/ 579578 h 1186033"/>
                <a:gd name="connsiteX3" fmla="*/ 1267152 w 2093326"/>
                <a:gd name="connsiteY3" fmla="*/ 611918 h 1186033"/>
                <a:gd name="connsiteX4" fmla="*/ 1225752 w 2093326"/>
                <a:gd name="connsiteY4" fmla="*/ 949846 h 1186033"/>
                <a:gd name="connsiteX5" fmla="*/ 954079 w 2093326"/>
                <a:gd name="connsiteY5" fmla="*/ 745615 h 1186033"/>
                <a:gd name="connsiteX6" fmla="*/ 905951 w 2093326"/>
                <a:gd name="connsiteY6" fmla="*/ 768460 h 1186033"/>
                <a:gd name="connsiteX7" fmla="*/ 319188 w 2093326"/>
                <a:gd name="connsiteY7" fmla="*/ 1186033 h 1186033"/>
                <a:gd name="connsiteX8" fmla="*/ 0 w 2093326"/>
                <a:gd name="connsiteY8" fmla="*/ 866365 h 1186033"/>
                <a:gd name="connsiteX9" fmla="*/ 2093326 w 2093326"/>
                <a:gd name="connsiteY9" fmla="*/ 0 h 118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3326" h="1186033">
                  <a:moveTo>
                    <a:pt x="2093326" y="0"/>
                  </a:moveTo>
                  <a:lnTo>
                    <a:pt x="2093326" y="451449"/>
                  </a:lnTo>
                  <a:cubicBezTo>
                    <a:pt x="1836556" y="460501"/>
                    <a:pt x="1588781" y="504782"/>
                    <a:pt x="1354649" y="579578"/>
                  </a:cubicBezTo>
                  <a:lnTo>
                    <a:pt x="1267152" y="611918"/>
                  </a:lnTo>
                  <a:lnTo>
                    <a:pt x="1225752" y="949846"/>
                  </a:lnTo>
                  <a:lnTo>
                    <a:pt x="954079" y="745615"/>
                  </a:lnTo>
                  <a:lnTo>
                    <a:pt x="905951" y="768460"/>
                  </a:lnTo>
                  <a:cubicBezTo>
                    <a:pt x="692074" y="881849"/>
                    <a:pt x="494937" y="1022611"/>
                    <a:pt x="319188" y="1186033"/>
                  </a:cubicBezTo>
                  <a:lnTo>
                    <a:pt x="0" y="866365"/>
                  </a:lnTo>
                  <a:cubicBezTo>
                    <a:pt x="550257" y="349025"/>
                    <a:pt x="1283933" y="24138"/>
                    <a:pt x="2093326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76">
              <a:extLst>
                <a:ext uri="{FF2B5EF4-FFF2-40B4-BE49-F238E27FC236}">
                  <a16:creationId xmlns:a16="http://schemas.microsoft.com/office/drawing/2014/main" xmlns="" id="{B7AA334D-026C-6A44-AFAB-42F19B8C6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561" y="3994696"/>
              <a:ext cx="2184440" cy="1235955"/>
            </a:xfrm>
            <a:custGeom>
              <a:avLst/>
              <a:gdLst>
                <a:gd name="connsiteX0" fmla="*/ 0 w 2096207"/>
                <a:gd name="connsiteY0" fmla="*/ 0 h 1186033"/>
                <a:gd name="connsiteX1" fmla="*/ 2096207 w 2096207"/>
                <a:gd name="connsiteY1" fmla="*/ 867017 h 1186033"/>
                <a:gd name="connsiteX2" fmla="*/ 1776679 w 2096207"/>
                <a:gd name="connsiteY2" fmla="*/ 1186033 h 1186033"/>
                <a:gd name="connsiteX3" fmla="*/ 1189257 w 2096207"/>
                <a:gd name="connsiteY3" fmla="*/ 768460 h 1186033"/>
                <a:gd name="connsiteX4" fmla="*/ 1081426 w 2096207"/>
                <a:gd name="connsiteY4" fmla="*/ 717341 h 1186033"/>
                <a:gd name="connsiteX5" fmla="*/ 805877 w 2096207"/>
                <a:gd name="connsiteY5" fmla="*/ 932567 h 1186033"/>
                <a:gd name="connsiteX6" fmla="*/ 757143 w 2096207"/>
                <a:gd name="connsiteY6" fmla="*/ 585921 h 1186033"/>
                <a:gd name="connsiteX7" fmla="*/ 739957 w 2096207"/>
                <a:gd name="connsiteY7" fmla="*/ 579578 h 1186033"/>
                <a:gd name="connsiteX8" fmla="*/ 0 w 2096207"/>
                <a:gd name="connsiteY8" fmla="*/ 451449 h 118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6207" h="1186033">
                  <a:moveTo>
                    <a:pt x="0" y="0"/>
                  </a:moveTo>
                  <a:cubicBezTo>
                    <a:pt x="810908" y="24138"/>
                    <a:pt x="1545364" y="349025"/>
                    <a:pt x="2096207" y="867017"/>
                  </a:cubicBezTo>
                  <a:lnTo>
                    <a:pt x="1776679" y="1186033"/>
                  </a:lnTo>
                  <a:cubicBezTo>
                    <a:pt x="1600742" y="1022611"/>
                    <a:pt x="1403396" y="881849"/>
                    <a:pt x="1189257" y="768460"/>
                  </a:cubicBezTo>
                  <a:lnTo>
                    <a:pt x="1081426" y="717341"/>
                  </a:lnTo>
                  <a:lnTo>
                    <a:pt x="805877" y="932567"/>
                  </a:lnTo>
                  <a:lnTo>
                    <a:pt x="757143" y="585921"/>
                  </a:lnTo>
                  <a:lnTo>
                    <a:pt x="739957" y="579578"/>
                  </a:lnTo>
                  <a:cubicBezTo>
                    <a:pt x="505480" y="504782"/>
                    <a:pt x="257288" y="460501"/>
                    <a:pt x="0" y="45144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78">
              <a:extLst>
                <a:ext uri="{FF2B5EF4-FFF2-40B4-BE49-F238E27FC236}">
                  <a16:creationId xmlns:a16="http://schemas.microsoft.com/office/drawing/2014/main" xmlns="" id="{3339A90D-40B5-4349-AD35-FDA02239B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3583" y="7428457"/>
              <a:ext cx="1235955" cy="2184439"/>
            </a:xfrm>
            <a:custGeom>
              <a:avLst/>
              <a:gdLst>
                <a:gd name="connsiteX0" fmla="*/ 734583 w 1186033"/>
                <a:gd name="connsiteY0" fmla="*/ 0 h 2096207"/>
                <a:gd name="connsiteX1" fmla="*/ 1186033 w 1186033"/>
                <a:gd name="connsiteY1" fmla="*/ 0 h 2096207"/>
                <a:gd name="connsiteX2" fmla="*/ 319015 w 1186033"/>
                <a:gd name="connsiteY2" fmla="*/ 2096207 h 2096207"/>
                <a:gd name="connsiteX3" fmla="*/ 0 w 1186033"/>
                <a:gd name="connsiteY3" fmla="*/ 1776325 h 2096207"/>
                <a:gd name="connsiteX4" fmla="*/ 417859 w 1186033"/>
                <a:gd name="connsiteY4" fmla="*/ 1189039 h 2096207"/>
                <a:gd name="connsiteX5" fmla="*/ 460963 w 1186033"/>
                <a:gd name="connsiteY5" fmla="*/ 1098064 h 2096207"/>
                <a:gd name="connsiteX6" fmla="*/ 241947 w 1186033"/>
                <a:gd name="connsiteY6" fmla="*/ 818051 h 2096207"/>
                <a:gd name="connsiteX7" fmla="*/ 596239 w 1186033"/>
                <a:gd name="connsiteY7" fmla="*/ 767850 h 2096207"/>
                <a:gd name="connsiteX8" fmla="*/ 606627 w 1186033"/>
                <a:gd name="connsiteY8" fmla="*/ 739679 h 2096207"/>
                <a:gd name="connsiteX9" fmla="*/ 734583 w 1186033"/>
                <a:gd name="connsiteY9" fmla="*/ 0 h 209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033" h="2096207">
                  <a:moveTo>
                    <a:pt x="734583" y="0"/>
                  </a:moveTo>
                  <a:lnTo>
                    <a:pt x="1186033" y="0"/>
                  </a:lnTo>
                  <a:cubicBezTo>
                    <a:pt x="1161895" y="810803"/>
                    <a:pt x="837008" y="1545227"/>
                    <a:pt x="319015" y="2096207"/>
                  </a:cubicBezTo>
                  <a:lnTo>
                    <a:pt x="0" y="1776325"/>
                  </a:lnTo>
                  <a:cubicBezTo>
                    <a:pt x="163667" y="1600553"/>
                    <a:pt x="304489" y="1403208"/>
                    <a:pt x="417859" y="1189039"/>
                  </a:cubicBezTo>
                  <a:lnTo>
                    <a:pt x="460963" y="1098064"/>
                  </a:lnTo>
                  <a:lnTo>
                    <a:pt x="241947" y="818051"/>
                  </a:lnTo>
                  <a:lnTo>
                    <a:pt x="596239" y="767850"/>
                  </a:lnTo>
                  <a:lnTo>
                    <a:pt x="606627" y="739679"/>
                  </a:lnTo>
                  <a:cubicBezTo>
                    <a:pt x="681343" y="505192"/>
                    <a:pt x="725531" y="257048"/>
                    <a:pt x="73458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77">
              <a:extLst>
                <a:ext uri="{FF2B5EF4-FFF2-40B4-BE49-F238E27FC236}">
                  <a16:creationId xmlns:a16="http://schemas.microsoft.com/office/drawing/2014/main" xmlns="" id="{6BA08972-2DA0-C145-B21C-D8F953E4B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0582" y="5042234"/>
              <a:ext cx="1238956" cy="2184439"/>
            </a:xfrm>
            <a:custGeom>
              <a:avLst/>
              <a:gdLst>
                <a:gd name="connsiteX0" fmla="*/ 319439 w 1188913"/>
                <a:gd name="connsiteY0" fmla="*/ 0 h 2096207"/>
                <a:gd name="connsiteX1" fmla="*/ 1188913 w 1188913"/>
                <a:gd name="connsiteY1" fmla="*/ 2096207 h 2096207"/>
                <a:gd name="connsiteX2" fmla="*/ 736211 w 1188913"/>
                <a:gd name="connsiteY2" fmla="*/ 2096207 h 2096207"/>
                <a:gd name="connsiteX3" fmla="*/ 607878 w 1188913"/>
                <a:gd name="connsiteY3" fmla="*/ 1356744 h 2096207"/>
                <a:gd name="connsiteX4" fmla="*/ 580839 w 1188913"/>
                <a:gd name="connsiteY4" fmla="*/ 1283648 h 2096207"/>
                <a:gd name="connsiteX5" fmla="*/ 227546 w 1188913"/>
                <a:gd name="connsiteY5" fmla="*/ 1240155 h 2096207"/>
                <a:gd name="connsiteX6" fmla="*/ 441289 w 1188913"/>
                <a:gd name="connsiteY6" fmla="*/ 955276 h 2096207"/>
                <a:gd name="connsiteX7" fmla="*/ 418620 w 1188913"/>
                <a:gd name="connsiteY7" fmla="*/ 907569 h 2096207"/>
                <a:gd name="connsiteX8" fmla="*/ 0 w 1188913"/>
                <a:gd name="connsiteY8" fmla="*/ 320181 h 209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8913" h="2096207">
                  <a:moveTo>
                    <a:pt x="319439" y="0"/>
                  </a:moveTo>
                  <a:cubicBezTo>
                    <a:pt x="838118" y="551496"/>
                    <a:pt x="1164089" y="1286606"/>
                    <a:pt x="1188913" y="2096207"/>
                  </a:cubicBezTo>
                  <a:lnTo>
                    <a:pt x="736211" y="2096207"/>
                  </a:lnTo>
                  <a:cubicBezTo>
                    <a:pt x="727147" y="1839163"/>
                    <a:pt x="682808" y="1591125"/>
                    <a:pt x="607878" y="1356744"/>
                  </a:cubicBezTo>
                  <a:lnTo>
                    <a:pt x="580839" y="1283648"/>
                  </a:lnTo>
                  <a:lnTo>
                    <a:pt x="227546" y="1240155"/>
                  </a:lnTo>
                  <a:lnTo>
                    <a:pt x="441289" y="955276"/>
                  </a:lnTo>
                  <a:lnTo>
                    <a:pt x="418620" y="907569"/>
                  </a:lnTo>
                  <a:cubicBezTo>
                    <a:pt x="304985" y="693464"/>
                    <a:pt x="163884" y="496118"/>
                    <a:pt x="0" y="32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74">
              <a:extLst>
                <a:ext uri="{FF2B5EF4-FFF2-40B4-BE49-F238E27FC236}">
                  <a16:creationId xmlns:a16="http://schemas.microsoft.com/office/drawing/2014/main" xmlns="" id="{08455C11-060B-F245-925A-8814D0CF5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799" y="5042233"/>
              <a:ext cx="1238954" cy="2184439"/>
            </a:xfrm>
            <a:custGeom>
              <a:avLst/>
              <a:gdLst>
                <a:gd name="connsiteX0" fmla="*/ 868819 w 1188911"/>
                <a:gd name="connsiteY0" fmla="*/ 0 h 2096207"/>
                <a:gd name="connsiteX1" fmla="*/ 1188911 w 1188911"/>
                <a:gd name="connsiteY1" fmla="*/ 320181 h 2096207"/>
                <a:gd name="connsiteX2" fmla="*/ 769970 w 1188911"/>
                <a:gd name="connsiteY2" fmla="*/ 907569 h 2096207"/>
                <a:gd name="connsiteX3" fmla="*/ 717433 w 1188911"/>
                <a:gd name="connsiteY3" fmla="*/ 1018131 h 2096207"/>
                <a:gd name="connsiteX4" fmla="*/ 921044 w 1188911"/>
                <a:gd name="connsiteY4" fmla="*/ 1278809 h 2096207"/>
                <a:gd name="connsiteX5" fmla="*/ 592442 w 1188911"/>
                <a:gd name="connsiteY5" fmla="*/ 1325007 h 2096207"/>
                <a:gd name="connsiteX6" fmla="*/ 580702 w 1188911"/>
                <a:gd name="connsiteY6" fmla="*/ 1356744 h 2096207"/>
                <a:gd name="connsiteX7" fmla="*/ 452047 w 1188911"/>
                <a:gd name="connsiteY7" fmla="*/ 2096207 h 2096207"/>
                <a:gd name="connsiteX8" fmla="*/ 0 w 1188911"/>
                <a:gd name="connsiteY8" fmla="*/ 2096207 h 2096207"/>
                <a:gd name="connsiteX9" fmla="*/ 868819 w 1188911"/>
                <a:gd name="connsiteY9" fmla="*/ 0 h 209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8911" h="2096207">
                  <a:moveTo>
                    <a:pt x="868819" y="0"/>
                  </a:moveTo>
                  <a:lnTo>
                    <a:pt x="1188911" y="320181"/>
                  </a:lnTo>
                  <a:cubicBezTo>
                    <a:pt x="1024782" y="496117"/>
                    <a:pt x="883620" y="693463"/>
                    <a:pt x="769970" y="907569"/>
                  </a:cubicBezTo>
                  <a:lnTo>
                    <a:pt x="717433" y="1018131"/>
                  </a:lnTo>
                  <a:lnTo>
                    <a:pt x="921044" y="1278809"/>
                  </a:lnTo>
                  <a:lnTo>
                    <a:pt x="592442" y="1325007"/>
                  </a:lnTo>
                  <a:lnTo>
                    <a:pt x="580702" y="1356744"/>
                  </a:lnTo>
                  <a:cubicBezTo>
                    <a:pt x="505757" y="1591125"/>
                    <a:pt x="461356" y="1839163"/>
                    <a:pt x="452047" y="2096207"/>
                  </a:cubicBezTo>
                  <a:lnTo>
                    <a:pt x="0" y="2096207"/>
                  </a:lnTo>
                  <a:cubicBezTo>
                    <a:pt x="24170" y="1286606"/>
                    <a:pt x="350141" y="551496"/>
                    <a:pt x="86881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73">
              <a:extLst>
                <a:ext uri="{FF2B5EF4-FFF2-40B4-BE49-F238E27FC236}">
                  <a16:creationId xmlns:a16="http://schemas.microsoft.com/office/drawing/2014/main" xmlns="" id="{01628743-8EE8-414B-9C28-7EB44C055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798" y="7428456"/>
              <a:ext cx="1235955" cy="2184439"/>
            </a:xfrm>
            <a:custGeom>
              <a:avLst/>
              <a:gdLst>
                <a:gd name="connsiteX0" fmla="*/ 0 w 1186033"/>
                <a:gd name="connsiteY0" fmla="*/ 0 h 2096207"/>
                <a:gd name="connsiteX1" fmla="*/ 451449 w 1186033"/>
                <a:gd name="connsiteY1" fmla="*/ 0 h 2096207"/>
                <a:gd name="connsiteX2" fmla="*/ 579119 w 1186033"/>
                <a:gd name="connsiteY2" fmla="*/ 739679 h 2096207"/>
                <a:gd name="connsiteX3" fmla="*/ 609367 w 1186033"/>
                <a:gd name="connsiteY3" fmla="*/ 821671 h 2096207"/>
                <a:gd name="connsiteX4" fmla="*/ 935447 w 1186033"/>
                <a:gd name="connsiteY4" fmla="*/ 861814 h 2096207"/>
                <a:gd name="connsiteX5" fmla="*/ 737910 w 1186033"/>
                <a:gd name="connsiteY5" fmla="*/ 1125574 h 2096207"/>
                <a:gd name="connsiteX6" fmla="*/ 768002 w 1186033"/>
                <a:gd name="connsiteY6" fmla="*/ 1189039 h 2096207"/>
                <a:gd name="connsiteX7" fmla="*/ 1186033 w 1186033"/>
                <a:gd name="connsiteY7" fmla="*/ 1776325 h 2096207"/>
                <a:gd name="connsiteX8" fmla="*/ 867017 w 1186033"/>
                <a:gd name="connsiteY8" fmla="*/ 2096207 h 2096207"/>
                <a:gd name="connsiteX9" fmla="*/ 0 w 1186033"/>
                <a:gd name="connsiteY9" fmla="*/ 0 h 209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6033" h="2096207">
                  <a:moveTo>
                    <a:pt x="0" y="0"/>
                  </a:moveTo>
                  <a:lnTo>
                    <a:pt x="451449" y="0"/>
                  </a:lnTo>
                  <a:cubicBezTo>
                    <a:pt x="460256" y="257048"/>
                    <a:pt x="504384" y="505191"/>
                    <a:pt x="579119" y="739679"/>
                  </a:cubicBezTo>
                  <a:lnTo>
                    <a:pt x="609367" y="821671"/>
                  </a:lnTo>
                  <a:lnTo>
                    <a:pt x="935447" y="861814"/>
                  </a:lnTo>
                  <a:lnTo>
                    <a:pt x="737910" y="1125574"/>
                  </a:lnTo>
                  <a:lnTo>
                    <a:pt x="768002" y="1189039"/>
                  </a:lnTo>
                  <a:cubicBezTo>
                    <a:pt x="881451" y="1403208"/>
                    <a:pt x="1022366" y="1600553"/>
                    <a:pt x="1186033" y="1776325"/>
                  </a:cubicBezTo>
                  <a:lnTo>
                    <a:pt x="867017" y="2096207"/>
                  </a:lnTo>
                  <a:cubicBezTo>
                    <a:pt x="348373" y="1545227"/>
                    <a:pt x="23486" y="81080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8">
            <a:extLst>
              <a:ext uri="{FF2B5EF4-FFF2-40B4-BE49-F238E27FC236}">
                <a16:creationId xmlns:a16="http://schemas.microsoft.com/office/drawing/2014/main" xmlns="" id="{45A6A4C6-EFC1-8542-BDB0-5E103D719723}"/>
              </a:ext>
            </a:extLst>
          </p:cNvPr>
          <p:cNvGrpSpPr/>
          <p:nvPr/>
        </p:nvGrpSpPr>
        <p:grpSpPr>
          <a:xfrm>
            <a:off x="5630468" y="5697701"/>
            <a:ext cx="625822" cy="849436"/>
            <a:chOff x="11641219" y="10294926"/>
            <a:chExt cx="1251643" cy="1698871"/>
          </a:xfrm>
        </p:grpSpPr>
        <p:sp>
          <p:nvSpPr>
            <p:cNvPr id="52" name="Freeform 750">
              <a:extLst>
                <a:ext uri="{FF2B5EF4-FFF2-40B4-BE49-F238E27FC236}">
                  <a16:creationId xmlns:a16="http://schemas.microsoft.com/office/drawing/2014/main" xmlns="" id="{07573E7F-BA9F-1B40-BE3A-D8F81964B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2292" y="10294926"/>
              <a:ext cx="1110570" cy="1698871"/>
            </a:xfrm>
            <a:custGeom>
              <a:avLst/>
              <a:gdLst>
                <a:gd name="T0" fmla="*/ 795 w 1633"/>
                <a:gd name="T1" fmla="*/ 12 h 2497"/>
                <a:gd name="T2" fmla="*/ 795 w 1633"/>
                <a:gd name="T3" fmla="*/ 12 h 2497"/>
                <a:gd name="T4" fmla="*/ 9 w 1633"/>
                <a:gd name="T5" fmla="*/ 850 h 2497"/>
                <a:gd name="T6" fmla="*/ 9 w 1633"/>
                <a:gd name="T7" fmla="*/ 850 h 2497"/>
                <a:gd name="T8" fmla="*/ 858 w 1633"/>
                <a:gd name="T9" fmla="*/ 2496 h 2497"/>
                <a:gd name="T10" fmla="*/ 858 w 1633"/>
                <a:gd name="T11" fmla="*/ 2496 h 2497"/>
                <a:gd name="T12" fmla="*/ 1624 w 1633"/>
                <a:gd name="T13" fmla="*/ 809 h 2497"/>
                <a:gd name="T14" fmla="*/ 1624 w 1633"/>
                <a:gd name="T15" fmla="*/ 809 h 2497"/>
                <a:gd name="T16" fmla="*/ 795 w 1633"/>
                <a:gd name="T17" fmla="*/ 12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3" h="2497">
                  <a:moveTo>
                    <a:pt x="795" y="12"/>
                  </a:moveTo>
                  <a:lnTo>
                    <a:pt x="795" y="12"/>
                  </a:lnTo>
                  <a:cubicBezTo>
                    <a:pt x="367" y="22"/>
                    <a:pt x="0" y="506"/>
                    <a:pt x="9" y="850"/>
                  </a:cubicBezTo>
                  <a:lnTo>
                    <a:pt x="9" y="850"/>
                  </a:lnTo>
                  <a:cubicBezTo>
                    <a:pt x="17" y="1194"/>
                    <a:pt x="858" y="2496"/>
                    <a:pt x="858" y="2496"/>
                  </a:cubicBezTo>
                  <a:lnTo>
                    <a:pt x="858" y="2496"/>
                  </a:lnTo>
                  <a:cubicBezTo>
                    <a:pt x="1095" y="1899"/>
                    <a:pt x="1632" y="1147"/>
                    <a:pt x="1624" y="809"/>
                  </a:cubicBezTo>
                  <a:lnTo>
                    <a:pt x="1624" y="809"/>
                  </a:lnTo>
                  <a:cubicBezTo>
                    <a:pt x="1615" y="471"/>
                    <a:pt x="1224" y="0"/>
                    <a:pt x="795" y="12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751">
              <a:extLst>
                <a:ext uri="{FF2B5EF4-FFF2-40B4-BE49-F238E27FC236}">
                  <a16:creationId xmlns:a16="http://schemas.microsoft.com/office/drawing/2014/main" xmlns="" id="{47113769-B9F2-1B49-97B1-16682D2FB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1341" y="10312935"/>
              <a:ext cx="909468" cy="1389711"/>
            </a:xfrm>
            <a:custGeom>
              <a:avLst/>
              <a:gdLst>
                <a:gd name="T0" fmla="*/ 650 w 1335"/>
                <a:gd name="T1" fmla="*/ 9 h 2040"/>
                <a:gd name="T2" fmla="*/ 650 w 1335"/>
                <a:gd name="T3" fmla="*/ 9 h 2040"/>
                <a:gd name="T4" fmla="*/ 7 w 1335"/>
                <a:gd name="T5" fmla="*/ 695 h 2040"/>
                <a:gd name="T6" fmla="*/ 7 w 1335"/>
                <a:gd name="T7" fmla="*/ 695 h 2040"/>
                <a:gd name="T8" fmla="*/ 701 w 1335"/>
                <a:gd name="T9" fmla="*/ 2039 h 2040"/>
                <a:gd name="T10" fmla="*/ 701 w 1335"/>
                <a:gd name="T11" fmla="*/ 2039 h 2040"/>
                <a:gd name="T12" fmla="*/ 1327 w 1335"/>
                <a:gd name="T13" fmla="*/ 661 h 2040"/>
                <a:gd name="T14" fmla="*/ 1327 w 1335"/>
                <a:gd name="T15" fmla="*/ 661 h 2040"/>
                <a:gd name="T16" fmla="*/ 650 w 1335"/>
                <a:gd name="T17" fmla="*/ 9 h 2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5" h="2040">
                  <a:moveTo>
                    <a:pt x="650" y="9"/>
                  </a:moveTo>
                  <a:lnTo>
                    <a:pt x="650" y="9"/>
                  </a:lnTo>
                  <a:cubicBezTo>
                    <a:pt x="299" y="18"/>
                    <a:pt x="0" y="413"/>
                    <a:pt x="7" y="695"/>
                  </a:cubicBezTo>
                  <a:lnTo>
                    <a:pt x="7" y="695"/>
                  </a:lnTo>
                  <a:cubicBezTo>
                    <a:pt x="14" y="975"/>
                    <a:pt x="701" y="2039"/>
                    <a:pt x="701" y="2039"/>
                  </a:cubicBezTo>
                  <a:lnTo>
                    <a:pt x="701" y="2039"/>
                  </a:lnTo>
                  <a:cubicBezTo>
                    <a:pt x="896" y="1552"/>
                    <a:pt x="1334" y="937"/>
                    <a:pt x="1327" y="661"/>
                  </a:cubicBezTo>
                  <a:lnTo>
                    <a:pt x="1327" y="661"/>
                  </a:lnTo>
                  <a:cubicBezTo>
                    <a:pt x="1320" y="385"/>
                    <a:pt x="1000" y="0"/>
                    <a:pt x="650" y="9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752">
              <a:extLst>
                <a:ext uri="{FF2B5EF4-FFF2-40B4-BE49-F238E27FC236}">
                  <a16:creationId xmlns:a16="http://schemas.microsoft.com/office/drawing/2014/main" xmlns="" id="{ACBCE030-5551-B941-A4F5-D9547CFE1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3393" y="10312935"/>
              <a:ext cx="699359" cy="1068548"/>
            </a:xfrm>
            <a:custGeom>
              <a:avLst/>
              <a:gdLst>
                <a:gd name="T0" fmla="*/ 500 w 1029"/>
                <a:gd name="T1" fmla="*/ 6 h 1571"/>
                <a:gd name="T2" fmla="*/ 500 w 1029"/>
                <a:gd name="T3" fmla="*/ 6 h 1571"/>
                <a:gd name="T4" fmla="*/ 6 w 1029"/>
                <a:gd name="T5" fmla="*/ 534 h 1571"/>
                <a:gd name="T6" fmla="*/ 6 w 1029"/>
                <a:gd name="T7" fmla="*/ 534 h 1571"/>
                <a:gd name="T8" fmla="*/ 540 w 1029"/>
                <a:gd name="T9" fmla="*/ 1570 h 1571"/>
                <a:gd name="T10" fmla="*/ 540 w 1029"/>
                <a:gd name="T11" fmla="*/ 1570 h 1571"/>
                <a:gd name="T12" fmla="*/ 1022 w 1029"/>
                <a:gd name="T13" fmla="*/ 508 h 1571"/>
                <a:gd name="T14" fmla="*/ 1022 w 1029"/>
                <a:gd name="T15" fmla="*/ 508 h 1571"/>
                <a:gd name="T16" fmla="*/ 500 w 1029"/>
                <a:gd name="T17" fmla="*/ 6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9" h="1571">
                  <a:moveTo>
                    <a:pt x="500" y="6"/>
                  </a:moveTo>
                  <a:lnTo>
                    <a:pt x="500" y="6"/>
                  </a:lnTo>
                  <a:cubicBezTo>
                    <a:pt x="230" y="13"/>
                    <a:pt x="0" y="318"/>
                    <a:pt x="6" y="534"/>
                  </a:cubicBezTo>
                  <a:lnTo>
                    <a:pt x="6" y="534"/>
                  </a:lnTo>
                  <a:cubicBezTo>
                    <a:pt x="11" y="751"/>
                    <a:pt x="540" y="1570"/>
                    <a:pt x="540" y="1570"/>
                  </a:cubicBezTo>
                  <a:lnTo>
                    <a:pt x="540" y="1570"/>
                  </a:lnTo>
                  <a:cubicBezTo>
                    <a:pt x="690" y="1195"/>
                    <a:pt x="1028" y="722"/>
                    <a:pt x="1022" y="508"/>
                  </a:cubicBezTo>
                  <a:lnTo>
                    <a:pt x="1022" y="508"/>
                  </a:lnTo>
                  <a:cubicBezTo>
                    <a:pt x="1017" y="296"/>
                    <a:pt x="771" y="0"/>
                    <a:pt x="500" y="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753">
              <a:extLst>
                <a:ext uri="{FF2B5EF4-FFF2-40B4-BE49-F238E27FC236}">
                  <a16:creationId xmlns:a16="http://schemas.microsoft.com/office/drawing/2014/main" xmlns="" id="{79994669-8982-B04B-9106-96B36B35F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1219" y="10384974"/>
              <a:ext cx="777399" cy="1143585"/>
            </a:xfrm>
            <a:custGeom>
              <a:avLst/>
              <a:gdLst>
                <a:gd name="T0" fmla="*/ 677 w 1143"/>
                <a:gd name="T1" fmla="*/ 56 h 1678"/>
                <a:gd name="T2" fmla="*/ 677 w 1143"/>
                <a:gd name="T3" fmla="*/ 56 h 1678"/>
                <a:gd name="T4" fmla="*/ 45 w 1143"/>
                <a:gd name="T5" fmla="*/ 485 h 1678"/>
                <a:gd name="T6" fmla="*/ 45 w 1143"/>
                <a:gd name="T7" fmla="*/ 485 h 1678"/>
                <a:gd name="T8" fmla="*/ 357 w 1143"/>
                <a:gd name="T9" fmla="*/ 1677 h 1678"/>
                <a:gd name="T10" fmla="*/ 357 w 1143"/>
                <a:gd name="T11" fmla="*/ 1677 h 1678"/>
                <a:gd name="T12" fmla="*/ 1099 w 1143"/>
                <a:gd name="T13" fmla="*/ 694 h 1678"/>
                <a:gd name="T14" fmla="*/ 1099 w 1143"/>
                <a:gd name="T15" fmla="*/ 694 h 1678"/>
                <a:gd name="T16" fmla="*/ 677 w 1143"/>
                <a:gd name="T17" fmla="*/ 56 h 1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3" h="1678">
                  <a:moveTo>
                    <a:pt x="677" y="56"/>
                  </a:moveTo>
                  <a:lnTo>
                    <a:pt x="677" y="56"/>
                  </a:lnTo>
                  <a:cubicBezTo>
                    <a:pt x="398" y="0"/>
                    <a:pt x="89" y="261"/>
                    <a:pt x="45" y="485"/>
                  </a:cubicBezTo>
                  <a:lnTo>
                    <a:pt x="45" y="485"/>
                  </a:lnTo>
                  <a:cubicBezTo>
                    <a:pt x="0" y="710"/>
                    <a:pt x="357" y="1677"/>
                    <a:pt x="357" y="1677"/>
                  </a:cubicBezTo>
                  <a:lnTo>
                    <a:pt x="357" y="1677"/>
                  </a:lnTo>
                  <a:cubicBezTo>
                    <a:pt x="598" y="1325"/>
                    <a:pt x="1055" y="915"/>
                    <a:pt x="1099" y="694"/>
                  </a:cubicBezTo>
                  <a:lnTo>
                    <a:pt x="1099" y="694"/>
                  </a:lnTo>
                  <a:cubicBezTo>
                    <a:pt x="1142" y="474"/>
                    <a:pt x="957" y="111"/>
                    <a:pt x="677" y="5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54">
              <a:extLst>
                <a:ext uri="{FF2B5EF4-FFF2-40B4-BE49-F238E27FC236}">
                  <a16:creationId xmlns:a16="http://schemas.microsoft.com/office/drawing/2014/main" xmlns="" id="{715DB196-BFBF-6B45-8EA4-98043FAA3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260" y="10405983"/>
              <a:ext cx="636326" cy="933479"/>
            </a:xfrm>
            <a:custGeom>
              <a:avLst/>
              <a:gdLst>
                <a:gd name="T0" fmla="*/ 553 w 935"/>
                <a:gd name="T1" fmla="*/ 45 h 1371"/>
                <a:gd name="T2" fmla="*/ 553 w 935"/>
                <a:gd name="T3" fmla="*/ 45 h 1371"/>
                <a:gd name="T4" fmla="*/ 37 w 935"/>
                <a:gd name="T5" fmla="*/ 396 h 1371"/>
                <a:gd name="T6" fmla="*/ 37 w 935"/>
                <a:gd name="T7" fmla="*/ 396 h 1371"/>
                <a:gd name="T8" fmla="*/ 292 w 935"/>
                <a:gd name="T9" fmla="*/ 1370 h 1371"/>
                <a:gd name="T10" fmla="*/ 292 w 935"/>
                <a:gd name="T11" fmla="*/ 1370 h 1371"/>
                <a:gd name="T12" fmla="*/ 898 w 935"/>
                <a:gd name="T13" fmla="*/ 567 h 1371"/>
                <a:gd name="T14" fmla="*/ 898 w 935"/>
                <a:gd name="T15" fmla="*/ 567 h 1371"/>
                <a:gd name="T16" fmla="*/ 553 w 935"/>
                <a:gd name="T17" fmla="*/ 45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1371">
                  <a:moveTo>
                    <a:pt x="553" y="45"/>
                  </a:moveTo>
                  <a:lnTo>
                    <a:pt x="553" y="45"/>
                  </a:lnTo>
                  <a:cubicBezTo>
                    <a:pt x="325" y="0"/>
                    <a:pt x="73" y="212"/>
                    <a:pt x="37" y="396"/>
                  </a:cubicBezTo>
                  <a:lnTo>
                    <a:pt x="37" y="396"/>
                  </a:lnTo>
                  <a:cubicBezTo>
                    <a:pt x="0" y="579"/>
                    <a:pt x="292" y="1370"/>
                    <a:pt x="292" y="1370"/>
                  </a:cubicBezTo>
                  <a:lnTo>
                    <a:pt x="292" y="1370"/>
                  </a:lnTo>
                  <a:cubicBezTo>
                    <a:pt x="489" y="1082"/>
                    <a:pt x="862" y="747"/>
                    <a:pt x="898" y="567"/>
                  </a:cubicBezTo>
                  <a:lnTo>
                    <a:pt x="898" y="567"/>
                  </a:lnTo>
                  <a:cubicBezTo>
                    <a:pt x="934" y="386"/>
                    <a:pt x="782" y="90"/>
                    <a:pt x="553" y="45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755">
              <a:extLst>
                <a:ext uri="{FF2B5EF4-FFF2-40B4-BE49-F238E27FC236}">
                  <a16:creationId xmlns:a16="http://schemas.microsoft.com/office/drawing/2014/main" xmlns="" id="{2E8088AB-A8E6-E44B-8C57-7104AB8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9305" y="10411986"/>
              <a:ext cx="489252" cy="717368"/>
            </a:xfrm>
            <a:custGeom>
              <a:avLst/>
              <a:gdLst>
                <a:gd name="T0" fmla="*/ 426 w 720"/>
                <a:gd name="T1" fmla="*/ 34 h 1056"/>
                <a:gd name="T2" fmla="*/ 426 w 720"/>
                <a:gd name="T3" fmla="*/ 34 h 1056"/>
                <a:gd name="T4" fmla="*/ 28 w 720"/>
                <a:gd name="T5" fmla="*/ 304 h 1056"/>
                <a:gd name="T6" fmla="*/ 28 w 720"/>
                <a:gd name="T7" fmla="*/ 304 h 1056"/>
                <a:gd name="T8" fmla="*/ 225 w 720"/>
                <a:gd name="T9" fmla="*/ 1055 h 1056"/>
                <a:gd name="T10" fmla="*/ 225 w 720"/>
                <a:gd name="T11" fmla="*/ 1055 h 1056"/>
                <a:gd name="T12" fmla="*/ 691 w 720"/>
                <a:gd name="T13" fmla="*/ 436 h 1056"/>
                <a:gd name="T14" fmla="*/ 691 w 720"/>
                <a:gd name="T15" fmla="*/ 436 h 1056"/>
                <a:gd name="T16" fmla="*/ 426 w 720"/>
                <a:gd name="T17" fmla="*/ 34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56">
                  <a:moveTo>
                    <a:pt x="426" y="34"/>
                  </a:moveTo>
                  <a:lnTo>
                    <a:pt x="426" y="34"/>
                  </a:lnTo>
                  <a:cubicBezTo>
                    <a:pt x="250" y="0"/>
                    <a:pt x="56" y="163"/>
                    <a:pt x="28" y="304"/>
                  </a:cubicBezTo>
                  <a:lnTo>
                    <a:pt x="28" y="304"/>
                  </a:lnTo>
                  <a:cubicBezTo>
                    <a:pt x="0" y="446"/>
                    <a:pt x="225" y="1055"/>
                    <a:pt x="225" y="1055"/>
                  </a:cubicBezTo>
                  <a:lnTo>
                    <a:pt x="225" y="1055"/>
                  </a:lnTo>
                  <a:cubicBezTo>
                    <a:pt x="376" y="834"/>
                    <a:pt x="664" y="575"/>
                    <a:pt x="691" y="436"/>
                  </a:cubicBezTo>
                  <a:lnTo>
                    <a:pt x="691" y="436"/>
                  </a:lnTo>
                  <a:cubicBezTo>
                    <a:pt x="719" y="297"/>
                    <a:pt x="602" y="70"/>
                    <a:pt x="426" y="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756">
              <a:extLst>
                <a:ext uri="{FF2B5EF4-FFF2-40B4-BE49-F238E27FC236}">
                  <a16:creationId xmlns:a16="http://schemas.microsoft.com/office/drawing/2014/main" xmlns="" id="{B734402F-A0AD-0D45-BDA6-EE1F732C7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8417" y="10327943"/>
              <a:ext cx="504259" cy="705363"/>
            </a:xfrm>
            <a:custGeom>
              <a:avLst/>
              <a:gdLst>
                <a:gd name="T0" fmla="*/ 233 w 742"/>
                <a:gd name="T1" fmla="*/ 72 h 1036"/>
                <a:gd name="T2" fmla="*/ 233 w 742"/>
                <a:gd name="T3" fmla="*/ 72 h 1036"/>
                <a:gd name="T4" fmla="*/ 58 w 742"/>
                <a:gd name="T5" fmla="*/ 525 h 1036"/>
                <a:gd name="T6" fmla="*/ 58 w 742"/>
                <a:gd name="T7" fmla="*/ 525 h 1036"/>
                <a:gd name="T8" fmla="*/ 651 w 742"/>
                <a:gd name="T9" fmla="*/ 1035 h 1036"/>
                <a:gd name="T10" fmla="*/ 651 w 742"/>
                <a:gd name="T11" fmla="*/ 1035 h 1036"/>
                <a:gd name="T12" fmla="*/ 684 w 742"/>
                <a:gd name="T13" fmla="*/ 253 h 1036"/>
                <a:gd name="T14" fmla="*/ 684 w 742"/>
                <a:gd name="T15" fmla="*/ 253 h 1036"/>
                <a:gd name="T16" fmla="*/ 233 w 742"/>
                <a:gd name="T17" fmla="*/ 72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2" h="1036">
                  <a:moveTo>
                    <a:pt x="233" y="72"/>
                  </a:moveTo>
                  <a:lnTo>
                    <a:pt x="233" y="72"/>
                  </a:lnTo>
                  <a:cubicBezTo>
                    <a:pt x="67" y="144"/>
                    <a:pt x="0" y="392"/>
                    <a:pt x="58" y="525"/>
                  </a:cubicBezTo>
                  <a:lnTo>
                    <a:pt x="58" y="525"/>
                  </a:lnTo>
                  <a:cubicBezTo>
                    <a:pt x="115" y="659"/>
                    <a:pt x="651" y="1035"/>
                    <a:pt x="651" y="1035"/>
                  </a:cubicBezTo>
                  <a:lnTo>
                    <a:pt x="651" y="1035"/>
                  </a:lnTo>
                  <a:cubicBezTo>
                    <a:pt x="650" y="764"/>
                    <a:pt x="741" y="384"/>
                    <a:pt x="684" y="253"/>
                  </a:cubicBezTo>
                  <a:lnTo>
                    <a:pt x="684" y="253"/>
                  </a:lnTo>
                  <a:cubicBezTo>
                    <a:pt x="627" y="122"/>
                    <a:pt x="399" y="0"/>
                    <a:pt x="233" y="72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57">
              <a:extLst>
                <a:ext uri="{FF2B5EF4-FFF2-40B4-BE49-F238E27FC236}">
                  <a16:creationId xmlns:a16="http://schemas.microsoft.com/office/drawing/2014/main" xmlns="" id="{86A7B7EA-914C-EF4E-9315-768E1E553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1433" y="10345951"/>
              <a:ext cx="411211" cy="576295"/>
            </a:xfrm>
            <a:custGeom>
              <a:avLst/>
              <a:gdLst>
                <a:gd name="T0" fmla="*/ 190 w 606"/>
                <a:gd name="T1" fmla="*/ 59 h 846"/>
                <a:gd name="T2" fmla="*/ 190 w 606"/>
                <a:gd name="T3" fmla="*/ 59 h 846"/>
                <a:gd name="T4" fmla="*/ 47 w 606"/>
                <a:gd name="T5" fmla="*/ 429 h 846"/>
                <a:gd name="T6" fmla="*/ 47 w 606"/>
                <a:gd name="T7" fmla="*/ 429 h 846"/>
                <a:gd name="T8" fmla="*/ 532 w 606"/>
                <a:gd name="T9" fmla="*/ 845 h 846"/>
                <a:gd name="T10" fmla="*/ 532 w 606"/>
                <a:gd name="T11" fmla="*/ 845 h 846"/>
                <a:gd name="T12" fmla="*/ 559 w 606"/>
                <a:gd name="T13" fmla="*/ 207 h 846"/>
                <a:gd name="T14" fmla="*/ 559 w 606"/>
                <a:gd name="T15" fmla="*/ 207 h 846"/>
                <a:gd name="T16" fmla="*/ 190 w 606"/>
                <a:gd name="T17" fmla="*/ 5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" h="846">
                  <a:moveTo>
                    <a:pt x="190" y="59"/>
                  </a:moveTo>
                  <a:lnTo>
                    <a:pt x="190" y="59"/>
                  </a:lnTo>
                  <a:cubicBezTo>
                    <a:pt x="54" y="118"/>
                    <a:pt x="0" y="320"/>
                    <a:pt x="47" y="429"/>
                  </a:cubicBezTo>
                  <a:lnTo>
                    <a:pt x="47" y="429"/>
                  </a:lnTo>
                  <a:cubicBezTo>
                    <a:pt x="94" y="538"/>
                    <a:pt x="532" y="845"/>
                    <a:pt x="532" y="845"/>
                  </a:cubicBezTo>
                  <a:lnTo>
                    <a:pt x="532" y="845"/>
                  </a:lnTo>
                  <a:cubicBezTo>
                    <a:pt x="531" y="624"/>
                    <a:pt x="605" y="314"/>
                    <a:pt x="559" y="207"/>
                  </a:cubicBezTo>
                  <a:lnTo>
                    <a:pt x="559" y="207"/>
                  </a:lnTo>
                  <a:cubicBezTo>
                    <a:pt x="512" y="99"/>
                    <a:pt x="326" y="0"/>
                    <a:pt x="190" y="59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758">
              <a:extLst>
                <a:ext uri="{FF2B5EF4-FFF2-40B4-BE49-F238E27FC236}">
                  <a16:creationId xmlns:a16="http://schemas.microsoft.com/office/drawing/2014/main" xmlns="" id="{9D0AB244-80BC-734B-90CF-F6285EF6E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1450" y="10351954"/>
              <a:ext cx="318163" cy="444228"/>
            </a:xfrm>
            <a:custGeom>
              <a:avLst/>
              <a:gdLst>
                <a:gd name="T0" fmla="*/ 146 w 468"/>
                <a:gd name="T1" fmla="*/ 46 h 653"/>
                <a:gd name="T2" fmla="*/ 146 w 468"/>
                <a:gd name="T3" fmla="*/ 46 h 653"/>
                <a:gd name="T4" fmla="*/ 36 w 468"/>
                <a:gd name="T5" fmla="*/ 331 h 653"/>
                <a:gd name="T6" fmla="*/ 36 w 468"/>
                <a:gd name="T7" fmla="*/ 331 h 653"/>
                <a:gd name="T8" fmla="*/ 410 w 468"/>
                <a:gd name="T9" fmla="*/ 652 h 653"/>
                <a:gd name="T10" fmla="*/ 410 w 468"/>
                <a:gd name="T11" fmla="*/ 652 h 653"/>
                <a:gd name="T12" fmla="*/ 431 w 468"/>
                <a:gd name="T13" fmla="*/ 160 h 653"/>
                <a:gd name="T14" fmla="*/ 431 w 468"/>
                <a:gd name="T15" fmla="*/ 160 h 653"/>
                <a:gd name="T16" fmla="*/ 146 w 468"/>
                <a:gd name="T17" fmla="*/ 46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8" h="653">
                  <a:moveTo>
                    <a:pt x="146" y="46"/>
                  </a:moveTo>
                  <a:lnTo>
                    <a:pt x="146" y="46"/>
                  </a:lnTo>
                  <a:cubicBezTo>
                    <a:pt x="42" y="91"/>
                    <a:pt x="0" y="247"/>
                    <a:pt x="36" y="331"/>
                  </a:cubicBezTo>
                  <a:lnTo>
                    <a:pt x="36" y="331"/>
                  </a:lnTo>
                  <a:cubicBezTo>
                    <a:pt x="73" y="415"/>
                    <a:pt x="410" y="652"/>
                    <a:pt x="410" y="652"/>
                  </a:cubicBezTo>
                  <a:lnTo>
                    <a:pt x="410" y="652"/>
                  </a:lnTo>
                  <a:cubicBezTo>
                    <a:pt x="409" y="481"/>
                    <a:pt x="467" y="242"/>
                    <a:pt x="431" y="160"/>
                  </a:cubicBezTo>
                  <a:lnTo>
                    <a:pt x="431" y="160"/>
                  </a:lnTo>
                  <a:cubicBezTo>
                    <a:pt x="395" y="77"/>
                    <a:pt x="252" y="0"/>
                    <a:pt x="146" y="4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9">
            <a:extLst>
              <a:ext uri="{FF2B5EF4-FFF2-40B4-BE49-F238E27FC236}">
                <a16:creationId xmlns:a16="http://schemas.microsoft.com/office/drawing/2014/main" xmlns="" id="{0085FE76-F461-3B42-9FDD-217D7A022F21}"/>
              </a:ext>
            </a:extLst>
          </p:cNvPr>
          <p:cNvGrpSpPr/>
          <p:nvPr/>
        </p:nvGrpSpPr>
        <p:grpSpPr>
          <a:xfrm>
            <a:off x="5129211" y="3320482"/>
            <a:ext cx="1566464" cy="2454919"/>
            <a:chOff x="10638704" y="5540488"/>
            <a:chExt cx="3132927" cy="4909838"/>
          </a:xfrm>
        </p:grpSpPr>
        <p:sp>
          <p:nvSpPr>
            <p:cNvPr id="86" name="Freeform 781">
              <a:extLst>
                <a:ext uri="{FF2B5EF4-FFF2-40B4-BE49-F238E27FC236}">
                  <a16:creationId xmlns:a16="http://schemas.microsoft.com/office/drawing/2014/main" xmlns="" id="{99458C61-A5B2-244C-98E2-10F0F3EB6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8704" y="5540488"/>
              <a:ext cx="3132927" cy="3941546"/>
            </a:xfrm>
            <a:custGeom>
              <a:avLst/>
              <a:gdLst>
                <a:gd name="connsiteX0" fmla="*/ 1502865 w 3006383"/>
                <a:gd name="connsiteY0" fmla="*/ 0 h 3782342"/>
                <a:gd name="connsiteX1" fmla="*/ 3006383 w 3006383"/>
                <a:gd name="connsiteY1" fmla="*/ 1502881 h 3782342"/>
                <a:gd name="connsiteX2" fmla="*/ 3005555 w 3006383"/>
                <a:gd name="connsiteY2" fmla="*/ 1503934 h 3782342"/>
                <a:gd name="connsiteX3" fmla="*/ 2998135 w 3006383"/>
                <a:gd name="connsiteY3" fmla="*/ 1625546 h 3782342"/>
                <a:gd name="connsiteX4" fmla="*/ 2222674 w 3006383"/>
                <a:gd name="connsiteY4" fmla="*/ 3607440 h 3782342"/>
                <a:gd name="connsiteX5" fmla="*/ 864519 w 3006383"/>
                <a:gd name="connsiteY5" fmla="*/ 3536900 h 3782342"/>
                <a:gd name="connsiteX6" fmla="*/ 1 w 3006383"/>
                <a:gd name="connsiteY6" fmla="*/ 1503664 h 3782342"/>
                <a:gd name="connsiteX7" fmla="*/ 170 w 3006383"/>
                <a:gd name="connsiteY7" fmla="*/ 1503041 h 3782342"/>
                <a:gd name="connsiteX8" fmla="*/ 0 w 3006383"/>
                <a:gd name="connsiteY8" fmla="*/ 1502881 h 3782342"/>
                <a:gd name="connsiteX9" fmla="*/ 1502865 w 3006383"/>
                <a:gd name="connsiteY9" fmla="*/ 0 h 378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6383" h="3782342">
                  <a:moveTo>
                    <a:pt x="1502865" y="0"/>
                  </a:moveTo>
                  <a:cubicBezTo>
                    <a:pt x="2333000" y="0"/>
                    <a:pt x="3006383" y="672445"/>
                    <a:pt x="3006383" y="1502881"/>
                  </a:cubicBezTo>
                  <a:lnTo>
                    <a:pt x="3005555" y="1503934"/>
                  </a:lnTo>
                  <a:lnTo>
                    <a:pt x="2998135" y="1625546"/>
                  </a:lnTo>
                  <a:cubicBezTo>
                    <a:pt x="2925229" y="2229562"/>
                    <a:pt x="2338370" y="2761211"/>
                    <a:pt x="2222674" y="3607440"/>
                  </a:cubicBezTo>
                  <a:cubicBezTo>
                    <a:pt x="1360115" y="3811221"/>
                    <a:pt x="1400598" y="3893517"/>
                    <a:pt x="864519" y="3536900"/>
                  </a:cubicBezTo>
                  <a:cubicBezTo>
                    <a:pt x="617700" y="2555878"/>
                    <a:pt x="164547" y="2441578"/>
                    <a:pt x="1" y="1503664"/>
                  </a:cubicBezTo>
                  <a:lnTo>
                    <a:pt x="170" y="1503041"/>
                  </a:lnTo>
                  <a:lnTo>
                    <a:pt x="0" y="1502881"/>
                  </a:lnTo>
                  <a:cubicBezTo>
                    <a:pt x="0" y="672445"/>
                    <a:pt x="672730" y="0"/>
                    <a:pt x="150286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80">
              <a:extLst>
                <a:ext uri="{FF2B5EF4-FFF2-40B4-BE49-F238E27FC236}">
                  <a16:creationId xmlns:a16="http://schemas.microsoft.com/office/drawing/2014/main" xmlns="" id="{84AF2B90-07CF-394E-9B7C-3C1656CEB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3116" y="9103314"/>
              <a:ext cx="1614148" cy="1347012"/>
            </a:xfrm>
            <a:custGeom>
              <a:avLst/>
              <a:gdLst>
                <a:gd name="connsiteX0" fmla="*/ 0 w 1548950"/>
                <a:gd name="connsiteY0" fmla="*/ 0 h 1292604"/>
                <a:gd name="connsiteX1" fmla="*/ 1548950 w 1548950"/>
                <a:gd name="connsiteY1" fmla="*/ 0 h 1292604"/>
                <a:gd name="connsiteX2" fmla="*/ 1548950 w 1548950"/>
                <a:gd name="connsiteY2" fmla="*/ 752362 h 1292604"/>
                <a:gd name="connsiteX3" fmla="*/ 1290247 w 1548950"/>
                <a:gd name="connsiteY3" fmla="*/ 1010334 h 1292604"/>
                <a:gd name="connsiteX4" fmla="*/ 1289721 w 1548950"/>
                <a:gd name="connsiteY4" fmla="*/ 1010334 h 1292604"/>
                <a:gd name="connsiteX5" fmla="*/ 1289721 w 1548950"/>
                <a:gd name="connsiteY5" fmla="*/ 1034638 h 1292604"/>
                <a:gd name="connsiteX6" fmla="*/ 1083177 w 1548950"/>
                <a:gd name="connsiteY6" fmla="*/ 1292604 h 1292604"/>
                <a:gd name="connsiteX7" fmla="*/ 462891 w 1548950"/>
                <a:gd name="connsiteY7" fmla="*/ 1292604 h 1292604"/>
                <a:gd name="connsiteX8" fmla="*/ 256347 w 1548950"/>
                <a:gd name="connsiteY8" fmla="*/ 1034638 h 1292604"/>
                <a:gd name="connsiteX9" fmla="*/ 256347 w 1548950"/>
                <a:gd name="connsiteY9" fmla="*/ 1010098 h 1292604"/>
                <a:gd name="connsiteX10" fmla="*/ 206510 w 1548950"/>
                <a:gd name="connsiteY10" fmla="*/ 1005116 h 1292604"/>
                <a:gd name="connsiteX11" fmla="*/ 0 w 1548950"/>
                <a:gd name="connsiteY11" fmla="*/ 752362 h 129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8950" h="1292604">
                  <a:moveTo>
                    <a:pt x="0" y="0"/>
                  </a:moveTo>
                  <a:lnTo>
                    <a:pt x="1548950" y="0"/>
                  </a:lnTo>
                  <a:lnTo>
                    <a:pt x="1548950" y="752362"/>
                  </a:lnTo>
                  <a:cubicBezTo>
                    <a:pt x="1548950" y="895390"/>
                    <a:pt x="1433317" y="1010334"/>
                    <a:pt x="1290247" y="1010334"/>
                  </a:cubicBezTo>
                  <a:lnTo>
                    <a:pt x="1289721" y="1010334"/>
                  </a:lnTo>
                  <a:lnTo>
                    <a:pt x="1289721" y="1034638"/>
                  </a:lnTo>
                  <a:cubicBezTo>
                    <a:pt x="1289721" y="1177009"/>
                    <a:pt x="1197561" y="1292604"/>
                    <a:pt x="1083177" y="1292604"/>
                  </a:cubicBezTo>
                  <a:lnTo>
                    <a:pt x="462891" y="1292604"/>
                  </a:lnTo>
                  <a:cubicBezTo>
                    <a:pt x="348508" y="1292604"/>
                    <a:pt x="256347" y="1177009"/>
                    <a:pt x="256347" y="1034638"/>
                  </a:cubicBezTo>
                  <a:lnTo>
                    <a:pt x="256347" y="1010098"/>
                  </a:lnTo>
                  <a:lnTo>
                    <a:pt x="206510" y="1005116"/>
                  </a:lnTo>
                  <a:cubicBezTo>
                    <a:pt x="88531" y="981159"/>
                    <a:pt x="0" y="877512"/>
                    <a:pt x="0" y="75236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8" name="Group 1">
              <a:extLst>
                <a:ext uri="{FF2B5EF4-FFF2-40B4-BE49-F238E27FC236}">
                  <a16:creationId xmlns:a16="http://schemas.microsoft.com/office/drawing/2014/main" xmlns="" id="{4496A929-405B-444B-B45B-9E54A865D39C}"/>
                </a:ext>
              </a:extLst>
            </p:cNvPr>
            <p:cNvGrpSpPr/>
            <p:nvPr/>
          </p:nvGrpSpPr>
          <p:grpSpPr>
            <a:xfrm>
              <a:off x="11497144" y="7404444"/>
              <a:ext cx="1524781" cy="1791919"/>
              <a:chOff x="11771182" y="6757191"/>
              <a:chExt cx="1463193" cy="1719541"/>
            </a:xfrm>
          </p:grpSpPr>
          <p:sp>
            <p:nvSpPr>
              <p:cNvPr id="91" name="Freeform 761">
                <a:extLst>
                  <a:ext uri="{FF2B5EF4-FFF2-40B4-BE49-F238E27FC236}">
                    <a16:creationId xmlns:a16="http://schemas.microsoft.com/office/drawing/2014/main" xmlns="" id="{DE2D0A08-AAA9-9D43-85DC-2ED334953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1182" y="6757191"/>
                <a:ext cx="460848" cy="1719541"/>
              </a:xfrm>
              <a:custGeom>
                <a:avLst/>
                <a:gdLst>
                  <a:gd name="T0" fmla="*/ 0 w 705"/>
                  <a:gd name="T1" fmla="*/ 0 h 2633"/>
                  <a:gd name="T2" fmla="*/ 0 w 705"/>
                  <a:gd name="T3" fmla="*/ 0 h 2633"/>
                  <a:gd name="T4" fmla="*/ 569 w 705"/>
                  <a:gd name="T5" fmla="*/ 1373 h 2633"/>
                  <a:gd name="T6" fmla="*/ 569 w 705"/>
                  <a:gd name="T7" fmla="*/ 1373 h 2633"/>
                  <a:gd name="T8" fmla="*/ 704 w 705"/>
                  <a:gd name="T9" fmla="*/ 2632 h 2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263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37" y="1002"/>
                      <a:pt x="569" y="1373"/>
                    </a:cubicBezTo>
                    <a:lnTo>
                      <a:pt x="569" y="1373"/>
                    </a:lnTo>
                    <a:cubicBezTo>
                      <a:pt x="700" y="1745"/>
                      <a:pt x="704" y="2632"/>
                      <a:pt x="704" y="2632"/>
                    </a:cubicBezTo>
                  </a:path>
                </a:pathLst>
              </a:custGeom>
              <a:noFill/>
              <a:ln w="50800" cap="flat">
                <a:solidFill>
                  <a:srgbClr val="403F4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26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62">
                <a:extLst>
                  <a:ext uri="{FF2B5EF4-FFF2-40B4-BE49-F238E27FC236}">
                    <a16:creationId xmlns:a16="http://schemas.microsoft.com/office/drawing/2014/main" xmlns="" id="{67923EF7-5915-A345-815E-1C7108931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3527" y="6757191"/>
                <a:ext cx="460848" cy="1719541"/>
              </a:xfrm>
              <a:custGeom>
                <a:avLst/>
                <a:gdLst>
                  <a:gd name="T0" fmla="*/ 704 w 705"/>
                  <a:gd name="T1" fmla="*/ 0 h 2633"/>
                  <a:gd name="T2" fmla="*/ 704 w 705"/>
                  <a:gd name="T3" fmla="*/ 0 h 2633"/>
                  <a:gd name="T4" fmla="*/ 136 w 705"/>
                  <a:gd name="T5" fmla="*/ 1373 h 2633"/>
                  <a:gd name="T6" fmla="*/ 136 w 705"/>
                  <a:gd name="T7" fmla="*/ 1373 h 2633"/>
                  <a:gd name="T8" fmla="*/ 0 w 705"/>
                  <a:gd name="T9" fmla="*/ 2632 h 2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5" h="2633">
                    <a:moveTo>
                      <a:pt x="704" y="0"/>
                    </a:moveTo>
                    <a:lnTo>
                      <a:pt x="704" y="0"/>
                    </a:lnTo>
                    <a:cubicBezTo>
                      <a:pt x="704" y="0"/>
                      <a:pt x="268" y="1002"/>
                      <a:pt x="136" y="1373"/>
                    </a:cubicBezTo>
                    <a:lnTo>
                      <a:pt x="136" y="1373"/>
                    </a:lnTo>
                    <a:cubicBezTo>
                      <a:pt x="4" y="1745"/>
                      <a:pt x="0" y="2632"/>
                      <a:pt x="0" y="2632"/>
                    </a:cubicBezTo>
                  </a:path>
                </a:pathLst>
              </a:custGeom>
              <a:noFill/>
              <a:ln w="50800" cap="flat">
                <a:solidFill>
                  <a:srgbClr val="403F4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26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83">
                <a:extLst>
                  <a:ext uri="{FF2B5EF4-FFF2-40B4-BE49-F238E27FC236}">
                    <a16:creationId xmlns:a16="http://schemas.microsoft.com/office/drawing/2014/main" xmlns="" id="{E23487C9-D7FA-6243-9598-EDC65DA90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3676" y="6797516"/>
                <a:ext cx="1200431" cy="393949"/>
              </a:xfrm>
              <a:custGeom>
                <a:avLst/>
                <a:gdLst>
                  <a:gd name="connsiteX0" fmla="*/ 1050199 w 1200431"/>
                  <a:gd name="connsiteY0" fmla="*/ 0 h 393949"/>
                  <a:gd name="connsiteX1" fmla="*/ 1200431 w 1200431"/>
                  <a:gd name="connsiteY1" fmla="*/ 197301 h 393949"/>
                  <a:gd name="connsiteX2" fmla="*/ 1050199 w 1200431"/>
                  <a:gd name="connsiteY2" fmla="*/ 393949 h 393949"/>
                  <a:gd name="connsiteX3" fmla="*/ 898654 w 1200431"/>
                  <a:gd name="connsiteY3" fmla="*/ 197301 h 393949"/>
                  <a:gd name="connsiteX4" fmla="*/ 1050199 w 1200431"/>
                  <a:gd name="connsiteY4" fmla="*/ 0 h 393949"/>
                  <a:gd name="connsiteX5" fmla="*/ 748878 w 1200431"/>
                  <a:gd name="connsiteY5" fmla="*/ 0 h 393949"/>
                  <a:gd name="connsiteX6" fmla="*/ 898003 w 1200431"/>
                  <a:gd name="connsiteY6" fmla="*/ 197301 h 393949"/>
                  <a:gd name="connsiteX7" fmla="*/ 748878 w 1200431"/>
                  <a:gd name="connsiteY7" fmla="*/ 393949 h 393949"/>
                  <a:gd name="connsiteX8" fmla="*/ 599103 w 1200431"/>
                  <a:gd name="connsiteY8" fmla="*/ 197301 h 393949"/>
                  <a:gd name="connsiteX9" fmla="*/ 748878 w 1200431"/>
                  <a:gd name="connsiteY9" fmla="*/ 0 h 393949"/>
                  <a:gd name="connsiteX10" fmla="*/ 449001 w 1200431"/>
                  <a:gd name="connsiteY10" fmla="*/ 0 h 393949"/>
                  <a:gd name="connsiteX11" fmla="*/ 598450 w 1200431"/>
                  <a:gd name="connsiteY11" fmla="*/ 197301 h 393949"/>
                  <a:gd name="connsiteX12" fmla="*/ 449001 w 1200431"/>
                  <a:gd name="connsiteY12" fmla="*/ 393949 h 393949"/>
                  <a:gd name="connsiteX13" fmla="*/ 299552 w 1200431"/>
                  <a:gd name="connsiteY13" fmla="*/ 197301 h 393949"/>
                  <a:gd name="connsiteX14" fmla="*/ 449001 w 1200431"/>
                  <a:gd name="connsiteY14" fmla="*/ 0 h 393949"/>
                  <a:gd name="connsiteX15" fmla="*/ 149124 w 1200431"/>
                  <a:gd name="connsiteY15" fmla="*/ 0 h 393949"/>
                  <a:gd name="connsiteX16" fmla="*/ 298900 w 1200431"/>
                  <a:gd name="connsiteY16" fmla="*/ 197301 h 393949"/>
                  <a:gd name="connsiteX17" fmla="*/ 149124 w 1200431"/>
                  <a:gd name="connsiteY17" fmla="*/ 393949 h 393949"/>
                  <a:gd name="connsiteX18" fmla="*/ 0 w 1200431"/>
                  <a:gd name="connsiteY18" fmla="*/ 197301 h 393949"/>
                  <a:gd name="connsiteX19" fmla="*/ 149124 w 1200431"/>
                  <a:gd name="connsiteY19" fmla="*/ 0 h 39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00431" h="393949">
                    <a:moveTo>
                      <a:pt x="1050199" y="0"/>
                    </a:moveTo>
                    <a:cubicBezTo>
                      <a:pt x="1132859" y="0"/>
                      <a:pt x="1200431" y="88198"/>
                      <a:pt x="1200431" y="197301"/>
                    </a:cubicBezTo>
                    <a:cubicBezTo>
                      <a:pt x="1200431" y="305751"/>
                      <a:pt x="1132859" y="393949"/>
                      <a:pt x="1050199" y="393949"/>
                    </a:cubicBezTo>
                    <a:cubicBezTo>
                      <a:pt x="966882" y="393949"/>
                      <a:pt x="898654" y="305751"/>
                      <a:pt x="898654" y="197301"/>
                    </a:cubicBezTo>
                    <a:cubicBezTo>
                      <a:pt x="898654" y="88198"/>
                      <a:pt x="966882" y="0"/>
                      <a:pt x="1050199" y="0"/>
                    </a:cubicBezTo>
                    <a:close/>
                    <a:moveTo>
                      <a:pt x="748878" y="0"/>
                    </a:moveTo>
                    <a:cubicBezTo>
                      <a:pt x="831581" y="0"/>
                      <a:pt x="898003" y="88198"/>
                      <a:pt x="898003" y="197301"/>
                    </a:cubicBezTo>
                    <a:cubicBezTo>
                      <a:pt x="898003" y="305751"/>
                      <a:pt x="831581" y="393949"/>
                      <a:pt x="748878" y="393949"/>
                    </a:cubicBezTo>
                    <a:cubicBezTo>
                      <a:pt x="666176" y="393949"/>
                      <a:pt x="599103" y="305751"/>
                      <a:pt x="599103" y="197301"/>
                    </a:cubicBezTo>
                    <a:cubicBezTo>
                      <a:pt x="599103" y="88198"/>
                      <a:pt x="666176" y="0"/>
                      <a:pt x="748878" y="0"/>
                    </a:cubicBezTo>
                    <a:close/>
                    <a:moveTo>
                      <a:pt x="449001" y="0"/>
                    </a:moveTo>
                    <a:cubicBezTo>
                      <a:pt x="531231" y="0"/>
                      <a:pt x="598450" y="88198"/>
                      <a:pt x="598450" y="197301"/>
                    </a:cubicBezTo>
                    <a:cubicBezTo>
                      <a:pt x="598450" y="305751"/>
                      <a:pt x="531231" y="393949"/>
                      <a:pt x="449001" y="393949"/>
                    </a:cubicBezTo>
                    <a:cubicBezTo>
                      <a:pt x="366772" y="393949"/>
                      <a:pt x="299552" y="305751"/>
                      <a:pt x="299552" y="197301"/>
                    </a:cubicBezTo>
                    <a:cubicBezTo>
                      <a:pt x="299552" y="88198"/>
                      <a:pt x="366772" y="0"/>
                      <a:pt x="449001" y="0"/>
                    </a:cubicBezTo>
                    <a:close/>
                    <a:moveTo>
                      <a:pt x="149124" y="0"/>
                    </a:moveTo>
                    <a:cubicBezTo>
                      <a:pt x="231826" y="0"/>
                      <a:pt x="298900" y="88198"/>
                      <a:pt x="298900" y="197301"/>
                    </a:cubicBezTo>
                    <a:cubicBezTo>
                      <a:pt x="298900" y="305751"/>
                      <a:pt x="231826" y="393949"/>
                      <a:pt x="149124" y="393949"/>
                    </a:cubicBezTo>
                    <a:cubicBezTo>
                      <a:pt x="66422" y="393949"/>
                      <a:pt x="0" y="305751"/>
                      <a:pt x="0" y="197301"/>
                    </a:cubicBezTo>
                    <a:cubicBezTo>
                      <a:pt x="0" y="88198"/>
                      <a:pt x="66422" y="0"/>
                      <a:pt x="149124" y="0"/>
                    </a:cubicBezTo>
                    <a:close/>
                  </a:path>
                </a:pathLst>
              </a:custGeom>
              <a:noFill/>
              <a:ln w="50800" cap="flat">
                <a:solidFill>
                  <a:srgbClr val="403F4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endParaRPr lang="en-US" sz="326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9" name="Freeform 769">
              <a:extLst>
                <a:ext uri="{FF2B5EF4-FFF2-40B4-BE49-F238E27FC236}">
                  <a16:creationId xmlns:a16="http://schemas.microsoft.com/office/drawing/2014/main" xmlns="" id="{45EC8696-AF2A-AE45-AB7A-3C09F8D96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6058" y="5540490"/>
              <a:ext cx="2335197" cy="2653360"/>
            </a:xfrm>
            <a:custGeom>
              <a:avLst/>
              <a:gdLst>
                <a:gd name="T0" fmla="*/ 2521 w 3429"/>
                <a:gd name="T1" fmla="*/ 630 h 3897"/>
                <a:gd name="T2" fmla="*/ 2521 w 3429"/>
                <a:gd name="T3" fmla="*/ 630 h 3897"/>
                <a:gd name="T4" fmla="*/ 565 w 3429"/>
                <a:gd name="T5" fmla="*/ 420 h 3897"/>
                <a:gd name="T6" fmla="*/ 565 w 3429"/>
                <a:gd name="T7" fmla="*/ 420 h 3897"/>
                <a:gd name="T8" fmla="*/ 956 w 3429"/>
                <a:gd name="T9" fmla="*/ 1212 h 3897"/>
                <a:gd name="T10" fmla="*/ 956 w 3429"/>
                <a:gd name="T11" fmla="*/ 1212 h 3897"/>
                <a:gd name="T12" fmla="*/ 2718 w 3429"/>
                <a:gd name="T13" fmla="*/ 2194 h 3897"/>
                <a:gd name="T14" fmla="*/ 2718 w 3429"/>
                <a:gd name="T15" fmla="*/ 2194 h 3897"/>
                <a:gd name="T16" fmla="*/ 2866 w 3429"/>
                <a:gd name="T17" fmla="*/ 3717 h 3897"/>
                <a:gd name="T18" fmla="*/ 2866 w 3429"/>
                <a:gd name="T19" fmla="*/ 3717 h 3897"/>
                <a:gd name="T20" fmla="*/ 3368 w 3429"/>
                <a:gd name="T21" fmla="*/ 2387 h 3897"/>
                <a:gd name="T22" fmla="*/ 3368 w 3429"/>
                <a:gd name="T23" fmla="*/ 2387 h 3897"/>
                <a:gd name="T24" fmla="*/ 2521 w 3429"/>
                <a:gd name="T25" fmla="*/ 630 h 3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9" h="3897">
                  <a:moveTo>
                    <a:pt x="2521" y="630"/>
                  </a:moveTo>
                  <a:lnTo>
                    <a:pt x="2521" y="630"/>
                  </a:lnTo>
                  <a:cubicBezTo>
                    <a:pt x="2145" y="357"/>
                    <a:pt x="1132" y="0"/>
                    <a:pt x="565" y="420"/>
                  </a:cubicBezTo>
                  <a:lnTo>
                    <a:pt x="565" y="420"/>
                  </a:lnTo>
                  <a:cubicBezTo>
                    <a:pt x="0" y="837"/>
                    <a:pt x="549" y="1164"/>
                    <a:pt x="956" y="1212"/>
                  </a:cubicBezTo>
                  <a:lnTo>
                    <a:pt x="956" y="1212"/>
                  </a:lnTo>
                  <a:cubicBezTo>
                    <a:pt x="1537" y="1279"/>
                    <a:pt x="2414" y="1465"/>
                    <a:pt x="2718" y="2194"/>
                  </a:cubicBezTo>
                  <a:lnTo>
                    <a:pt x="2718" y="2194"/>
                  </a:lnTo>
                  <a:cubicBezTo>
                    <a:pt x="3125" y="3171"/>
                    <a:pt x="2790" y="3896"/>
                    <a:pt x="2866" y="3717"/>
                  </a:cubicBezTo>
                  <a:lnTo>
                    <a:pt x="2866" y="3717"/>
                  </a:lnTo>
                  <a:cubicBezTo>
                    <a:pt x="3078" y="3213"/>
                    <a:pt x="3308" y="2928"/>
                    <a:pt x="3368" y="2387"/>
                  </a:cubicBezTo>
                  <a:lnTo>
                    <a:pt x="3368" y="2387"/>
                  </a:lnTo>
                  <a:cubicBezTo>
                    <a:pt x="3428" y="1846"/>
                    <a:pt x="3043" y="1009"/>
                    <a:pt x="2521" y="63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779">
              <a:extLst>
                <a:ext uri="{FF2B5EF4-FFF2-40B4-BE49-F238E27FC236}">
                  <a16:creationId xmlns:a16="http://schemas.microsoft.com/office/drawing/2014/main" xmlns="" id="{2841FC74-8C8E-984C-A4D2-8A07E9DA6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0086" y="9235382"/>
              <a:ext cx="1734208" cy="608625"/>
            </a:xfrm>
            <a:custGeom>
              <a:avLst/>
              <a:gdLst>
                <a:gd name="connsiteX0" fmla="*/ 38809 w 1664161"/>
                <a:gd name="connsiteY0" fmla="*/ 443566 h 584042"/>
                <a:gd name="connsiteX1" fmla="*/ 1628884 w 1664161"/>
                <a:gd name="connsiteY1" fmla="*/ 443566 h 584042"/>
                <a:gd name="connsiteX2" fmla="*/ 1664161 w 1664161"/>
                <a:gd name="connsiteY2" fmla="*/ 481158 h 584042"/>
                <a:gd name="connsiteX3" fmla="*/ 1664161 w 1664161"/>
                <a:gd name="connsiteY3" fmla="*/ 546450 h 584042"/>
                <a:gd name="connsiteX4" fmla="*/ 1628884 w 1664161"/>
                <a:gd name="connsiteY4" fmla="*/ 584042 h 584042"/>
                <a:gd name="connsiteX5" fmla="*/ 38809 w 1664161"/>
                <a:gd name="connsiteY5" fmla="*/ 584042 h 584042"/>
                <a:gd name="connsiteX6" fmla="*/ 2879 w 1664161"/>
                <a:gd name="connsiteY6" fmla="*/ 546450 h 584042"/>
                <a:gd name="connsiteX7" fmla="*/ 2879 w 1664161"/>
                <a:gd name="connsiteY7" fmla="*/ 481158 h 584042"/>
                <a:gd name="connsiteX8" fmla="*/ 38809 w 1664161"/>
                <a:gd name="connsiteY8" fmla="*/ 443566 h 584042"/>
                <a:gd name="connsiteX9" fmla="*/ 35291 w 1664161"/>
                <a:gd name="connsiteY9" fmla="*/ 221785 h 584042"/>
                <a:gd name="connsiteX10" fmla="*/ 1625990 w 1664161"/>
                <a:gd name="connsiteY10" fmla="*/ 221785 h 584042"/>
                <a:gd name="connsiteX11" fmla="*/ 1661280 w 1664161"/>
                <a:gd name="connsiteY11" fmla="*/ 259377 h 584042"/>
                <a:gd name="connsiteX12" fmla="*/ 1661280 w 1664161"/>
                <a:gd name="connsiteY12" fmla="*/ 324668 h 584042"/>
                <a:gd name="connsiteX13" fmla="*/ 1625990 w 1664161"/>
                <a:gd name="connsiteY13" fmla="*/ 362259 h 584042"/>
                <a:gd name="connsiteX14" fmla="*/ 35291 w 1664161"/>
                <a:gd name="connsiteY14" fmla="*/ 362259 h 584042"/>
                <a:gd name="connsiteX15" fmla="*/ 0 w 1664161"/>
                <a:gd name="connsiteY15" fmla="*/ 324668 h 584042"/>
                <a:gd name="connsiteX16" fmla="*/ 0 w 1664161"/>
                <a:gd name="connsiteY16" fmla="*/ 259377 h 584042"/>
                <a:gd name="connsiteX17" fmla="*/ 35291 w 1664161"/>
                <a:gd name="connsiteY17" fmla="*/ 221785 h 584042"/>
                <a:gd name="connsiteX18" fmla="*/ 35291 w 1664161"/>
                <a:gd name="connsiteY18" fmla="*/ 0 h 584042"/>
                <a:gd name="connsiteX19" fmla="*/ 1625990 w 1664161"/>
                <a:gd name="connsiteY19" fmla="*/ 0 h 584042"/>
                <a:gd name="connsiteX20" fmla="*/ 1661280 w 1664161"/>
                <a:gd name="connsiteY20" fmla="*/ 37592 h 584042"/>
                <a:gd name="connsiteX21" fmla="*/ 1661280 w 1664161"/>
                <a:gd name="connsiteY21" fmla="*/ 102884 h 584042"/>
                <a:gd name="connsiteX22" fmla="*/ 1625990 w 1664161"/>
                <a:gd name="connsiteY22" fmla="*/ 140476 h 584042"/>
                <a:gd name="connsiteX23" fmla="*/ 35291 w 1664161"/>
                <a:gd name="connsiteY23" fmla="*/ 140476 h 584042"/>
                <a:gd name="connsiteX24" fmla="*/ 0 w 1664161"/>
                <a:gd name="connsiteY24" fmla="*/ 102884 h 584042"/>
                <a:gd name="connsiteX25" fmla="*/ 0 w 1664161"/>
                <a:gd name="connsiteY25" fmla="*/ 37592 h 584042"/>
                <a:gd name="connsiteX26" fmla="*/ 35291 w 1664161"/>
                <a:gd name="connsiteY26" fmla="*/ 0 h 58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4161" h="584042">
                  <a:moveTo>
                    <a:pt x="38809" y="443566"/>
                  </a:moveTo>
                  <a:lnTo>
                    <a:pt x="1628884" y="443566"/>
                  </a:lnTo>
                  <a:cubicBezTo>
                    <a:pt x="1648482" y="443566"/>
                    <a:pt x="1664161" y="460713"/>
                    <a:pt x="1664161" y="481158"/>
                  </a:cubicBezTo>
                  <a:lnTo>
                    <a:pt x="1664161" y="546450"/>
                  </a:lnTo>
                  <a:cubicBezTo>
                    <a:pt x="1664161" y="567555"/>
                    <a:pt x="1648482" y="584042"/>
                    <a:pt x="1628884" y="584042"/>
                  </a:cubicBezTo>
                  <a:lnTo>
                    <a:pt x="38809" y="584042"/>
                  </a:lnTo>
                  <a:cubicBezTo>
                    <a:pt x="19211" y="584042"/>
                    <a:pt x="2879" y="567555"/>
                    <a:pt x="2879" y="546450"/>
                  </a:cubicBezTo>
                  <a:lnTo>
                    <a:pt x="2879" y="481158"/>
                  </a:lnTo>
                  <a:cubicBezTo>
                    <a:pt x="2879" y="460713"/>
                    <a:pt x="19211" y="443566"/>
                    <a:pt x="38809" y="443566"/>
                  </a:cubicBezTo>
                  <a:close/>
                  <a:moveTo>
                    <a:pt x="35291" y="221785"/>
                  </a:moveTo>
                  <a:lnTo>
                    <a:pt x="1625990" y="221785"/>
                  </a:lnTo>
                  <a:cubicBezTo>
                    <a:pt x="1645596" y="221785"/>
                    <a:pt x="1661280" y="238932"/>
                    <a:pt x="1661280" y="259377"/>
                  </a:cubicBezTo>
                  <a:lnTo>
                    <a:pt x="1661280" y="324668"/>
                  </a:lnTo>
                  <a:cubicBezTo>
                    <a:pt x="1661280" y="345772"/>
                    <a:pt x="1645596" y="362259"/>
                    <a:pt x="1625990" y="362259"/>
                  </a:cubicBezTo>
                  <a:lnTo>
                    <a:pt x="35291" y="362259"/>
                  </a:lnTo>
                  <a:cubicBezTo>
                    <a:pt x="15685" y="362259"/>
                    <a:pt x="0" y="345772"/>
                    <a:pt x="0" y="324668"/>
                  </a:cubicBezTo>
                  <a:lnTo>
                    <a:pt x="0" y="259377"/>
                  </a:lnTo>
                  <a:cubicBezTo>
                    <a:pt x="0" y="238932"/>
                    <a:pt x="15685" y="221785"/>
                    <a:pt x="35291" y="221785"/>
                  </a:cubicBezTo>
                  <a:close/>
                  <a:moveTo>
                    <a:pt x="35291" y="0"/>
                  </a:moveTo>
                  <a:lnTo>
                    <a:pt x="1625990" y="0"/>
                  </a:lnTo>
                  <a:cubicBezTo>
                    <a:pt x="1645596" y="0"/>
                    <a:pt x="1661280" y="17147"/>
                    <a:pt x="1661280" y="37592"/>
                  </a:cubicBezTo>
                  <a:lnTo>
                    <a:pt x="1661280" y="102884"/>
                  </a:lnTo>
                  <a:cubicBezTo>
                    <a:pt x="1661280" y="123989"/>
                    <a:pt x="1645596" y="140476"/>
                    <a:pt x="1625990" y="140476"/>
                  </a:cubicBezTo>
                  <a:lnTo>
                    <a:pt x="35291" y="140476"/>
                  </a:lnTo>
                  <a:cubicBezTo>
                    <a:pt x="15685" y="140476"/>
                    <a:pt x="0" y="123989"/>
                    <a:pt x="0" y="102884"/>
                  </a:cubicBezTo>
                  <a:lnTo>
                    <a:pt x="0" y="37592"/>
                  </a:lnTo>
                  <a:cubicBezTo>
                    <a:pt x="0" y="17147"/>
                    <a:pt x="15685" y="0"/>
                    <a:pt x="352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7">
            <a:extLst>
              <a:ext uri="{FF2B5EF4-FFF2-40B4-BE49-F238E27FC236}">
                <a16:creationId xmlns:a16="http://schemas.microsoft.com/office/drawing/2014/main" xmlns="" id="{674F4FDB-19EA-8F47-8AB6-8D66B5CB6CD1}"/>
              </a:ext>
            </a:extLst>
          </p:cNvPr>
          <p:cNvGrpSpPr/>
          <p:nvPr/>
        </p:nvGrpSpPr>
        <p:grpSpPr>
          <a:xfrm>
            <a:off x="3068953" y="4649021"/>
            <a:ext cx="1076175" cy="1278234"/>
            <a:chOff x="6518189" y="8197565"/>
            <a:chExt cx="2152349" cy="2556468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257C7FA9-91A1-7543-A0ED-E2D21A0B8FE2}"/>
                </a:ext>
              </a:extLst>
            </p:cNvPr>
            <p:cNvSpPr txBox="1"/>
            <p:nvPr/>
          </p:nvSpPr>
          <p:spPr>
            <a:xfrm>
              <a:off x="7180893" y="8197565"/>
              <a:ext cx="813044" cy="769442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96" name="Subtitle 2">
              <a:extLst>
                <a:ext uri="{FF2B5EF4-FFF2-40B4-BE49-F238E27FC236}">
                  <a16:creationId xmlns:a16="http://schemas.microsoft.com/office/drawing/2014/main" xmlns="" id="{CED04795-0BD0-894A-9D6F-367F976B9EEA}"/>
                </a:ext>
              </a:extLst>
            </p:cNvPr>
            <p:cNvSpPr txBox="1">
              <a:spLocks/>
            </p:cNvSpPr>
            <p:nvPr/>
          </p:nvSpPr>
          <p:spPr>
            <a:xfrm>
              <a:off x="6518189" y="9430593"/>
              <a:ext cx="2152349" cy="1323440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594BC640-5DF2-5749-A101-ACBAE0C5F5F7}"/>
                </a:ext>
              </a:extLst>
            </p:cNvPr>
            <p:cNvSpPr txBox="1"/>
            <p:nvPr/>
          </p:nvSpPr>
          <p:spPr>
            <a:xfrm>
              <a:off x="6518189" y="9021007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98" name="Straight Connector 6">
              <a:extLst>
                <a:ext uri="{FF2B5EF4-FFF2-40B4-BE49-F238E27FC236}">
                  <a16:creationId xmlns:a16="http://schemas.microsoft.com/office/drawing/2014/main" xmlns="" id="{B129F73C-2A4E-D047-84D6-789CCCB35FD6}"/>
                </a:ext>
              </a:extLst>
            </p:cNvPr>
            <p:cNvCxnSpPr/>
            <p:nvPr/>
          </p:nvCxnSpPr>
          <p:spPr>
            <a:xfrm>
              <a:off x="6607763" y="8951979"/>
              <a:ext cx="184099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794">
            <a:extLst>
              <a:ext uri="{FF2B5EF4-FFF2-40B4-BE49-F238E27FC236}">
                <a16:creationId xmlns:a16="http://schemas.microsoft.com/office/drawing/2014/main" xmlns="" id="{7DC6A08D-33EB-8B4B-A152-D329F4DD3A64}"/>
              </a:ext>
            </a:extLst>
          </p:cNvPr>
          <p:cNvGrpSpPr/>
          <p:nvPr/>
        </p:nvGrpSpPr>
        <p:grpSpPr>
          <a:xfrm>
            <a:off x="2996418" y="2744946"/>
            <a:ext cx="1076175" cy="1278234"/>
            <a:chOff x="6518189" y="8197565"/>
            <a:chExt cx="2152349" cy="255646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7EC5D117-9D20-C44E-91F5-8865285C5045}"/>
                </a:ext>
              </a:extLst>
            </p:cNvPr>
            <p:cNvSpPr txBox="1"/>
            <p:nvPr/>
          </p:nvSpPr>
          <p:spPr>
            <a:xfrm>
              <a:off x="7180893" y="8197565"/>
              <a:ext cx="813044" cy="769442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101" name="Subtitle 2">
              <a:extLst>
                <a:ext uri="{FF2B5EF4-FFF2-40B4-BE49-F238E27FC236}">
                  <a16:creationId xmlns:a16="http://schemas.microsoft.com/office/drawing/2014/main" xmlns="" id="{288BC04B-F1E6-0943-8073-D583C82084DA}"/>
                </a:ext>
              </a:extLst>
            </p:cNvPr>
            <p:cNvSpPr txBox="1">
              <a:spLocks/>
            </p:cNvSpPr>
            <p:nvPr/>
          </p:nvSpPr>
          <p:spPr>
            <a:xfrm>
              <a:off x="6518189" y="9430593"/>
              <a:ext cx="2152349" cy="1323440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54D8BFD1-75FF-D544-9B72-CED763BFC1D3}"/>
                </a:ext>
              </a:extLst>
            </p:cNvPr>
            <p:cNvSpPr txBox="1"/>
            <p:nvPr/>
          </p:nvSpPr>
          <p:spPr>
            <a:xfrm>
              <a:off x="6518189" y="9021007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03" name="Straight Connector 798">
              <a:extLst>
                <a:ext uri="{FF2B5EF4-FFF2-40B4-BE49-F238E27FC236}">
                  <a16:creationId xmlns:a16="http://schemas.microsoft.com/office/drawing/2014/main" xmlns="" id="{95078A6E-4A32-5443-82A8-77A7BC5A882C}"/>
                </a:ext>
              </a:extLst>
            </p:cNvPr>
            <p:cNvCxnSpPr/>
            <p:nvPr/>
          </p:nvCxnSpPr>
          <p:spPr>
            <a:xfrm>
              <a:off x="6607763" y="8951979"/>
              <a:ext cx="184099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799">
            <a:extLst>
              <a:ext uri="{FF2B5EF4-FFF2-40B4-BE49-F238E27FC236}">
                <a16:creationId xmlns:a16="http://schemas.microsoft.com/office/drawing/2014/main" xmlns="" id="{9B28D2BE-C1FE-F04F-8FB4-692EE57C0E9A}"/>
              </a:ext>
            </a:extLst>
          </p:cNvPr>
          <p:cNvGrpSpPr/>
          <p:nvPr/>
        </p:nvGrpSpPr>
        <p:grpSpPr>
          <a:xfrm>
            <a:off x="4447266" y="1281906"/>
            <a:ext cx="1076175" cy="1278234"/>
            <a:chOff x="6518189" y="8197565"/>
            <a:chExt cx="2152349" cy="255646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05AFA782-41A5-284E-AEFA-536FCA60A000}"/>
                </a:ext>
              </a:extLst>
            </p:cNvPr>
            <p:cNvSpPr txBox="1"/>
            <p:nvPr/>
          </p:nvSpPr>
          <p:spPr>
            <a:xfrm>
              <a:off x="7180893" y="8197565"/>
              <a:ext cx="813044" cy="769442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06" name="Subtitle 2">
              <a:extLst>
                <a:ext uri="{FF2B5EF4-FFF2-40B4-BE49-F238E27FC236}">
                  <a16:creationId xmlns:a16="http://schemas.microsoft.com/office/drawing/2014/main" xmlns="" id="{AA026553-8DCD-F141-B26A-8ABFBD18CA26}"/>
                </a:ext>
              </a:extLst>
            </p:cNvPr>
            <p:cNvSpPr txBox="1">
              <a:spLocks/>
            </p:cNvSpPr>
            <p:nvPr/>
          </p:nvSpPr>
          <p:spPr>
            <a:xfrm>
              <a:off x="6518189" y="9430593"/>
              <a:ext cx="2152349" cy="1323440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31F74134-766E-3F4A-9A37-823DA1E4B9CC}"/>
                </a:ext>
              </a:extLst>
            </p:cNvPr>
            <p:cNvSpPr txBox="1"/>
            <p:nvPr/>
          </p:nvSpPr>
          <p:spPr>
            <a:xfrm>
              <a:off x="6518189" y="9021007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08" name="Straight Connector 803">
              <a:extLst>
                <a:ext uri="{FF2B5EF4-FFF2-40B4-BE49-F238E27FC236}">
                  <a16:creationId xmlns:a16="http://schemas.microsoft.com/office/drawing/2014/main" xmlns="" id="{4981905C-F2C4-5746-8DEE-7985D7C1D236}"/>
                </a:ext>
              </a:extLst>
            </p:cNvPr>
            <p:cNvCxnSpPr/>
            <p:nvPr/>
          </p:nvCxnSpPr>
          <p:spPr>
            <a:xfrm>
              <a:off x="6607763" y="8951979"/>
              <a:ext cx="184099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804">
            <a:extLst>
              <a:ext uri="{FF2B5EF4-FFF2-40B4-BE49-F238E27FC236}">
                <a16:creationId xmlns:a16="http://schemas.microsoft.com/office/drawing/2014/main" xmlns="" id="{8971F833-D320-F74F-B11D-CE81C7F3268E}"/>
              </a:ext>
            </a:extLst>
          </p:cNvPr>
          <p:cNvGrpSpPr/>
          <p:nvPr/>
        </p:nvGrpSpPr>
        <p:grpSpPr>
          <a:xfrm>
            <a:off x="6411914" y="1281906"/>
            <a:ext cx="1076175" cy="1032012"/>
            <a:chOff x="6518189" y="8197565"/>
            <a:chExt cx="2152349" cy="206402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2E1CA95F-F816-284A-9A6B-EDE7DAAB4F01}"/>
                </a:ext>
              </a:extLst>
            </p:cNvPr>
            <p:cNvSpPr txBox="1"/>
            <p:nvPr/>
          </p:nvSpPr>
          <p:spPr>
            <a:xfrm>
              <a:off x="7180895" y="8197565"/>
              <a:ext cx="813044" cy="769442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111" name="Subtitle 2">
              <a:extLst>
                <a:ext uri="{FF2B5EF4-FFF2-40B4-BE49-F238E27FC236}">
                  <a16:creationId xmlns:a16="http://schemas.microsoft.com/office/drawing/2014/main" xmlns="" id="{AA70D462-F8DE-CD47-8EBF-D18CA4231837}"/>
                </a:ext>
              </a:extLst>
            </p:cNvPr>
            <p:cNvSpPr txBox="1">
              <a:spLocks/>
            </p:cNvSpPr>
            <p:nvPr/>
          </p:nvSpPr>
          <p:spPr>
            <a:xfrm>
              <a:off x="6518189" y="9430593"/>
              <a:ext cx="2152349" cy="830996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E97498C6-1A88-834E-80D5-7268E8978ECD}"/>
                </a:ext>
              </a:extLst>
            </p:cNvPr>
            <p:cNvSpPr txBox="1"/>
            <p:nvPr/>
          </p:nvSpPr>
          <p:spPr>
            <a:xfrm>
              <a:off x="6518189" y="9021007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13" name="Straight Connector 808">
              <a:extLst>
                <a:ext uri="{FF2B5EF4-FFF2-40B4-BE49-F238E27FC236}">
                  <a16:creationId xmlns:a16="http://schemas.microsoft.com/office/drawing/2014/main" xmlns="" id="{FAB95AFA-7816-CF4D-BEFB-7225C6B4DBDE}"/>
                </a:ext>
              </a:extLst>
            </p:cNvPr>
            <p:cNvCxnSpPr/>
            <p:nvPr/>
          </p:nvCxnSpPr>
          <p:spPr>
            <a:xfrm>
              <a:off x="6607763" y="8951979"/>
              <a:ext cx="184099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809">
            <a:extLst>
              <a:ext uri="{FF2B5EF4-FFF2-40B4-BE49-F238E27FC236}">
                <a16:creationId xmlns:a16="http://schemas.microsoft.com/office/drawing/2014/main" xmlns="" id="{5827E435-87C8-6F45-A624-E6DF36AEF62B}"/>
              </a:ext>
            </a:extLst>
          </p:cNvPr>
          <p:cNvGrpSpPr/>
          <p:nvPr/>
        </p:nvGrpSpPr>
        <p:grpSpPr>
          <a:xfrm>
            <a:off x="7818846" y="2744946"/>
            <a:ext cx="1076175" cy="1278234"/>
            <a:chOff x="6518189" y="8197565"/>
            <a:chExt cx="2152349" cy="255646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7459FDA2-95A2-7E4C-BE39-001D12EC351B}"/>
                </a:ext>
              </a:extLst>
            </p:cNvPr>
            <p:cNvSpPr txBox="1"/>
            <p:nvPr/>
          </p:nvSpPr>
          <p:spPr>
            <a:xfrm>
              <a:off x="7180893" y="8197565"/>
              <a:ext cx="813044" cy="769442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  <p:sp>
          <p:nvSpPr>
            <p:cNvPr id="116" name="Subtitle 2">
              <a:extLst>
                <a:ext uri="{FF2B5EF4-FFF2-40B4-BE49-F238E27FC236}">
                  <a16:creationId xmlns:a16="http://schemas.microsoft.com/office/drawing/2014/main" xmlns="" id="{8EAFAE06-69CB-8740-A8AF-D7161B187615}"/>
                </a:ext>
              </a:extLst>
            </p:cNvPr>
            <p:cNvSpPr txBox="1">
              <a:spLocks/>
            </p:cNvSpPr>
            <p:nvPr/>
          </p:nvSpPr>
          <p:spPr>
            <a:xfrm>
              <a:off x="6518189" y="9430593"/>
              <a:ext cx="2152349" cy="1323440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A8C9966F-D147-D847-9198-9339245C32C3}"/>
                </a:ext>
              </a:extLst>
            </p:cNvPr>
            <p:cNvSpPr txBox="1"/>
            <p:nvPr/>
          </p:nvSpPr>
          <p:spPr>
            <a:xfrm>
              <a:off x="6518189" y="9021007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18" name="Straight Connector 813">
              <a:extLst>
                <a:ext uri="{FF2B5EF4-FFF2-40B4-BE49-F238E27FC236}">
                  <a16:creationId xmlns:a16="http://schemas.microsoft.com/office/drawing/2014/main" xmlns="" id="{9DFDFD0B-F456-6C4A-8656-98EA7CF1CAB2}"/>
                </a:ext>
              </a:extLst>
            </p:cNvPr>
            <p:cNvCxnSpPr/>
            <p:nvPr/>
          </p:nvCxnSpPr>
          <p:spPr>
            <a:xfrm>
              <a:off x="6607763" y="8951979"/>
              <a:ext cx="184099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814">
            <a:extLst>
              <a:ext uri="{FF2B5EF4-FFF2-40B4-BE49-F238E27FC236}">
                <a16:creationId xmlns:a16="http://schemas.microsoft.com/office/drawing/2014/main" xmlns="" id="{2AB3CF7F-F1B4-674D-9984-E765F3AD23F0}"/>
              </a:ext>
            </a:extLst>
          </p:cNvPr>
          <p:cNvGrpSpPr/>
          <p:nvPr/>
        </p:nvGrpSpPr>
        <p:grpSpPr>
          <a:xfrm>
            <a:off x="7679757" y="4649021"/>
            <a:ext cx="1076175" cy="1278234"/>
            <a:chOff x="6518189" y="8197565"/>
            <a:chExt cx="2152349" cy="2556468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D7BC326D-303E-4547-8892-10227DE68E83}"/>
                </a:ext>
              </a:extLst>
            </p:cNvPr>
            <p:cNvSpPr txBox="1"/>
            <p:nvPr/>
          </p:nvSpPr>
          <p:spPr>
            <a:xfrm>
              <a:off x="7180893" y="8197565"/>
              <a:ext cx="813044" cy="769442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  <p:sp>
          <p:nvSpPr>
            <p:cNvPr id="121" name="Subtitle 2">
              <a:extLst>
                <a:ext uri="{FF2B5EF4-FFF2-40B4-BE49-F238E27FC236}">
                  <a16:creationId xmlns:a16="http://schemas.microsoft.com/office/drawing/2014/main" xmlns="" id="{2C011E9C-DDE3-B04F-A60C-65F4E7F3584A}"/>
                </a:ext>
              </a:extLst>
            </p:cNvPr>
            <p:cNvSpPr txBox="1">
              <a:spLocks/>
            </p:cNvSpPr>
            <p:nvPr/>
          </p:nvSpPr>
          <p:spPr>
            <a:xfrm>
              <a:off x="6518189" y="9430593"/>
              <a:ext cx="2152349" cy="1323440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D53C2002-A5B2-4346-BFC3-7B64F8B7C640}"/>
                </a:ext>
              </a:extLst>
            </p:cNvPr>
            <p:cNvSpPr txBox="1"/>
            <p:nvPr/>
          </p:nvSpPr>
          <p:spPr>
            <a:xfrm>
              <a:off x="6518189" y="9021007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23" name="Straight Connector 818">
              <a:extLst>
                <a:ext uri="{FF2B5EF4-FFF2-40B4-BE49-F238E27FC236}">
                  <a16:creationId xmlns:a16="http://schemas.microsoft.com/office/drawing/2014/main" xmlns="" id="{424D7540-A340-2A47-B661-F93CD9AE9866}"/>
                </a:ext>
              </a:extLst>
            </p:cNvPr>
            <p:cNvCxnSpPr/>
            <p:nvPr/>
          </p:nvCxnSpPr>
          <p:spPr>
            <a:xfrm>
              <a:off x="6607763" y="8951979"/>
              <a:ext cx="184099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xmlns="" id="{EFDB62E5-1222-AB4A-A6B1-B619CBA64C6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45" name="Группа 144">
              <a:extLst>
                <a:ext uri="{FF2B5EF4-FFF2-40B4-BE49-F238E27FC236}">
                  <a16:creationId xmlns:a16="http://schemas.microsoft.com/office/drawing/2014/main" xmlns="" id="{A4A43597-AA31-4C45-BFC3-46A396A79216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xmlns="" id="{4D93D1CD-DC5A-4D47-97DA-0F86285476F8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Прямоугольник 147">
                <a:extLst>
                  <a:ext uri="{FF2B5EF4-FFF2-40B4-BE49-F238E27FC236}">
                    <a16:creationId xmlns:a16="http://schemas.microsoft.com/office/drawing/2014/main" xmlns="" id="{B5BA4B53-E83F-0E47-AE16-BA73EFA803DF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xmlns="" id="{434A35E9-791A-E74B-8951-5DE0D1EE3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49" name="Номер слайда 3">
            <a:extLst>
              <a:ext uri="{FF2B5EF4-FFF2-40B4-BE49-F238E27FC236}">
                <a16:creationId xmlns:a16="http://schemas.microsoft.com/office/drawing/2014/main" xmlns="" id="{ED5E7179-16CE-B64E-9BCD-BFF5EB2E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7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06CDBE-B6B9-9C45-A0EA-BE462B9E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511172B5-35B9-2541-B22F-5C1C9B33ADDE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A931EEFF-EA72-E64E-900D-6D30CB235AB5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236E600C-C0BD-6F4F-8D0A-0A8E4E077908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Freeform 935">
            <a:extLst>
              <a:ext uri="{FF2B5EF4-FFF2-40B4-BE49-F238E27FC236}">
                <a16:creationId xmlns:a16="http://schemas.microsoft.com/office/drawing/2014/main" xmlns="" id="{B529B53C-E899-6A4B-8FA2-E1FC40F9D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965" y="9558889"/>
            <a:ext cx="514779" cy="514779"/>
          </a:xfrm>
          <a:custGeom>
            <a:avLst/>
            <a:gdLst>
              <a:gd name="T0" fmla="*/ 1609031 w 296503"/>
              <a:gd name="T1" fmla="*/ 2567389 h 296502"/>
              <a:gd name="T2" fmla="*/ 1609031 w 296503"/>
              <a:gd name="T3" fmla="*/ 2133286 h 296502"/>
              <a:gd name="T4" fmla="*/ 1352774 w 296503"/>
              <a:gd name="T5" fmla="*/ 2400113 h 296502"/>
              <a:gd name="T6" fmla="*/ 1489529 w 296503"/>
              <a:gd name="T7" fmla="*/ 1900576 h 296502"/>
              <a:gd name="T8" fmla="*/ 1344564 w 296503"/>
              <a:gd name="T9" fmla="*/ 1959795 h 296502"/>
              <a:gd name="T10" fmla="*/ 1176115 w 296503"/>
              <a:gd name="T11" fmla="*/ 2133576 h 296502"/>
              <a:gd name="T12" fmla="*/ 1113440 w 296503"/>
              <a:gd name="T13" fmla="*/ 2279681 h 296502"/>
              <a:gd name="T14" fmla="*/ 882295 w 296503"/>
              <a:gd name="T15" fmla="*/ 2488986 h 296502"/>
              <a:gd name="T16" fmla="*/ 1176115 w 296503"/>
              <a:gd name="T17" fmla="*/ 2619311 h 296502"/>
              <a:gd name="T18" fmla="*/ 1156538 w 296503"/>
              <a:gd name="T19" fmla="*/ 2982644 h 296502"/>
              <a:gd name="T20" fmla="*/ 1458184 w 296503"/>
              <a:gd name="T21" fmla="*/ 2864168 h 296502"/>
              <a:gd name="T22" fmla="*/ 1697162 w 296503"/>
              <a:gd name="T23" fmla="*/ 3136656 h 296502"/>
              <a:gd name="T24" fmla="*/ 1826423 w 296503"/>
              <a:gd name="T25" fmla="*/ 2840478 h 296502"/>
              <a:gd name="T26" fmla="*/ 2186842 w 296503"/>
              <a:gd name="T27" fmla="*/ 2860218 h 296502"/>
              <a:gd name="T28" fmla="*/ 2069322 w 296503"/>
              <a:gd name="T29" fmla="*/ 2556139 h 296502"/>
              <a:gd name="T30" fmla="*/ 2343543 w 296503"/>
              <a:gd name="T31" fmla="*/ 2406057 h 296502"/>
              <a:gd name="T32" fmla="*/ 2069322 w 296503"/>
              <a:gd name="T33" fmla="*/ 2248105 h 296502"/>
              <a:gd name="T34" fmla="*/ 2186842 w 296503"/>
              <a:gd name="T35" fmla="*/ 1944008 h 296502"/>
              <a:gd name="T36" fmla="*/ 1826423 w 296503"/>
              <a:gd name="T37" fmla="*/ 1963748 h 296502"/>
              <a:gd name="T38" fmla="*/ 1697162 w 296503"/>
              <a:gd name="T39" fmla="*/ 1667573 h 296502"/>
              <a:gd name="T40" fmla="*/ 1748086 w 296503"/>
              <a:gd name="T41" fmla="*/ 1576734 h 296502"/>
              <a:gd name="T42" fmla="*/ 1842107 w 296503"/>
              <a:gd name="T43" fmla="*/ 1865023 h 296502"/>
              <a:gd name="T44" fmla="*/ 2284783 w 296503"/>
              <a:gd name="T45" fmla="*/ 1916372 h 296502"/>
              <a:gd name="T46" fmla="*/ 2155509 w 296503"/>
              <a:gd name="T47" fmla="*/ 2188855 h 296502"/>
              <a:gd name="T48" fmla="*/ 2441491 w 296503"/>
              <a:gd name="T49" fmla="*/ 2406057 h 296502"/>
              <a:gd name="T50" fmla="*/ 2155509 w 296503"/>
              <a:gd name="T51" fmla="*/ 2615371 h 296502"/>
              <a:gd name="T52" fmla="*/ 2284783 w 296503"/>
              <a:gd name="T53" fmla="*/ 2891805 h 296502"/>
              <a:gd name="T54" fmla="*/ 1842107 w 296503"/>
              <a:gd name="T55" fmla="*/ 2939205 h 296502"/>
              <a:gd name="T56" fmla="*/ 1748086 w 296503"/>
              <a:gd name="T57" fmla="*/ 3231441 h 296502"/>
              <a:gd name="T58" fmla="*/ 1438589 w 296503"/>
              <a:gd name="T59" fmla="*/ 3187994 h 296502"/>
              <a:gd name="T60" fmla="*/ 1183952 w 296503"/>
              <a:gd name="T61" fmla="*/ 3085323 h 296502"/>
              <a:gd name="T62" fmla="*/ 937144 w 296503"/>
              <a:gd name="T63" fmla="*/ 2832575 h 296502"/>
              <a:gd name="T64" fmla="*/ 831382 w 296503"/>
              <a:gd name="T65" fmla="*/ 2579831 h 296502"/>
              <a:gd name="T66" fmla="*/ 792192 w 296503"/>
              <a:gd name="T67" fmla="*/ 2267842 h 296502"/>
              <a:gd name="T68" fmla="*/ 1078168 w 296503"/>
              <a:gd name="T69" fmla="*/ 2169116 h 296502"/>
              <a:gd name="T70" fmla="*/ 1129105 w 296503"/>
              <a:gd name="T71" fmla="*/ 1722843 h 296502"/>
              <a:gd name="T72" fmla="*/ 1399426 w 296503"/>
              <a:gd name="T73" fmla="*/ 1857116 h 296502"/>
              <a:gd name="T74" fmla="*/ 377111 w 296503"/>
              <a:gd name="T75" fmla="*/ 1179379 h 296502"/>
              <a:gd name="T76" fmla="*/ 1162464 w 296503"/>
              <a:gd name="T77" fmla="*/ 1279277 h 296502"/>
              <a:gd name="T78" fmla="*/ 377111 w 296503"/>
              <a:gd name="T79" fmla="*/ 1179379 h 296502"/>
              <a:gd name="T80" fmla="*/ 2528163 w 296503"/>
              <a:gd name="T81" fmla="*/ 830439 h 296502"/>
              <a:gd name="T82" fmla="*/ 1647612 w 296503"/>
              <a:gd name="T83" fmla="*/ 830439 h 296502"/>
              <a:gd name="T84" fmla="*/ 488035 w 296503"/>
              <a:gd name="T85" fmla="*/ 784665 h 296502"/>
              <a:gd name="T86" fmla="*/ 1558615 w 296503"/>
              <a:gd name="T87" fmla="*/ 1094591 h 296502"/>
              <a:gd name="T88" fmla="*/ 2747263 w 296503"/>
              <a:gd name="T89" fmla="*/ 490420 h 296502"/>
              <a:gd name="T90" fmla="*/ 94476 w 296503"/>
              <a:gd name="T91" fmla="*/ 309954 h 296502"/>
              <a:gd name="T92" fmla="*/ 393596 w 296503"/>
              <a:gd name="T93" fmla="*/ 784665 h 296502"/>
              <a:gd name="T94" fmla="*/ 2794501 w 296503"/>
              <a:gd name="T95" fmla="*/ 392334 h 296502"/>
              <a:gd name="T96" fmla="*/ 2928316 w 296503"/>
              <a:gd name="T97" fmla="*/ 1176977 h 296502"/>
              <a:gd name="T98" fmla="*/ 2928316 w 296503"/>
              <a:gd name="T99" fmla="*/ 98087 h 296502"/>
              <a:gd name="T100" fmla="*/ 2928316 w 296503"/>
              <a:gd name="T101" fmla="*/ 0 h 296502"/>
              <a:gd name="T102" fmla="*/ 2928316 w 296503"/>
              <a:gd name="T103" fmla="*/ 2840456 h 296502"/>
              <a:gd name="T104" fmla="*/ 2471753 w 296503"/>
              <a:gd name="T105" fmla="*/ 2738445 h 296502"/>
              <a:gd name="T106" fmla="*/ 3140847 w 296503"/>
              <a:gd name="T107" fmla="*/ 1482991 h 296502"/>
              <a:gd name="T108" fmla="*/ 1487783 w 296503"/>
              <a:gd name="T109" fmla="*/ 1165209 h 296502"/>
              <a:gd name="T110" fmla="*/ 306988 w 296503"/>
              <a:gd name="T111" fmla="*/ 878799 h 296502"/>
              <a:gd name="T112" fmla="*/ 306988 w 296503"/>
              <a:gd name="T113" fmla="*/ 2738445 h 296502"/>
              <a:gd name="T114" fmla="*/ 767511 w 296503"/>
              <a:gd name="T115" fmla="*/ 2840456 h 296502"/>
              <a:gd name="T116" fmla="*/ 0 w 296503"/>
              <a:gd name="T117" fmla="*/ 309954 h 2965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6503" h="296502">
                <a:moveTo>
                  <a:pt x="147282" y="204741"/>
                </a:moveTo>
                <a:cubicBezTo>
                  <a:pt x="139463" y="204741"/>
                  <a:pt x="132711" y="211303"/>
                  <a:pt x="132711" y="219687"/>
                </a:cubicBezTo>
                <a:cubicBezTo>
                  <a:pt x="132711" y="228071"/>
                  <a:pt x="139463" y="234997"/>
                  <a:pt x="147282" y="234997"/>
                </a:cubicBezTo>
                <a:cubicBezTo>
                  <a:pt x="155457" y="234997"/>
                  <a:pt x="162210" y="228071"/>
                  <a:pt x="162210" y="219687"/>
                </a:cubicBezTo>
                <a:cubicBezTo>
                  <a:pt x="162210" y="211303"/>
                  <a:pt x="155457" y="204741"/>
                  <a:pt x="147282" y="204741"/>
                </a:cubicBezTo>
                <a:close/>
                <a:moveTo>
                  <a:pt x="147282" y="195263"/>
                </a:moveTo>
                <a:cubicBezTo>
                  <a:pt x="160433" y="195263"/>
                  <a:pt x="171095" y="206199"/>
                  <a:pt x="171095" y="219687"/>
                </a:cubicBezTo>
                <a:cubicBezTo>
                  <a:pt x="171095" y="233175"/>
                  <a:pt x="160433" y="244111"/>
                  <a:pt x="147282" y="244111"/>
                </a:cubicBezTo>
                <a:cubicBezTo>
                  <a:pt x="134488" y="244111"/>
                  <a:pt x="123825" y="233175"/>
                  <a:pt x="123825" y="219687"/>
                </a:cubicBezTo>
                <a:cubicBezTo>
                  <a:pt x="123825" y="206199"/>
                  <a:pt x="134488" y="195263"/>
                  <a:pt x="147282" y="195263"/>
                </a:cubicBezTo>
                <a:close/>
                <a:moveTo>
                  <a:pt x="139929" y="152635"/>
                </a:moveTo>
                <a:lnTo>
                  <a:pt x="136343" y="173962"/>
                </a:lnTo>
                <a:cubicBezTo>
                  <a:pt x="136343" y="175769"/>
                  <a:pt x="134908" y="177215"/>
                  <a:pt x="133474" y="177576"/>
                </a:cubicBezTo>
                <a:cubicBezTo>
                  <a:pt x="131681" y="178299"/>
                  <a:pt x="129530" y="179022"/>
                  <a:pt x="127737" y="179745"/>
                </a:cubicBezTo>
                <a:cubicBezTo>
                  <a:pt x="126302" y="180830"/>
                  <a:pt x="124509" y="180468"/>
                  <a:pt x="123074" y="179384"/>
                </a:cubicBezTo>
                <a:lnTo>
                  <a:pt x="105862" y="167094"/>
                </a:lnTo>
                <a:cubicBezTo>
                  <a:pt x="101918" y="169985"/>
                  <a:pt x="98332" y="173962"/>
                  <a:pt x="95105" y="177938"/>
                </a:cubicBezTo>
                <a:lnTo>
                  <a:pt x="107655" y="195289"/>
                </a:lnTo>
                <a:cubicBezTo>
                  <a:pt x="108372" y="196735"/>
                  <a:pt x="108731" y="198542"/>
                  <a:pt x="107655" y="199988"/>
                </a:cubicBezTo>
                <a:cubicBezTo>
                  <a:pt x="106938" y="202157"/>
                  <a:pt x="106221" y="203964"/>
                  <a:pt x="105504" y="205772"/>
                </a:cubicBezTo>
                <a:cubicBezTo>
                  <a:pt x="105145" y="207217"/>
                  <a:pt x="103711" y="208663"/>
                  <a:pt x="101918" y="208663"/>
                </a:cubicBezTo>
                <a:lnTo>
                  <a:pt x="80761" y="212278"/>
                </a:lnTo>
                <a:cubicBezTo>
                  <a:pt x="80761" y="214808"/>
                  <a:pt x="80402" y="217339"/>
                  <a:pt x="80402" y="220231"/>
                </a:cubicBezTo>
                <a:cubicBezTo>
                  <a:pt x="80402" y="222761"/>
                  <a:pt x="80761" y="224930"/>
                  <a:pt x="80761" y="227821"/>
                </a:cubicBezTo>
                <a:lnTo>
                  <a:pt x="101918" y="231075"/>
                </a:lnTo>
                <a:cubicBezTo>
                  <a:pt x="103711" y="231436"/>
                  <a:pt x="105145" y="232521"/>
                  <a:pt x="105504" y="233967"/>
                </a:cubicBezTo>
                <a:cubicBezTo>
                  <a:pt x="106221" y="235774"/>
                  <a:pt x="106938" y="237943"/>
                  <a:pt x="107655" y="239750"/>
                </a:cubicBezTo>
                <a:cubicBezTo>
                  <a:pt x="108731" y="241196"/>
                  <a:pt x="108372" y="243003"/>
                  <a:pt x="107655" y="244449"/>
                </a:cubicBezTo>
                <a:lnTo>
                  <a:pt x="95105" y="261800"/>
                </a:lnTo>
                <a:cubicBezTo>
                  <a:pt x="98332" y="265776"/>
                  <a:pt x="101918" y="269753"/>
                  <a:pt x="105862" y="273006"/>
                </a:cubicBezTo>
                <a:lnTo>
                  <a:pt x="123074" y="260354"/>
                </a:lnTo>
                <a:cubicBezTo>
                  <a:pt x="124509" y="259270"/>
                  <a:pt x="126302" y="259270"/>
                  <a:pt x="127737" y="259993"/>
                </a:cubicBezTo>
                <a:cubicBezTo>
                  <a:pt x="129530" y="260716"/>
                  <a:pt x="131322" y="261439"/>
                  <a:pt x="133474" y="262162"/>
                </a:cubicBezTo>
                <a:cubicBezTo>
                  <a:pt x="134908" y="262523"/>
                  <a:pt x="136343" y="264330"/>
                  <a:pt x="136343" y="265776"/>
                </a:cubicBezTo>
                <a:lnTo>
                  <a:pt x="139929" y="287103"/>
                </a:lnTo>
                <a:cubicBezTo>
                  <a:pt x="144949" y="287826"/>
                  <a:pt x="150328" y="287826"/>
                  <a:pt x="155348" y="287103"/>
                </a:cubicBezTo>
                <a:lnTo>
                  <a:pt x="158575" y="265776"/>
                </a:lnTo>
                <a:cubicBezTo>
                  <a:pt x="158934" y="264330"/>
                  <a:pt x="160010" y="262523"/>
                  <a:pt x="161444" y="262162"/>
                </a:cubicBezTo>
                <a:cubicBezTo>
                  <a:pt x="163595" y="261439"/>
                  <a:pt x="165388" y="260716"/>
                  <a:pt x="167181" y="259993"/>
                </a:cubicBezTo>
                <a:cubicBezTo>
                  <a:pt x="168616" y="259270"/>
                  <a:pt x="170767" y="259270"/>
                  <a:pt x="171843" y="260354"/>
                </a:cubicBezTo>
                <a:lnTo>
                  <a:pt x="189055" y="273006"/>
                </a:lnTo>
                <a:cubicBezTo>
                  <a:pt x="193358" y="269753"/>
                  <a:pt x="196944" y="265776"/>
                  <a:pt x="200171" y="261800"/>
                </a:cubicBezTo>
                <a:lnTo>
                  <a:pt x="187262" y="244449"/>
                </a:lnTo>
                <a:cubicBezTo>
                  <a:pt x="186545" y="243003"/>
                  <a:pt x="186545" y="241196"/>
                  <a:pt x="187262" y="239750"/>
                </a:cubicBezTo>
                <a:cubicBezTo>
                  <a:pt x="187979" y="237943"/>
                  <a:pt x="189055" y="235774"/>
                  <a:pt x="189414" y="233967"/>
                </a:cubicBezTo>
                <a:cubicBezTo>
                  <a:pt x="190131" y="232521"/>
                  <a:pt x="191565" y="231436"/>
                  <a:pt x="193000" y="231075"/>
                </a:cubicBezTo>
                <a:lnTo>
                  <a:pt x="214156" y="227821"/>
                </a:lnTo>
                <a:cubicBezTo>
                  <a:pt x="214515" y="224930"/>
                  <a:pt x="214515" y="222399"/>
                  <a:pt x="214515" y="220231"/>
                </a:cubicBezTo>
                <a:cubicBezTo>
                  <a:pt x="214515" y="217339"/>
                  <a:pt x="214515" y="214808"/>
                  <a:pt x="214156" y="212278"/>
                </a:cubicBezTo>
                <a:lnTo>
                  <a:pt x="193000" y="208663"/>
                </a:lnTo>
                <a:cubicBezTo>
                  <a:pt x="191565" y="208663"/>
                  <a:pt x="190131" y="207217"/>
                  <a:pt x="189414" y="205772"/>
                </a:cubicBezTo>
                <a:cubicBezTo>
                  <a:pt x="189055" y="203964"/>
                  <a:pt x="187979" y="202157"/>
                  <a:pt x="187262" y="199988"/>
                </a:cubicBezTo>
                <a:cubicBezTo>
                  <a:pt x="186545" y="198542"/>
                  <a:pt x="186545" y="196735"/>
                  <a:pt x="187262" y="195289"/>
                </a:cubicBezTo>
                <a:lnTo>
                  <a:pt x="200171" y="177938"/>
                </a:lnTo>
                <a:cubicBezTo>
                  <a:pt x="196944" y="173962"/>
                  <a:pt x="193358" y="169985"/>
                  <a:pt x="189055" y="167094"/>
                </a:cubicBezTo>
                <a:lnTo>
                  <a:pt x="171843" y="179745"/>
                </a:lnTo>
                <a:cubicBezTo>
                  <a:pt x="170767" y="180468"/>
                  <a:pt x="168616" y="180830"/>
                  <a:pt x="167181" y="179745"/>
                </a:cubicBezTo>
                <a:cubicBezTo>
                  <a:pt x="165388" y="179022"/>
                  <a:pt x="163595" y="178299"/>
                  <a:pt x="161444" y="177576"/>
                </a:cubicBezTo>
                <a:cubicBezTo>
                  <a:pt x="160010" y="177215"/>
                  <a:pt x="158934" y="175769"/>
                  <a:pt x="158575" y="173962"/>
                </a:cubicBezTo>
                <a:lnTo>
                  <a:pt x="155348" y="152635"/>
                </a:lnTo>
                <a:cubicBezTo>
                  <a:pt x="150328" y="151912"/>
                  <a:pt x="144949" y="151912"/>
                  <a:pt x="139929" y="152635"/>
                </a:cubicBezTo>
                <a:close/>
                <a:moveTo>
                  <a:pt x="135267" y="144321"/>
                </a:moveTo>
                <a:cubicBezTo>
                  <a:pt x="143514" y="142875"/>
                  <a:pt x="151762" y="142875"/>
                  <a:pt x="160010" y="144321"/>
                </a:cubicBezTo>
                <a:cubicBezTo>
                  <a:pt x="161802" y="144682"/>
                  <a:pt x="163237" y="146128"/>
                  <a:pt x="163595" y="147936"/>
                </a:cubicBezTo>
                <a:lnTo>
                  <a:pt x="167181" y="169985"/>
                </a:lnTo>
                <a:cubicBezTo>
                  <a:pt x="167540" y="169985"/>
                  <a:pt x="168257" y="170347"/>
                  <a:pt x="168616" y="170708"/>
                </a:cubicBezTo>
                <a:lnTo>
                  <a:pt x="186545" y="157695"/>
                </a:lnTo>
                <a:cubicBezTo>
                  <a:pt x="187979" y="156611"/>
                  <a:pt x="190131" y="156611"/>
                  <a:pt x="191924" y="157695"/>
                </a:cubicBezTo>
                <a:cubicBezTo>
                  <a:pt x="198737" y="162395"/>
                  <a:pt x="204474" y="168540"/>
                  <a:pt x="209136" y="175408"/>
                </a:cubicBezTo>
                <a:cubicBezTo>
                  <a:pt x="210570" y="176854"/>
                  <a:pt x="210570" y="179022"/>
                  <a:pt x="209136" y="180468"/>
                </a:cubicBezTo>
                <a:lnTo>
                  <a:pt x="196227" y="198542"/>
                </a:lnTo>
                <a:cubicBezTo>
                  <a:pt x="196586" y="198904"/>
                  <a:pt x="196944" y="199627"/>
                  <a:pt x="197303" y="200349"/>
                </a:cubicBezTo>
                <a:lnTo>
                  <a:pt x="218818" y="203603"/>
                </a:lnTo>
                <a:cubicBezTo>
                  <a:pt x="220611" y="203964"/>
                  <a:pt x="222045" y="205772"/>
                  <a:pt x="222762" y="207579"/>
                </a:cubicBezTo>
                <a:cubicBezTo>
                  <a:pt x="223121" y="211917"/>
                  <a:pt x="223480" y="215893"/>
                  <a:pt x="223480" y="220231"/>
                </a:cubicBezTo>
                <a:cubicBezTo>
                  <a:pt x="223480" y="224207"/>
                  <a:pt x="223121" y="228183"/>
                  <a:pt x="222762" y="232159"/>
                </a:cubicBezTo>
                <a:cubicBezTo>
                  <a:pt x="222045" y="234328"/>
                  <a:pt x="220611" y="235774"/>
                  <a:pt x="218818" y="236135"/>
                </a:cubicBezTo>
                <a:lnTo>
                  <a:pt x="197303" y="239389"/>
                </a:lnTo>
                <a:cubicBezTo>
                  <a:pt x="196944" y="240112"/>
                  <a:pt x="196586" y="240835"/>
                  <a:pt x="196227" y="241196"/>
                </a:cubicBezTo>
                <a:lnTo>
                  <a:pt x="209136" y="259270"/>
                </a:lnTo>
                <a:cubicBezTo>
                  <a:pt x="210570" y="260716"/>
                  <a:pt x="210570" y="262884"/>
                  <a:pt x="209136" y="264692"/>
                </a:cubicBezTo>
                <a:cubicBezTo>
                  <a:pt x="204474" y="271560"/>
                  <a:pt x="198737" y="277343"/>
                  <a:pt x="191924" y="282404"/>
                </a:cubicBezTo>
                <a:cubicBezTo>
                  <a:pt x="190131" y="283127"/>
                  <a:pt x="187979" y="283127"/>
                  <a:pt x="186545" y="282404"/>
                </a:cubicBezTo>
                <a:lnTo>
                  <a:pt x="168616" y="269030"/>
                </a:lnTo>
                <a:cubicBezTo>
                  <a:pt x="168257" y="269391"/>
                  <a:pt x="167540" y="269753"/>
                  <a:pt x="167181" y="269753"/>
                </a:cubicBezTo>
                <a:lnTo>
                  <a:pt x="163595" y="291802"/>
                </a:lnTo>
                <a:cubicBezTo>
                  <a:pt x="163237" y="293610"/>
                  <a:pt x="161802" y="295056"/>
                  <a:pt x="160010" y="295779"/>
                </a:cubicBezTo>
                <a:cubicBezTo>
                  <a:pt x="155706" y="296140"/>
                  <a:pt x="151762" y="296502"/>
                  <a:pt x="147459" y="296502"/>
                </a:cubicBezTo>
                <a:cubicBezTo>
                  <a:pt x="143514" y="296502"/>
                  <a:pt x="139211" y="296140"/>
                  <a:pt x="135267" y="295779"/>
                </a:cubicBezTo>
                <a:cubicBezTo>
                  <a:pt x="133115" y="295056"/>
                  <a:pt x="131681" y="293610"/>
                  <a:pt x="131681" y="291802"/>
                </a:cubicBezTo>
                <a:lnTo>
                  <a:pt x="128095" y="269753"/>
                </a:lnTo>
                <a:cubicBezTo>
                  <a:pt x="127378" y="269753"/>
                  <a:pt x="126661" y="269391"/>
                  <a:pt x="126302" y="269030"/>
                </a:cubicBezTo>
                <a:lnTo>
                  <a:pt x="108372" y="282404"/>
                </a:lnTo>
                <a:cubicBezTo>
                  <a:pt x="106938" y="283127"/>
                  <a:pt x="104786" y="283127"/>
                  <a:pt x="103352" y="282404"/>
                </a:cubicBezTo>
                <a:cubicBezTo>
                  <a:pt x="96539" y="277343"/>
                  <a:pt x="90443" y="271560"/>
                  <a:pt x="85781" y="264692"/>
                </a:cubicBezTo>
                <a:cubicBezTo>
                  <a:pt x="84706" y="262884"/>
                  <a:pt x="84706" y="260716"/>
                  <a:pt x="85781" y="259270"/>
                </a:cubicBezTo>
                <a:lnTo>
                  <a:pt x="98690" y="241196"/>
                </a:lnTo>
                <a:cubicBezTo>
                  <a:pt x="98690" y="240835"/>
                  <a:pt x="98332" y="240112"/>
                  <a:pt x="97973" y="239389"/>
                </a:cubicBezTo>
                <a:lnTo>
                  <a:pt x="76099" y="236135"/>
                </a:lnTo>
                <a:cubicBezTo>
                  <a:pt x="74306" y="235774"/>
                  <a:pt x="72872" y="234328"/>
                  <a:pt x="72514" y="232159"/>
                </a:cubicBezTo>
                <a:cubicBezTo>
                  <a:pt x="71796" y="228183"/>
                  <a:pt x="71438" y="224207"/>
                  <a:pt x="71438" y="220231"/>
                </a:cubicBezTo>
                <a:cubicBezTo>
                  <a:pt x="71438" y="215893"/>
                  <a:pt x="71796" y="211555"/>
                  <a:pt x="72514" y="207579"/>
                </a:cubicBezTo>
                <a:cubicBezTo>
                  <a:pt x="72872" y="205772"/>
                  <a:pt x="74306" y="203964"/>
                  <a:pt x="76099" y="203603"/>
                </a:cubicBezTo>
                <a:lnTo>
                  <a:pt x="97973" y="200349"/>
                </a:lnTo>
                <a:cubicBezTo>
                  <a:pt x="98332" y="199627"/>
                  <a:pt x="98690" y="198904"/>
                  <a:pt x="98690" y="198542"/>
                </a:cubicBezTo>
                <a:lnTo>
                  <a:pt x="85781" y="180468"/>
                </a:lnTo>
                <a:cubicBezTo>
                  <a:pt x="84706" y="179022"/>
                  <a:pt x="84706" y="176854"/>
                  <a:pt x="85781" y="175408"/>
                </a:cubicBezTo>
                <a:cubicBezTo>
                  <a:pt x="90443" y="168540"/>
                  <a:pt x="96539" y="162395"/>
                  <a:pt x="103352" y="157695"/>
                </a:cubicBezTo>
                <a:cubicBezTo>
                  <a:pt x="104786" y="156611"/>
                  <a:pt x="106938" y="156611"/>
                  <a:pt x="108372" y="157695"/>
                </a:cubicBezTo>
                <a:lnTo>
                  <a:pt x="126302" y="170708"/>
                </a:lnTo>
                <a:cubicBezTo>
                  <a:pt x="127019" y="170347"/>
                  <a:pt x="127378" y="169985"/>
                  <a:pt x="128095" y="169985"/>
                </a:cubicBezTo>
                <a:lnTo>
                  <a:pt x="131681" y="147936"/>
                </a:lnTo>
                <a:cubicBezTo>
                  <a:pt x="131681" y="146128"/>
                  <a:pt x="133115" y="144682"/>
                  <a:pt x="135267" y="144321"/>
                </a:cubicBezTo>
                <a:close/>
                <a:moveTo>
                  <a:pt x="34519" y="107950"/>
                </a:moveTo>
                <a:lnTo>
                  <a:pt x="106405" y="107950"/>
                </a:lnTo>
                <a:cubicBezTo>
                  <a:pt x="108946" y="107950"/>
                  <a:pt x="110762" y="109855"/>
                  <a:pt x="110762" y="112522"/>
                </a:cubicBezTo>
                <a:cubicBezTo>
                  <a:pt x="110762" y="115189"/>
                  <a:pt x="108946" y="117094"/>
                  <a:pt x="106405" y="117094"/>
                </a:cubicBezTo>
                <a:lnTo>
                  <a:pt x="34519" y="117094"/>
                </a:lnTo>
                <a:cubicBezTo>
                  <a:pt x="32341" y="117094"/>
                  <a:pt x="30163" y="115189"/>
                  <a:pt x="30163" y="112522"/>
                </a:cubicBezTo>
                <a:cubicBezTo>
                  <a:pt x="30163" y="109855"/>
                  <a:pt x="32341" y="107950"/>
                  <a:pt x="34519" y="107950"/>
                </a:cubicBezTo>
                <a:close/>
                <a:moveTo>
                  <a:pt x="155512" y="71438"/>
                </a:moveTo>
                <a:lnTo>
                  <a:pt x="227077" y="71438"/>
                </a:lnTo>
                <a:cubicBezTo>
                  <a:pt x="229245" y="71438"/>
                  <a:pt x="231414" y="73343"/>
                  <a:pt x="231414" y="76010"/>
                </a:cubicBezTo>
                <a:cubicBezTo>
                  <a:pt x="231414" y="78677"/>
                  <a:pt x="229245" y="80582"/>
                  <a:pt x="227077" y="80582"/>
                </a:cubicBezTo>
                <a:lnTo>
                  <a:pt x="155512" y="80582"/>
                </a:lnTo>
                <a:cubicBezTo>
                  <a:pt x="152982" y="80582"/>
                  <a:pt x="150813" y="78677"/>
                  <a:pt x="150813" y="76010"/>
                </a:cubicBezTo>
                <a:cubicBezTo>
                  <a:pt x="150813" y="73343"/>
                  <a:pt x="152982" y="71438"/>
                  <a:pt x="155512" y="71438"/>
                </a:cubicBezTo>
                <a:close/>
                <a:moveTo>
                  <a:pt x="44673" y="44888"/>
                </a:moveTo>
                <a:lnTo>
                  <a:pt x="44673" y="71821"/>
                </a:lnTo>
                <a:lnTo>
                  <a:pt x="99795" y="71821"/>
                </a:lnTo>
                <a:cubicBezTo>
                  <a:pt x="109162" y="71821"/>
                  <a:pt x="117448" y="75412"/>
                  <a:pt x="124294" y="81876"/>
                </a:cubicBezTo>
                <a:lnTo>
                  <a:pt x="142667" y="100190"/>
                </a:lnTo>
                <a:cubicBezTo>
                  <a:pt x="147351" y="104858"/>
                  <a:pt x="153836" y="107731"/>
                  <a:pt x="160681" y="107731"/>
                </a:cubicBezTo>
                <a:lnTo>
                  <a:pt x="251469" y="107731"/>
                </a:lnTo>
                <a:lnTo>
                  <a:pt x="251469" y="44888"/>
                </a:lnTo>
                <a:lnTo>
                  <a:pt x="44673" y="44888"/>
                </a:lnTo>
                <a:close/>
                <a:moveTo>
                  <a:pt x="28101" y="8978"/>
                </a:moveTo>
                <a:cubicBezTo>
                  <a:pt x="17653" y="8978"/>
                  <a:pt x="8646" y="17596"/>
                  <a:pt x="8646" y="28369"/>
                </a:cubicBezTo>
                <a:lnTo>
                  <a:pt x="8646" y="79362"/>
                </a:lnTo>
                <a:cubicBezTo>
                  <a:pt x="14050" y="74693"/>
                  <a:pt x="20895" y="71821"/>
                  <a:pt x="28101" y="71821"/>
                </a:cubicBezTo>
                <a:lnTo>
                  <a:pt x="36027" y="71821"/>
                </a:lnTo>
                <a:lnTo>
                  <a:pt x="36027" y="40220"/>
                </a:lnTo>
                <a:cubicBezTo>
                  <a:pt x="36027" y="38065"/>
                  <a:pt x="37828" y="35910"/>
                  <a:pt x="40350" y="35910"/>
                </a:cubicBezTo>
                <a:lnTo>
                  <a:pt x="255792" y="35910"/>
                </a:lnTo>
                <a:cubicBezTo>
                  <a:pt x="258314" y="35910"/>
                  <a:pt x="260476" y="38065"/>
                  <a:pt x="260476" y="40220"/>
                </a:cubicBezTo>
                <a:lnTo>
                  <a:pt x="260476" y="107731"/>
                </a:lnTo>
                <a:lnTo>
                  <a:pt x="268042" y="107731"/>
                </a:lnTo>
                <a:cubicBezTo>
                  <a:pt x="275247" y="107731"/>
                  <a:pt x="282452" y="110604"/>
                  <a:pt x="287496" y="115272"/>
                </a:cubicBezTo>
                <a:lnTo>
                  <a:pt x="287496" y="28369"/>
                </a:lnTo>
                <a:cubicBezTo>
                  <a:pt x="287496" y="17596"/>
                  <a:pt x="278489" y="8978"/>
                  <a:pt x="268042" y="8978"/>
                </a:cubicBezTo>
                <a:lnTo>
                  <a:pt x="28101" y="8978"/>
                </a:lnTo>
                <a:close/>
                <a:moveTo>
                  <a:pt x="28101" y="0"/>
                </a:moveTo>
                <a:lnTo>
                  <a:pt x="268042" y="0"/>
                </a:lnTo>
                <a:cubicBezTo>
                  <a:pt x="283533" y="0"/>
                  <a:pt x="296503" y="12928"/>
                  <a:pt x="296503" y="28369"/>
                </a:cubicBezTo>
                <a:lnTo>
                  <a:pt x="296503" y="231263"/>
                </a:lnTo>
                <a:cubicBezTo>
                  <a:pt x="296503" y="247063"/>
                  <a:pt x="283533" y="259991"/>
                  <a:pt x="268042" y="259991"/>
                </a:cubicBezTo>
                <a:lnTo>
                  <a:pt x="226250" y="259991"/>
                </a:lnTo>
                <a:cubicBezTo>
                  <a:pt x="223728" y="259991"/>
                  <a:pt x="221567" y="257836"/>
                  <a:pt x="221567" y="255323"/>
                </a:cubicBezTo>
                <a:cubicBezTo>
                  <a:pt x="221567" y="252809"/>
                  <a:pt x="223728" y="250654"/>
                  <a:pt x="226250" y="250654"/>
                </a:cubicBezTo>
                <a:lnTo>
                  <a:pt x="268042" y="250654"/>
                </a:lnTo>
                <a:cubicBezTo>
                  <a:pt x="278489" y="250654"/>
                  <a:pt x="287496" y="242036"/>
                  <a:pt x="287496" y="231263"/>
                </a:cubicBezTo>
                <a:lnTo>
                  <a:pt x="287496" y="135741"/>
                </a:lnTo>
                <a:cubicBezTo>
                  <a:pt x="287496" y="124968"/>
                  <a:pt x="278489" y="116349"/>
                  <a:pt x="268042" y="116349"/>
                </a:cubicBezTo>
                <a:lnTo>
                  <a:pt x="160681" y="116349"/>
                </a:lnTo>
                <a:cubicBezTo>
                  <a:pt x="151314" y="116349"/>
                  <a:pt x="142667" y="112758"/>
                  <a:pt x="136183" y="106654"/>
                </a:cubicBezTo>
                <a:lnTo>
                  <a:pt x="117808" y="88339"/>
                </a:lnTo>
                <a:cubicBezTo>
                  <a:pt x="112764" y="83312"/>
                  <a:pt x="106640" y="80439"/>
                  <a:pt x="99795" y="80439"/>
                </a:cubicBezTo>
                <a:lnTo>
                  <a:pt x="28101" y="80439"/>
                </a:lnTo>
                <a:cubicBezTo>
                  <a:pt x="17653" y="80439"/>
                  <a:pt x="8646" y="89417"/>
                  <a:pt x="8646" y="99831"/>
                </a:cubicBezTo>
                <a:lnTo>
                  <a:pt x="8646" y="231263"/>
                </a:lnTo>
                <a:cubicBezTo>
                  <a:pt x="8646" y="242036"/>
                  <a:pt x="17653" y="250654"/>
                  <a:pt x="28101" y="250654"/>
                </a:cubicBezTo>
                <a:lnTo>
                  <a:pt x="70253" y="250654"/>
                </a:lnTo>
                <a:cubicBezTo>
                  <a:pt x="72774" y="250654"/>
                  <a:pt x="74936" y="252809"/>
                  <a:pt x="74936" y="255323"/>
                </a:cubicBezTo>
                <a:cubicBezTo>
                  <a:pt x="74936" y="257836"/>
                  <a:pt x="72774" y="259991"/>
                  <a:pt x="70253" y="259991"/>
                </a:cubicBezTo>
                <a:lnTo>
                  <a:pt x="28101" y="259991"/>
                </a:lnTo>
                <a:cubicBezTo>
                  <a:pt x="12609" y="259991"/>
                  <a:pt x="0" y="247063"/>
                  <a:pt x="0" y="231263"/>
                </a:cubicBezTo>
                <a:lnTo>
                  <a:pt x="0" y="28369"/>
                </a:lnTo>
                <a:cubicBezTo>
                  <a:pt x="0" y="12928"/>
                  <a:pt x="12609" y="0"/>
                  <a:pt x="281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23" name="Freeform 1">
            <a:extLst>
              <a:ext uri="{FF2B5EF4-FFF2-40B4-BE49-F238E27FC236}">
                <a16:creationId xmlns:a16="http://schemas.microsoft.com/office/drawing/2014/main" xmlns="" id="{F54EF1DB-F45C-EA4F-99D2-5FA6A138E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952505"/>
            <a:ext cx="10668000" cy="80649"/>
          </a:xfrm>
          <a:custGeom>
            <a:avLst/>
            <a:gdLst>
              <a:gd name="T0" fmla="*/ 18929 w 18930"/>
              <a:gd name="T1" fmla="*/ 244 h 245"/>
              <a:gd name="T2" fmla="*/ 0 w 18930"/>
              <a:gd name="T3" fmla="*/ 244 h 245"/>
              <a:gd name="T4" fmla="*/ 0 w 18930"/>
              <a:gd name="T5" fmla="*/ 0 h 245"/>
              <a:gd name="T6" fmla="*/ 18929 w 18930"/>
              <a:gd name="T7" fmla="*/ 0 h 245"/>
              <a:gd name="T8" fmla="*/ 18929 w 18930"/>
              <a:gd name="T9" fmla="*/ 244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30" h="245">
                <a:moveTo>
                  <a:pt x="18929" y="244"/>
                </a:moveTo>
                <a:lnTo>
                  <a:pt x="0" y="244"/>
                </a:lnTo>
                <a:lnTo>
                  <a:pt x="0" y="0"/>
                </a:lnTo>
                <a:lnTo>
                  <a:pt x="18929" y="0"/>
                </a:lnTo>
                <a:lnTo>
                  <a:pt x="18929" y="244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Freeform 3">
            <a:extLst>
              <a:ext uri="{FF2B5EF4-FFF2-40B4-BE49-F238E27FC236}">
                <a16:creationId xmlns:a16="http://schemas.microsoft.com/office/drawing/2014/main" xmlns="" id="{F8553915-6C00-784A-80AD-8F3E451A7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74727"/>
            <a:ext cx="10668000" cy="80649"/>
          </a:xfrm>
          <a:custGeom>
            <a:avLst/>
            <a:gdLst>
              <a:gd name="T0" fmla="*/ 18929 w 18930"/>
              <a:gd name="T1" fmla="*/ 244 h 245"/>
              <a:gd name="T2" fmla="*/ 0 w 18930"/>
              <a:gd name="T3" fmla="*/ 244 h 245"/>
              <a:gd name="T4" fmla="*/ 0 w 18930"/>
              <a:gd name="T5" fmla="*/ 0 h 245"/>
              <a:gd name="T6" fmla="*/ 18929 w 18930"/>
              <a:gd name="T7" fmla="*/ 0 h 245"/>
              <a:gd name="T8" fmla="*/ 18929 w 18930"/>
              <a:gd name="T9" fmla="*/ 244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30" h="245">
                <a:moveTo>
                  <a:pt x="18929" y="244"/>
                </a:moveTo>
                <a:lnTo>
                  <a:pt x="0" y="244"/>
                </a:lnTo>
                <a:lnTo>
                  <a:pt x="0" y="0"/>
                </a:lnTo>
                <a:lnTo>
                  <a:pt x="18929" y="0"/>
                </a:lnTo>
                <a:lnTo>
                  <a:pt x="18929" y="244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Freeform 1">
            <a:extLst>
              <a:ext uri="{FF2B5EF4-FFF2-40B4-BE49-F238E27FC236}">
                <a16:creationId xmlns:a16="http://schemas.microsoft.com/office/drawing/2014/main" xmlns="" id="{2381D4BA-F70B-6B43-AA6A-762D9D9DC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04149"/>
            <a:ext cx="10668000" cy="80649"/>
          </a:xfrm>
          <a:custGeom>
            <a:avLst/>
            <a:gdLst>
              <a:gd name="T0" fmla="*/ 18929 w 18930"/>
              <a:gd name="T1" fmla="*/ 244 h 245"/>
              <a:gd name="T2" fmla="*/ 0 w 18930"/>
              <a:gd name="T3" fmla="*/ 244 h 245"/>
              <a:gd name="T4" fmla="*/ 0 w 18930"/>
              <a:gd name="T5" fmla="*/ 0 h 245"/>
              <a:gd name="T6" fmla="*/ 18929 w 18930"/>
              <a:gd name="T7" fmla="*/ 0 h 245"/>
              <a:gd name="T8" fmla="*/ 18929 w 18930"/>
              <a:gd name="T9" fmla="*/ 244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30" h="245">
                <a:moveTo>
                  <a:pt x="18929" y="244"/>
                </a:moveTo>
                <a:lnTo>
                  <a:pt x="0" y="244"/>
                </a:lnTo>
                <a:lnTo>
                  <a:pt x="0" y="0"/>
                </a:lnTo>
                <a:lnTo>
                  <a:pt x="18929" y="0"/>
                </a:lnTo>
                <a:lnTo>
                  <a:pt x="18929" y="244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Freeform 1">
            <a:extLst>
              <a:ext uri="{FF2B5EF4-FFF2-40B4-BE49-F238E27FC236}">
                <a16:creationId xmlns:a16="http://schemas.microsoft.com/office/drawing/2014/main" xmlns="" id="{E74709C8-4764-F446-A570-2139E5B9F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737172"/>
            <a:ext cx="10668000" cy="80649"/>
          </a:xfrm>
          <a:custGeom>
            <a:avLst/>
            <a:gdLst>
              <a:gd name="T0" fmla="*/ 18929 w 18930"/>
              <a:gd name="T1" fmla="*/ 244 h 245"/>
              <a:gd name="T2" fmla="*/ 0 w 18930"/>
              <a:gd name="T3" fmla="*/ 244 h 245"/>
              <a:gd name="T4" fmla="*/ 0 w 18930"/>
              <a:gd name="T5" fmla="*/ 0 h 245"/>
              <a:gd name="T6" fmla="*/ 18929 w 18930"/>
              <a:gd name="T7" fmla="*/ 0 h 245"/>
              <a:gd name="T8" fmla="*/ 18929 w 18930"/>
              <a:gd name="T9" fmla="*/ 244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30" h="245">
                <a:moveTo>
                  <a:pt x="18929" y="244"/>
                </a:moveTo>
                <a:lnTo>
                  <a:pt x="0" y="244"/>
                </a:lnTo>
                <a:lnTo>
                  <a:pt x="0" y="0"/>
                </a:lnTo>
                <a:lnTo>
                  <a:pt x="18929" y="0"/>
                </a:lnTo>
                <a:lnTo>
                  <a:pt x="18929" y="244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Freeform 1">
            <a:extLst>
              <a:ext uri="{FF2B5EF4-FFF2-40B4-BE49-F238E27FC236}">
                <a16:creationId xmlns:a16="http://schemas.microsoft.com/office/drawing/2014/main" xmlns="" id="{5986BB1D-4894-4C49-AF05-2D9DCB0B8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693957"/>
            <a:ext cx="10668000" cy="80649"/>
          </a:xfrm>
          <a:custGeom>
            <a:avLst/>
            <a:gdLst>
              <a:gd name="T0" fmla="*/ 18929 w 18930"/>
              <a:gd name="T1" fmla="*/ 244 h 245"/>
              <a:gd name="T2" fmla="*/ 0 w 18930"/>
              <a:gd name="T3" fmla="*/ 244 h 245"/>
              <a:gd name="T4" fmla="*/ 0 w 18930"/>
              <a:gd name="T5" fmla="*/ 0 h 245"/>
              <a:gd name="T6" fmla="*/ 18929 w 18930"/>
              <a:gd name="T7" fmla="*/ 0 h 245"/>
              <a:gd name="T8" fmla="*/ 18929 w 18930"/>
              <a:gd name="T9" fmla="*/ 244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30" h="245">
                <a:moveTo>
                  <a:pt x="18929" y="244"/>
                </a:moveTo>
                <a:lnTo>
                  <a:pt x="0" y="244"/>
                </a:lnTo>
                <a:lnTo>
                  <a:pt x="0" y="0"/>
                </a:lnTo>
                <a:lnTo>
                  <a:pt x="18929" y="0"/>
                </a:lnTo>
                <a:lnTo>
                  <a:pt x="18929" y="244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Freeform 2">
            <a:extLst>
              <a:ext uri="{FF2B5EF4-FFF2-40B4-BE49-F238E27FC236}">
                <a16:creationId xmlns:a16="http://schemas.microsoft.com/office/drawing/2014/main" xmlns="" id="{11A04B83-EF23-F740-9F2E-D43767177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952505"/>
            <a:ext cx="2651226" cy="806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Freeform 4">
            <a:extLst>
              <a:ext uri="{FF2B5EF4-FFF2-40B4-BE49-F238E27FC236}">
                <a16:creationId xmlns:a16="http://schemas.microsoft.com/office/drawing/2014/main" xmlns="" id="{1A5AEB82-D274-FE43-97B1-CE9AF6CCE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236" y="2874727"/>
            <a:ext cx="4502915" cy="806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Freeform 5">
            <a:extLst>
              <a:ext uri="{FF2B5EF4-FFF2-40B4-BE49-F238E27FC236}">
                <a16:creationId xmlns:a16="http://schemas.microsoft.com/office/drawing/2014/main" xmlns="" id="{6D72C346-13D8-2849-9083-B04120D0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702" y="2805599"/>
            <a:ext cx="228600" cy="226104"/>
          </a:xfrm>
          <a:custGeom>
            <a:avLst/>
            <a:gdLst>
              <a:gd name="T0" fmla="*/ 0 w 694"/>
              <a:gd name="T1" fmla="*/ 347 h 694"/>
              <a:gd name="T2" fmla="*/ 346 w 694"/>
              <a:gd name="T3" fmla="*/ 0 h 694"/>
              <a:gd name="T4" fmla="*/ 346 w 694"/>
              <a:gd name="T5" fmla="*/ 0 h 694"/>
              <a:gd name="T6" fmla="*/ 346 w 694"/>
              <a:gd name="T7" fmla="*/ 0 h 694"/>
              <a:gd name="T8" fmla="*/ 693 w 694"/>
              <a:gd name="T9" fmla="*/ 347 h 694"/>
              <a:gd name="T10" fmla="*/ 693 w 694"/>
              <a:gd name="T11" fmla="*/ 347 h 694"/>
              <a:gd name="T12" fmla="*/ 693 w 694"/>
              <a:gd name="T13" fmla="*/ 347 h 694"/>
              <a:gd name="T14" fmla="*/ 346 w 694"/>
              <a:gd name="T15" fmla="*/ 693 h 694"/>
              <a:gd name="T16" fmla="*/ 346 w 694"/>
              <a:gd name="T17" fmla="*/ 693 h 694"/>
              <a:gd name="T18" fmla="*/ 346 w 694"/>
              <a:gd name="T19" fmla="*/ 693 h 694"/>
              <a:gd name="T20" fmla="*/ 0 w 694"/>
              <a:gd name="T21" fmla="*/ 347 h 694"/>
              <a:gd name="T22" fmla="*/ 0 w 694"/>
              <a:gd name="T23" fmla="*/ 347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4" h="694">
                <a:moveTo>
                  <a:pt x="0" y="347"/>
                </a:moveTo>
                <a:cubicBezTo>
                  <a:pt x="0" y="155"/>
                  <a:pt x="155" y="0"/>
                  <a:pt x="346" y="0"/>
                </a:cubicBezTo>
                <a:lnTo>
                  <a:pt x="346" y="0"/>
                </a:lnTo>
                <a:lnTo>
                  <a:pt x="346" y="0"/>
                </a:lnTo>
                <a:cubicBezTo>
                  <a:pt x="538" y="0"/>
                  <a:pt x="693" y="155"/>
                  <a:pt x="693" y="347"/>
                </a:cubicBezTo>
                <a:lnTo>
                  <a:pt x="693" y="347"/>
                </a:lnTo>
                <a:lnTo>
                  <a:pt x="693" y="347"/>
                </a:lnTo>
                <a:cubicBezTo>
                  <a:pt x="693" y="538"/>
                  <a:pt x="538" y="693"/>
                  <a:pt x="346" y="693"/>
                </a:cubicBezTo>
                <a:lnTo>
                  <a:pt x="346" y="693"/>
                </a:lnTo>
                <a:lnTo>
                  <a:pt x="346" y="693"/>
                </a:lnTo>
                <a:cubicBezTo>
                  <a:pt x="155" y="693"/>
                  <a:pt x="0" y="538"/>
                  <a:pt x="0" y="347"/>
                </a:cubicBezTo>
                <a:lnTo>
                  <a:pt x="0" y="347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Freeform 6">
            <a:extLst>
              <a:ext uri="{FF2B5EF4-FFF2-40B4-BE49-F238E27FC236}">
                <a16:creationId xmlns:a16="http://schemas.microsoft.com/office/drawing/2014/main" xmlns="" id="{9C9BEC4C-CA5E-9741-BE1A-02FDA2782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296" y="2863205"/>
            <a:ext cx="135412" cy="122414"/>
          </a:xfrm>
          <a:custGeom>
            <a:avLst/>
            <a:gdLst>
              <a:gd name="T0" fmla="*/ 209 w 409"/>
              <a:gd name="T1" fmla="*/ 375 h 376"/>
              <a:gd name="T2" fmla="*/ 209 w 409"/>
              <a:gd name="T3" fmla="*/ 375 h 376"/>
              <a:gd name="T4" fmla="*/ 206 w 409"/>
              <a:gd name="T5" fmla="*/ 375 h 376"/>
              <a:gd name="T6" fmla="*/ 206 w 409"/>
              <a:gd name="T7" fmla="*/ 375 h 376"/>
              <a:gd name="T8" fmla="*/ 205 w 409"/>
              <a:gd name="T9" fmla="*/ 375 h 376"/>
              <a:gd name="T10" fmla="*/ 205 w 409"/>
              <a:gd name="T11" fmla="*/ 375 h 376"/>
              <a:gd name="T12" fmla="*/ 200 w 409"/>
              <a:gd name="T13" fmla="*/ 371 h 376"/>
              <a:gd name="T14" fmla="*/ 200 w 409"/>
              <a:gd name="T15" fmla="*/ 371 h 376"/>
              <a:gd name="T16" fmla="*/ 19 w 409"/>
              <a:gd name="T17" fmla="*/ 187 h 376"/>
              <a:gd name="T18" fmla="*/ 19 w 409"/>
              <a:gd name="T19" fmla="*/ 187 h 376"/>
              <a:gd name="T20" fmla="*/ 17 w 409"/>
              <a:gd name="T21" fmla="*/ 74 h 376"/>
              <a:gd name="T22" fmla="*/ 17 w 409"/>
              <a:gd name="T23" fmla="*/ 74 h 376"/>
              <a:gd name="T24" fmla="*/ 95 w 409"/>
              <a:gd name="T25" fmla="*/ 11 h 376"/>
              <a:gd name="T26" fmla="*/ 95 w 409"/>
              <a:gd name="T27" fmla="*/ 11 h 376"/>
              <a:gd name="T28" fmla="*/ 208 w 409"/>
              <a:gd name="T29" fmla="*/ 44 h 376"/>
              <a:gd name="T30" fmla="*/ 208 w 409"/>
              <a:gd name="T31" fmla="*/ 44 h 376"/>
              <a:gd name="T32" fmla="*/ 311 w 409"/>
              <a:gd name="T33" fmla="*/ 8 h 376"/>
              <a:gd name="T34" fmla="*/ 311 w 409"/>
              <a:gd name="T35" fmla="*/ 8 h 376"/>
              <a:gd name="T36" fmla="*/ 392 w 409"/>
              <a:gd name="T37" fmla="*/ 69 h 376"/>
              <a:gd name="T38" fmla="*/ 392 w 409"/>
              <a:gd name="T39" fmla="*/ 69 h 376"/>
              <a:gd name="T40" fmla="*/ 387 w 409"/>
              <a:gd name="T41" fmla="*/ 187 h 376"/>
              <a:gd name="T42" fmla="*/ 387 w 409"/>
              <a:gd name="T43" fmla="*/ 187 h 376"/>
              <a:gd name="T44" fmla="*/ 217 w 409"/>
              <a:gd name="T45" fmla="*/ 373 h 376"/>
              <a:gd name="T46" fmla="*/ 217 w 409"/>
              <a:gd name="T47" fmla="*/ 373 h 376"/>
              <a:gd name="T48" fmla="*/ 209 w 409"/>
              <a:gd name="T49" fmla="*/ 375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9" h="376">
                <a:moveTo>
                  <a:pt x="209" y="375"/>
                </a:moveTo>
                <a:lnTo>
                  <a:pt x="209" y="375"/>
                </a:lnTo>
                <a:cubicBezTo>
                  <a:pt x="208" y="375"/>
                  <a:pt x="207" y="375"/>
                  <a:pt x="206" y="375"/>
                </a:cubicBezTo>
                <a:lnTo>
                  <a:pt x="206" y="375"/>
                </a:lnTo>
                <a:cubicBezTo>
                  <a:pt x="205" y="375"/>
                  <a:pt x="205" y="375"/>
                  <a:pt x="205" y="375"/>
                </a:cubicBezTo>
                <a:lnTo>
                  <a:pt x="205" y="375"/>
                </a:lnTo>
                <a:cubicBezTo>
                  <a:pt x="203" y="374"/>
                  <a:pt x="201" y="373"/>
                  <a:pt x="200" y="371"/>
                </a:cubicBezTo>
                <a:lnTo>
                  <a:pt x="200" y="371"/>
                </a:lnTo>
                <a:cubicBezTo>
                  <a:pt x="182" y="357"/>
                  <a:pt x="53" y="256"/>
                  <a:pt x="19" y="187"/>
                </a:cubicBezTo>
                <a:lnTo>
                  <a:pt x="19" y="187"/>
                </a:lnTo>
                <a:cubicBezTo>
                  <a:pt x="1" y="149"/>
                  <a:pt x="0" y="108"/>
                  <a:pt x="17" y="74"/>
                </a:cubicBezTo>
                <a:lnTo>
                  <a:pt x="17" y="74"/>
                </a:lnTo>
                <a:cubicBezTo>
                  <a:pt x="33" y="41"/>
                  <a:pt x="61" y="18"/>
                  <a:pt x="95" y="11"/>
                </a:cubicBezTo>
                <a:lnTo>
                  <a:pt x="95" y="11"/>
                </a:lnTo>
                <a:cubicBezTo>
                  <a:pt x="130" y="4"/>
                  <a:pt x="182" y="17"/>
                  <a:pt x="208" y="44"/>
                </a:cubicBezTo>
                <a:lnTo>
                  <a:pt x="208" y="44"/>
                </a:lnTo>
                <a:cubicBezTo>
                  <a:pt x="231" y="17"/>
                  <a:pt x="274" y="0"/>
                  <a:pt x="311" y="8"/>
                </a:cubicBezTo>
                <a:lnTo>
                  <a:pt x="311" y="8"/>
                </a:lnTo>
                <a:cubicBezTo>
                  <a:pt x="347" y="17"/>
                  <a:pt x="376" y="39"/>
                  <a:pt x="392" y="69"/>
                </a:cubicBezTo>
                <a:lnTo>
                  <a:pt x="392" y="69"/>
                </a:lnTo>
                <a:cubicBezTo>
                  <a:pt x="408" y="104"/>
                  <a:pt x="406" y="145"/>
                  <a:pt x="387" y="187"/>
                </a:cubicBezTo>
                <a:lnTo>
                  <a:pt x="387" y="187"/>
                </a:lnTo>
                <a:cubicBezTo>
                  <a:pt x="351" y="261"/>
                  <a:pt x="222" y="368"/>
                  <a:pt x="217" y="373"/>
                </a:cubicBezTo>
                <a:lnTo>
                  <a:pt x="217" y="373"/>
                </a:lnTo>
                <a:cubicBezTo>
                  <a:pt x="215" y="374"/>
                  <a:pt x="212" y="375"/>
                  <a:pt x="209" y="37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Freeform 4">
            <a:extLst>
              <a:ext uri="{FF2B5EF4-FFF2-40B4-BE49-F238E27FC236}">
                <a16:creationId xmlns:a16="http://schemas.microsoft.com/office/drawing/2014/main" xmlns="" id="{15A32B62-08F8-724D-8936-781C191B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151" y="4737892"/>
            <a:ext cx="1984513" cy="8064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Freeform 7">
            <a:extLst>
              <a:ext uri="{FF2B5EF4-FFF2-40B4-BE49-F238E27FC236}">
                <a16:creationId xmlns:a16="http://schemas.microsoft.com/office/drawing/2014/main" xmlns="" id="{DDCCC14D-8596-0D49-BDCE-5D80B7A5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714" y="4657244"/>
            <a:ext cx="228600" cy="226104"/>
          </a:xfrm>
          <a:custGeom>
            <a:avLst/>
            <a:gdLst>
              <a:gd name="T0" fmla="*/ 0 w 694"/>
              <a:gd name="T1" fmla="*/ 346 h 692"/>
              <a:gd name="T2" fmla="*/ 346 w 694"/>
              <a:gd name="T3" fmla="*/ 0 h 692"/>
              <a:gd name="T4" fmla="*/ 346 w 694"/>
              <a:gd name="T5" fmla="*/ 0 h 692"/>
              <a:gd name="T6" fmla="*/ 346 w 694"/>
              <a:gd name="T7" fmla="*/ 0 h 692"/>
              <a:gd name="T8" fmla="*/ 693 w 694"/>
              <a:gd name="T9" fmla="*/ 346 h 692"/>
              <a:gd name="T10" fmla="*/ 693 w 694"/>
              <a:gd name="T11" fmla="*/ 346 h 692"/>
              <a:gd name="T12" fmla="*/ 693 w 694"/>
              <a:gd name="T13" fmla="*/ 346 h 692"/>
              <a:gd name="T14" fmla="*/ 346 w 694"/>
              <a:gd name="T15" fmla="*/ 691 h 692"/>
              <a:gd name="T16" fmla="*/ 346 w 694"/>
              <a:gd name="T17" fmla="*/ 691 h 692"/>
              <a:gd name="T18" fmla="*/ 346 w 694"/>
              <a:gd name="T19" fmla="*/ 691 h 692"/>
              <a:gd name="T20" fmla="*/ 0 w 694"/>
              <a:gd name="T21" fmla="*/ 346 h 692"/>
              <a:gd name="T22" fmla="*/ 0 w 694"/>
              <a:gd name="T23" fmla="*/ 346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4" h="692">
                <a:moveTo>
                  <a:pt x="0" y="346"/>
                </a:moveTo>
                <a:cubicBezTo>
                  <a:pt x="0" y="155"/>
                  <a:pt x="155" y="0"/>
                  <a:pt x="346" y="0"/>
                </a:cubicBezTo>
                <a:lnTo>
                  <a:pt x="346" y="0"/>
                </a:lnTo>
                <a:lnTo>
                  <a:pt x="346" y="0"/>
                </a:lnTo>
                <a:cubicBezTo>
                  <a:pt x="538" y="0"/>
                  <a:pt x="693" y="155"/>
                  <a:pt x="693" y="346"/>
                </a:cubicBezTo>
                <a:lnTo>
                  <a:pt x="693" y="346"/>
                </a:lnTo>
                <a:lnTo>
                  <a:pt x="693" y="346"/>
                </a:lnTo>
                <a:cubicBezTo>
                  <a:pt x="693" y="536"/>
                  <a:pt x="538" y="691"/>
                  <a:pt x="346" y="691"/>
                </a:cubicBezTo>
                <a:lnTo>
                  <a:pt x="346" y="691"/>
                </a:lnTo>
                <a:lnTo>
                  <a:pt x="346" y="691"/>
                </a:lnTo>
                <a:cubicBezTo>
                  <a:pt x="155" y="691"/>
                  <a:pt x="0" y="536"/>
                  <a:pt x="0" y="346"/>
                </a:cubicBezTo>
                <a:lnTo>
                  <a:pt x="0" y="34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Freeform 8">
            <a:extLst>
              <a:ext uri="{FF2B5EF4-FFF2-40B4-BE49-F238E27FC236}">
                <a16:creationId xmlns:a16="http://schemas.microsoft.com/office/drawing/2014/main" xmlns="" id="{AD1CE036-9A97-0041-AF07-EBE17B72A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764" y="4709089"/>
            <a:ext cx="131045" cy="123853"/>
          </a:xfrm>
          <a:custGeom>
            <a:avLst/>
            <a:gdLst>
              <a:gd name="T0" fmla="*/ 198 w 398"/>
              <a:gd name="T1" fmla="*/ 0 h 378"/>
              <a:gd name="T2" fmla="*/ 260 w 398"/>
              <a:gd name="T3" fmla="*/ 125 h 378"/>
              <a:gd name="T4" fmla="*/ 397 w 398"/>
              <a:gd name="T5" fmla="*/ 145 h 378"/>
              <a:gd name="T6" fmla="*/ 298 w 398"/>
              <a:gd name="T7" fmla="*/ 240 h 378"/>
              <a:gd name="T8" fmla="*/ 321 w 398"/>
              <a:gd name="T9" fmla="*/ 377 h 378"/>
              <a:gd name="T10" fmla="*/ 198 w 398"/>
              <a:gd name="T11" fmla="*/ 312 h 378"/>
              <a:gd name="T12" fmla="*/ 76 w 398"/>
              <a:gd name="T13" fmla="*/ 377 h 378"/>
              <a:gd name="T14" fmla="*/ 100 w 398"/>
              <a:gd name="T15" fmla="*/ 240 h 378"/>
              <a:gd name="T16" fmla="*/ 0 w 398"/>
              <a:gd name="T17" fmla="*/ 145 h 378"/>
              <a:gd name="T18" fmla="*/ 137 w 398"/>
              <a:gd name="T19" fmla="*/ 125 h 378"/>
              <a:gd name="T20" fmla="*/ 198 w 398"/>
              <a:gd name="T21" fmla="*/ 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" h="378">
                <a:moveTo>
                  <a:pt x="198" y="0"/>
                </a:moveTo>
                <a:lnTo>
                  <a:pt x="260" y="125"/>
                </a:lnTo>
                <a:lnTo>
                  <a:pt x="397" y="145"/>
                </a:lnTo>
                <a:lnTo>
                  <a:pt x="298" y="240"/>
                </a:lnTo>
                <a:lnTo>
                  <a:pt x="321" y="377"/>
                </a:lnTo>
                <a:lnTo>
                  <a:pt x="198" y="312"/>
                </a:lnTo>
                <a:lnTo>
                  <a:pt x="76" y="377"/>
                </a:lnTo>
                <a:lnTo>
                  <a:pt x="100" y="240"/>
                </a:lnTo>
                <a:lnTo>
                  <a:pt x="0" y="145"/>
                </a:lnTo>
                <a:lnTo>
                  <a:pt x="137" y="125"/>
                </a:lnTo>
                <a:lnTo>
                  <a:pt x="198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Freeform 4">
            <a:extLst>
              <a:ext uri="{FF2B5EF4-FFF2-40B4-BE49-F238E27FC236}">
                <a16:creationId xmlns:a16="http://schemas.microsoft.com/office/drawing/2014/main" xmlns="" id="{2CFAA693-7E10-0341-BA89-B99A2A8D6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146" y="5693956"/>
            <a:ext cx="2698854" cy="806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Freeform 9">
            <a:extLst>
              <a:ext uri="{FF2B5EF4-FFF2-40B4-BE49-F238E27FC236}">
                <a16:creationId xmlns:a16="http://schemas.microsoft.com/office/drawing/2014/main" xmlns="" id="{EE49A29D-C695-2142-B7A5-CCF18DADC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0" y="5624829"/>
            <a:ext cx="228600" cy="226104"/>
          </a:xfrm>
          <a:custGeom>
            <a:avLst/>
            <a:gdLst>
              <a:gd name="T0" fmla="*/ 0 w 694"/>
              <a:gd name="T1" fmla="*/ 345 h 693"/>
              <a:gd name="T2" fmla="*/ 347 w 694"/>
              <a:gd name="T3" fmla="*/ 0 h 693"/>
              <a:gd name="T4" fmla="*/ 347 w 694"/>
              <a:gd name="T5" fmla="*/ 0 h 693"/>
              <a:gd name="T6" fmla="*/ 347 w 694"/>
              <a:gd name="T7" fmla="*/ 0 h 693"/>
              <a:gd name="T8" fmla="*/ 693 w 694"/>
              <a:gd name="T9" fmla="*/ 345 h 693"/>
              <a:gd name="T10" fmla="*/ 693 w 694"/>
              <a:gd name="T11" fmla="*/ 345 h 693"/>
              <a:gd name="T12" fmla="*/ 693 w 694"/>
              <a:gd name="T13" fmla="*/ 345 h 693"/>
              <a:gd name="T14" fmla="*/ 347 w 694"/>
              <a:gd name="T15" fmla="*/ 692 h 693"/>
              <a:gd name="T16" fmla="*/ 347 w 694"/>
              <a:gd name="T17" fmla="*/ 692 h 693"/>
              <a:gd name="T18" fmla="*/ 347 w 694"/>
              <a:gd name="T19" fmla="*/ 692 h 693"/>
              <a:gd name="T20" fmla="*/ 0 w 694"/>
              <a:gd name="T21" fmla="*/ 345 h 693"/>
              <a:gd name="T22" fmla="*/ 0 w 694"/>
              <a:gd name="T23" fmla="*/ 345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4" h="693">
                <a:moveTo>
                  <a:pt x="0" y="345"/>
                </a:moveTo>
                <a:cubicBezTo>
                  <a:pt x="0" y="155"/>
                  <a:pt x="155" y="0"/>
                  <a:pt x="347" y="0"/>
                </a:cubicBezTo>
                <a:lnTo>
                  <a:pt x="347" y="0"/>
                </a:lnTo>
                <a:lnTo>
                  <a:pt x="347" y="0"/>
                </a:lnTo>
                <a:cubicBezTo>
                  <a:pt x="538" y="0"/>
                  <a:pt x="693" y="155"/>
                  <a:pt x="693" y="345"/>
                </a:cubicBezTo>
                <a:lnTo>
                  <a:pt x="693" y="345"/>
                </a:lnTo>
                <a:lnTo>
                  <a:pt x="693" y="345"/>
                </a:lnTo>
                <a:cubicBezTo>
                  <a:pt x="693" y="537"/>
                  <a:pt x="538" y="692"/>
                  <a:pt x="347" y="692"/>
                </a:cubicBezTo>
                <a:lnTo>
                  <a:pt x="347" y="692"/>
                </a:lnTo>
                <a:lnTo>
                  <a:pt x="347" y="692"/>
                </a:lnTo>
                <a:cubicBezTo>
                  <a:pt x="155" y="692"/>
                  <a:pt x="0" y="537"/>
                  <a:pt x="0" y="345"/>
                </a:cubicBezTo>
                <a:lnTo>
                  <a:pt x="0" y="345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xmlns="" id="{3FD6E110-103E-DC44-9F2E-1461633AD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8186" y="5693957"/>
            <a:ext cx="114706" cy="86086"/>
          </a:xfrm>
          <a:custGeom>
            <a:avLst/>
            <a:gdLst>
              <a:gd name="connsiteX0" fmla="*/ 0 w 226905"/>
              <a:gd name="connsiteY0" fmla="*/ 86410 h 172171"/>
              <a:gd name="connsiteX1" fmla="*/ 51205 w 226905"/>
              <a:gd name="connsiteY1" fmla="*/ 86410 h 172171"/>
              <a:gd name="connsiteX2" fmla="*/ 51205 w 226905"/>
              <a:gd name="connsiteY2" fmla="*/ 172164 h 172171"/>
              <a:gd name="connsiteX3" fmla="*/ 0 w 226905"/>
              <a:gd name="connsiteY3" fmla="*/ 172164 h 172171"/>
              <a:gd name="connsiteX4" fmla="*/ 86409 w 226905"/>
              <a:gd name="connsiteY4" fmla="*/ 43206 h 172171"/>
              <a:gd name="connsiteX5" fmla="*/ 140469 w 226905"/>
              <a:gd name="connsiteY5" fmla="*/ 43206 h 172171"/>
              <a:gd name="connsiteX6" fmla="*/ 140469 w 226905"/>
              <a:gd name="connsiteY6" fmla="*/ 172171 h 172171"/>
              <a:gd name="connsiteX7" fmla="*/ 86409 w 226905"/>
              <a:gd name="connsiteY7" fmla="*/ 172171 h 172171"/>
              <a:gd name="connsiteX8" fmla="*/ 175700 w 226905"/>
              <a:gd name="connsiteY8" fmla="*/ 0 h 172171"/>
              <a:gd name="connsiteX9" fmla="*/ 226905 w 226905"/>
              <a:gd name="connsiteY9" fmla="*/ 0 h 172171"/>
              <a:gd name="connsiteX10" fmla="*/ 226905 w 226905"/>
              <a:gd name="connsiteY10" fmla="*/ 169290 h 172171"/>
              <a:gd name="connsiteX11" fmla="*/ 175700 w 226905"/>
              <a:gd name="connsiteY11" fmla="*/ 169290 h 17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905" h="172171">
                <a:moveTo>
                  <a:pt x="0" y="86410"/>
                </a:moveTo>
                <a:lnTo>
                  <a:pt x="51205" y="86410"/>
                </a:lnTo>
                <a:lnTo>
                  <a:pt x="51205" y="172164"/>
                </a:lnTo>
                <a:lnTo>
                  <a:pt x="0" y="172164"/>
                </a:lnTo>
                <a:close/>
                <a:moveTo>
                  <a:pt x="86409" y="43206"/>
                </a:moveTo>
                <a:lnTo>
                  <a:pt x="140469" y="43206"/>
                </a:lnTo>
                <a:lnTo>
                  <a:pt x="140469" y="172171"/>
                </a:lnTo>
                <a:lnTo>
                  <a:pt x="86409" y="172171"/>
                </a:lnTo>
                <a:close/>
                <a:moveTo>
                  <a:pt x="175700" y="0"/>
                </a:moveTo>
                <a:lnTo>
                  <a:pt x="226905" y="0"/>
                </a:lnTo>
                <a:lnTo>
                  <a:pt x="226905" y="169290"/>
                </a:lnTo>
                <a:lnTo>
                  <a:pt x="175700" y="1692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Freeform 4">
            <a:extLst>
              <a:ext uri="{FF2B5EF4-FFF2-40B4-BE49-F238E27FC236}">
                <a16:creationId xmlns:a16="http://schemas.microsoft.com/office/drawing/2014/main" xmlns="" id="{7DEFAAFE-B0AB-E84A-BCBF-1E07757B9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319" y="3805590"/>
            <a:ext cx="5897880" cy="8064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229C6E9B-8958-434F-9248-56C005399150}"/>
              </a:ext>
            </a:extLst>
          </p:cNvPr>
          <p:cNvSpPr txBox="1"/>
          <p:nvPr/>
        </p:nvSpPr>
        <p:spPr>
          <a:xfrm>
            <a:off x="729134" y="1664158"/>
            <a:ext cx="1101584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40" name="Subtitle 2">
            <a:extLst>
              <a:ext uri="{FF2B5EF4-FFF2-40B4-BE49-F238E27FC236}">
                <a16:creationId xmlns:a16="http://schemas.microsoft.com/office/drawing/2014/main" xmlns="" id="{70826B0A-03F8-1A47-8B28-C895B04B9341}"/>
              </a:ext>
            </a:extLst>
          </p:cNvPr>
          <p:cNvSpPr txBox="1">
            <a:spLocks/>
          </p:cNvSpPr>
          <p:nvPr/>
        </p:nvSpPr>
        <p:spPr>
          <a:xfrm>
            <a:off x="729134" y="2040650"/>
            <a:ext cx="5897444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F626C68-BB78-9244-8C4B-74D206208E51}"/>
              </a:ext>
            </a:extLst>
          </p:cNvPr>
          <p:cNvSpPr txBox="1"/>
          <p:nvPr/>
        </p:nvSpPr>
        <p:spPr>
          <a:xfrm>
            <a:off x="1747266" y="2581967"/>
            <a:ext cx="1101584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42" name="Subtitle 2">
            <a:extLst>
              <a:ext uri="{FF2B5EF4-FFF2-40B4-BE49-F238E27FC236}">
                <a16:creationId xmlns:a16="http://schemas.microsoft.com/office/drawing/2014/main" xmlns="" id="{10F64960-1617-3F4E-A327-88649066BE69}"/>
              </a:ext>
            </a:extLst>
          </p:cNvPr>
          <p:cNvSpPr txBox="1">
            <a:spLocks/>
          </p:cNvSpPr>
          <p:nvPr/>
        </p:nvSpPr>
        <p:spPr>
          <a:xfrm>
            <a:off x="1747266" y="2958459"/>
            <a:ext cx="5613090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EF2BC158-B3EB-EB4E-BEB3-B4AF16701D30}"/>
              </a:ext>
            </a:extLst>
          </p:cNvPr>
          <p:cNvSpPr txBox="1"/>
          <p:nvPr/>
        </p:nvSpPr>
        <p:spPr>
          <a:xfrm>
            <a:off x="4024453" y="3505636"/>
            <a:ext cx="1101584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44" name="Subtitle 2">
            <a:extLst>
              <a:ext uri="{FF2B5EF4-FFF2-40B4-BE49-F238E27FC236}">
                <a16:creationId xmlns:a16="http://schemas.microsoft.com/office/drawing/2014/main" xmlns="" id="{E9C413A4-EF8B-B844-8358-6796B13D3541}"/>
              </a:ext>
            </a:extLst>
          </p:cNvPr>
          <p:cNvSpPr txBox="1">
            <a:spLocks/>
          </p:cNvSpPr>
          <p:nvPr/>
        </p:nvSpPr>
        <p:spPr>
          <a:xfrm>
            <a:off x="4024452" y="3891652"/>
            <a:ext cx="5597643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860D345E-9C7C-7947-9828-1A80A3357A5E}"/>
              </a:ext>
            </a:extLst>
          </p:cNvPr>
          <p:cNvSpPr txBox="1"/>
          <p:nvPr/>
        </p:nvSpPr>
        <p:spPr>
          <a:xfrm>
            <a:off x="6291380" y="4440493"/>
            <a:ext cx="1101584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46" name="Subtitle 2">
            <a:extLst>
              <a:ext uri="{FF2B5EF4-FFF2-40B4-BE49-F238E27FC236}">
                <a16:creationId xmlns:a16="http://schemas.microsoft.com/office/drawing/2014/main" xmlns="" id="{B30A5A4C-85E3-1944-B624-F422A00E9EF3}"/>
              </a:ext>
            </a:extLst>
          </p:cNvPr>
          <p:cNvSpPr txBox="1">
            <a:spLocks/>
          </p:cNvSpPr>
          <p:nvPr/>
        </p:nvSpPr>
        <p:spPr>
          <a:xfrm>
            <a:off x="6291380" y="4816984"/>
            <a:ext cx="5148834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9F4B28AF-8E8F-3E48-9CC2-EF2E5FF4B487}"/>
              </a:ext>
            </a:extLst>
          </p:cNvPr>
          <p:cNvSpPr txBox="1"/>
          <p:nvPr/>
        </p:nvSpPr>
        <p:spPr>
          <a:xfrm>
            <a:off x="8731146" y="5402518"/>
            <a:ext cx="1101584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48" name="Subtitle 2">
            <a:extLst>
              <a:ext uri="{FF2B5EF4-FFF2-40B4-BE49-F238E27FC236}">
                <a16:creationId xmlns:a16="http://schemas.microsoft.com/office/drawing/2014/main" xmlns="" id="{82324EC3-C96C-F84B-A6DA-7914B0B7D069}"/>
              </a:ext>
            </a:extLst>
          </p:cNvPr>
          <p:cNvSpPr txBox="1">
            <a:spLocks/>
          </p:cNvSpPr>
          <p:nvPr/>
        </p:nvSpPr>
        <p:spPr>
          <a:xfrm>
            <a:off x="8731146" y="5779009"/>
            <a:ext cx="2709068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9" name="Freeform 57">
            <a:extLst>
              <a:ext uri="{FF2B5EF4-FFF2-40B4-BE49-F238E27FC236}">
                <a16:creationId xmlns:a16="http://schemas.microsoft.com/office/drawing/2014/main" xmlns="" id="{424E30BB-96EF-7944-B6C4-43469A7B99D5}"/>
              </a:ext>
            </a:extLst>
          </p:cNvPr>
          <p:cNvSpPr/>
          <p:nvPr/>
        </p:nvSpPr>
        <p:spPr>
          <a:xfrm rot="10800000">
            <a:off x="739140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A48AED07-22D1-4A4B-98B6-13E140DA0808}"/>
              </a:ext>
            </a:extLst>
          </p:cNvPr>
          <p:cNvSpPr txBox="1"/>
          <p:nvPr/>
        </p:nvSpPr>
        <p:spPr>
          <a:xfrm>
            <a:off x="716192" y="1200571"/>
            <a:ext cx="747320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‘19</a:t>
            </a:r>
          </a:p>
        </p:txBody>
      </p:sp>
      <p:sp>
        <p:nvSpPr>
          <p:cNvPr id="151" name="Freeform 96">
            <a:extLst>
              <a:ext uri="{FF2B5EF4-FFF2-40B4-BE49-F238E27FC236}">
                <a16:creationId xmlns:a16="http://schemas.microsoft.com/office/drawing/2014/main" xmlns="" id="{72EAD732-A2DD-A649-B189-1084567F1ABE}"/>
              </a:ext>
            </a:extLst>
          </p:cNvPr>
          <p:cNvSpPr/>
          <p:nvPr/>
        </p:nvSpPr>
        <p:spPr>
          <a:xfrm rot="10800000">
            <a:off x="1648199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4EA1CFB7-2153-B549-A31C-CE6C38865097}"/>
              </a:ext>
            </a:extLst>
          </p:cNvPr>
          <p:cNvSpPr txBox="1"/>
          <p:nvPr/>
        </p:nvSpPr>
        <p:spPr>
          <a:xfrm>
            <a:off x="1624449" y="1200571"/>
            <a:ext cx="74892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‘19</a:t>
            </a:r>
          </a:p>
        </p:txBody>
      </p:sp>
      <p:sp>
        <p:nvSpPr>
          <p:cNvPr id="153" name="Freeform 99">
            <a:extLst>
              <a:ext uri="{FF2B5EF4-FFF2-40B4-BE49-F238E27FC236}">
                <a16:creationId xmlns:a16="http://schemas.microsoft.com/office/drawing/2014/main" xmlns="" id="{4F665597-EBE3-AC44-9167-D6BC467586B2}"/>
              </a:ext>
            </a:extLst>
          </p:cNvPr>
          <p:cNvSpPr/>
          <p:nvPr/>
        </p:nvSpPr>
        <p:spPr>
          <a:xfrm rot="10800000">
            <a:off x="2557258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09515EBE-A13A-A54A-99B8-2729285DE42D}"/>
              </a:ext>
            </a:extLst>
          </p:cNvPr>
          <p:cNvSpPr txBox="1"/>
          <p:nvPr/>
        </p:nvSpPr>
        <p:spPr>
          <a:xfrm>
            <a:off x="2512670" y="1200571"/>
            <a:ext cx="79060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‘19</a:t>
            </a:r>
          </a:p>
        </p:txBody>
      </p:sp>
      <p:sp>
        <p:nvSpPr>
          <p:cNvPr id="155" name="Freeform 102">
            <a:extLst>
              <a:ext uri="{FF2B5EF4-FFF2-40B4-BE49-F238E27FC236}">
                <a16:creationId xmlns:a16="http://schemas.microsoft.com/office/drawing/2014/main" xmlns="" id="{5AE0BFAE-FB68-5F4C-8228-1552B09C6652}"/>
              </a:ext>
            </a:extLst>
          </p:cNvPr>
          <p:cNvSpPr/>
          <p:nvPr/>
        </p:nvSpPr>
        <p:spPr>
          <a:xfrm rot="10800000">
            <a:off x="3466317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DA9B3E65-BB81-E244-A9D3-404DAD63353A}"/>
              </a:ext>
            </a:extLst>
          </p:cNvPr>
          <p:cNvSpPr txBox="1"/>
          <p:nvPr/>
        </p:nvSpPr>
        <p:spPr>
          <a:xfrm>
            <a:off x="3434552" y="1200571"/>
            <a:ext cx="76495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‘19</a:t>
            </a:r>
          </a:p>
        </p:txBody>
      </p:sp>
      <p:sp>
        <p:nvSpPr>
          <p:cNvPr id="157" name="Freeform 105">
            <a:extLst>
              <a:ext uri="{FF2B5EF4-FFF2-40B4-BE49-F238E27FC236}">
                <a16:creationId xmlns:a16="http://schemas.microsoft.com/office/drawing/2014/main" xmlns="" id="{70F92C62-2C24-4A4D-B965-8BDEA3C68690}"/>
              </a:ext>
            </a:extLst>
          </p:cNvPr>
          <p:cNvSpPr/>
          <p:nvPr/>
        </p:nvSpPr>
        <p:spPr>
          <a:xfrm rot="10800000">
            <a:off x="4375376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704EE3E2-0794-A64F-BE19-B346DBC44B72}"/>
              </a:ext>
            </a:extLst>
          </p:cNvPr>
          <p:cNvSpPr txBox="1"/>
          <p:nvPr/>
        </p:nvSpPr>
        <p:spPr>
          <a:xfrm>
            <a:off x="4343228" y="1200571"/>
            <a:ext cx="76572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‘19</a:t>
            </a:r>
          </a:p>
        </p:txBody>
      </p:sp>
      <p:sp>
        <p:nvSpPr>
          <p:cNvPr id="159" name="Freeform 108">
            <a:extLst>
              <a:ext uri="{FF2B5EF4-FFF2-40B4-BE49-F238E27FC236}">
                <a16:creationId xmlns:a16="http://schemas.microsoft.com/office/drawing/2014/main" xmlns="" id="{F39255B1-4677-8C4D-B86A-BE6C746D9EA3}"/>
              </a:ext>
            </a:extLst>
          </p:cNvPr>
          <p:cNvSpPr/>
          <p:nvPr/>
        </p:nvSpPr>
        <p:spPr>
          <a:xfrm rot="10800000">
            <a:off x="5284435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091158B8-A758-E84E-99D5-D9E46D324506}"/>
              </a:ext>
            </a:extLst>
          </p:cNvPr>
          <p:cNvSpPr txBox="1"/>
          <p:nvPr/>
        </p:nvSpPr>
        <p:spPr>
          <a:xfrm>
            <a:off x="5261486" y="1200571"/>
            <a:ext cx="74732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 ‘19</a:t>
            </a:r>
          </a:p>
        </p:txBody>
      </p:sp>
      <p:sp>
        <p:nvSpPr>
          <p:cNvPr id="161" name="Freeform 114">
            <a:extLst>
              <a:ext uri="{FF2B5EF4-FFF2-40B4-BE49-F238E27FC236}">
                <a16:creationId xmlns:a16="http://schemas.microsoft.com/office/drawing/2014/main" xmlns="" id="{B6AA31C4-7E76-E44A-9820-12731A2F9D8D}"/>
              </a:ext>
            </a:extLst>
          </p:cNvPr>
          <p:cNvSpPr/>
          <p:nvPr/>
        </p:nvSpPr>
        <p:spPr>
          <a:xfrm rot="10800000">
            <a:off x="6193494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2004467-86DF-EB47-98F8-4A3D9136E905}"/>
              </a:ext>
            </a:extLst>
          </p:cNvPr>
          <p:cNvSpPr txBox="1"/>
          <p:nvPr/>
        </p:nvSpPr>
        <p:spPr>
          <a:xfrm>
            <a:off x="6179939" y="1200571"/>
            <a:ext cx="72853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 ‘19</a:t>
            </a:r>
          </a:p>
        </p:txBody>
      </p:sp>
      <p:sp>
        <p:nvSpPr>
          <p:cNvPr id="163" name="Freeform 117">
            <a:extLst>
              <a:ext uri="{FF2B5EF4-FFF2-40B4-BE49-F238E27FC236}">
                <a16:creationId xmlns:a16="http://schemas.microsoft.com/office/drawing/2014/main" xmlns="" id="{87C224D5-E8B6-FB43-A2D1-C185A857D0DA}"/>
              </a:ext>
            </a:extLst>
          </p:cNvPr>
          <p:cNvSpPr/>
          <p:nvPr/>
        </p:nvSpPr>
        <p:spPr>
          <a:xfrm rot="10800000">
            <a:off x="7102553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F3D0195-09B3-A044-9376-8AC5B1CE25E3}"/>
              </a:ext>
            </a:extLst>
          </p:cNvPr>
          <p:cNvSpPr txBox="1"/>
          <p:nvPr/>
        </p:nvSpPr>
        <p:spPr>
          <a:xfrm>
            <a:off x="7061972" y="1200571"/>
            <a:ext cx="78258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‘19</a:t>
            </a:r>
          </a:p>
        </p:txBody>
      </p:sp>
      <p:sp>
        <p:nvSpPr>
          <p:cNvPr id="165" name="Freeform 120">
            <a:extLst>
              <a:ext uri="{FF2B5EF4-FFF2-40B4-BE49-F238E27FC236}">
                <a16:creationId xmlns:a16="http://schemas.microsoft.com/office/drawing/2014/main" xmlns="" id="{59D96848-C7CD-A943-BA20-695120F791B2}"/>
              </a:ext>
            </a:extLst>
          </p:cNvPr>
          <p:cNvSpPr/>
          <p:nvPr/>
        </p:nvSpPr>
        <p:spPr>
          <a:xfrm rot="10800000">
            <a:off x="8011612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3CC518D2-441F-9744-ABA6-A35ADBD85945}"/>
              </a:ext>
            </a:extLst>
          </p:cNvPr>
          <p:cNvSpPr txBox="1"/>
          <p:nvPr/>
        </p:nvSpPr>
        <p:spPr>
          <a:xfrm>
            <a:off x="7989242" y="1200571"/>
            <a:ext cx="74616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 ‘19</a:t>
            </a:r>
          </a:p>
        </p:txBody>
      </p:sp>
      <p:sp>
        <p:nvSpPr>
          <p:cNvPr id="167" name="Freeform 123">
            <a:extLst>
              <a:ext uri="{FF2B5EF4-FFF2-40B4-BE49-F238E27FC236}">
                <a16:creationId xmlns:a16="http://schemas.microsoft.com/office/drawing/2014/main" xmlns="" id="{B63FB952-FF1A-8648-B050-6C695EC10F31}"/>
              </a:ext>
            </a:extLst>
          </p:cNvPr>
          <p:cNvSpPr/>
          <p:nvPr/>
        </p:nvSpPr>
        <p:spPr>
          <a:xfrm rot="10800000">
            <a:off x="8920671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081083D8-5E41-494D-99AA-F6F0DAA0412A}"/>
              </a:ext>
            </a:extLst>
          </p:cNvPr>
          <p:cNvSpPr txBox="1"/>
          <p:nvPr/>
        </p:nvSpPr>
        <p:spPr>
          <a:xfrm>
            <a:off x="8888105" y="1200571"/>
            <a:ext cx="766557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‘19</a:t>
            </a:r>
          </a:p>
        </p:txBody>
      </p:sp>
      <p:sp>
        <p:nvSpPr>
          <p:cNvPr id="169" name="Freeform 126">
            <a:extLst>
              <a:ext uri="{FF2B5EF4-FFF2-40B4-BE49-F238E27FC236}">
                <a16:creationId xmlns:a16="http://schemas.microsoft.com/office/drawing/2014/main" xmlns="" id="{F3ACFB37-7A2E-6C4B-898A-418A20AFD61E}"/>
              </a:ext>
            </a:extLst>
          </p:cNvPr>
          <p:cNvSpPr/>
          <p:nvPr/>
        </p:nvSpPr>
        <p:spPr>
          <a:xfrm rot="10800000">
            <a:off x="9829730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9D0C1AB8-BF3D-2A4C-94FC-9853145E401A}"/>
              </a:ext>
            </a:extLst>
          </p:cNvPr>
          <p:cNvSpPr txBox="1"/>
          <p:nvPr/>
        </p:nvSpPr>
        <p:spPr>
          <a:xfrm>
            <a:off x="9793156" y="1200571"/>
            <a:ext cx="7745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 ‘19</a:t>
            </a:r>
          </a:p>
        </p:txBody>
      </p:sp>
      <p:sp>
        <p:nvSpPr>
          <p:cNvPr id="171" name="Freeform 129">
            <a:extLst>
              <a:ext uri="{FF2B5EF4-FFF2-40B4-BE49-F238E27FC236}">
                <a16:creationId xmlns:a16="http://schemas.microsoft.com/office/drawing/2014/main" xmlns="" id="{CD41E4D0-F660-2943-8818-B5D05C7A191C}"/>
              </a:ext>
            </a:extLst>
          </p:cNvPr>
          <p:cNvSpPr/>
          <p:nvPr/>
        </p:nvSpPr>
        <p:spPr>
          <a:xfrm rot="10800000">
            <a:off x="10738789" y="1202250"/>
            <a:ext cx="701425" cy="389957"/>
          </a:xfrm>
          <a:custGeom>
            <a:avLst/>
            <a:gdLst>
              <a:gd name="connsiteX0" fmla="*/ 2184400 w 2184400"/>
              <a:gd name="connsiteY0" fmla="*/ 779914 h 779914"/>
              <a:gd name="connsiteX1" fmla="*/ 0 w 2184400"/>
              <a:gd name="connsiteY1" fmla="*/ 779914 h 779914"/>
              <a:gd name="connsiteX2" fmla="*/ 0 w 2184400"/>
              <a:gd name="connsiteY2" fmla="*/ 221114 h 779914"/>
              <a:gd name="connsiteX3" fmla="*/ 911872 w 2184400"/>
              <a:gd name="connsiteY3" fmla="*/ 221114 h 779914"/>
              <a:gd name="connsiteX4" fmla="*/ 1092202 w 2184400"/>
              <a:gd name="connsiteY4" fmla="*/ 0 h 779914"/>
              <a:gd name="connsiteX5" fmla="*/ 1272532 w 2184400"/>
              <a:gd name="connsiteY5" fmla="*/ 221114 h 779914"/>
              <a:gd name="connsiteX6" fmla="*/ 2184400 w 2184400"/>
              <a:gd name="connsiteY6" fmla="*/ 221114 h 77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400" h="779914">
                <a:moveTo>
                  <a:pt x="2184400" y="779914"/>
                </a:moveTo>
                <a:lnTo>
                  <a:pt x="0" y="779914"/>
                </a:lnTo>
                <a:lnTo>
                  <a:pt x="0" y="221114"/>
                </a:lnTo>
                <a:lnTo>
                  <a:pt x="911872" y="221114"/>
                </a:lnTo>
                <a:lnTo>
                  <a:pt x="1092202" y="0"/>
                </a:lnTo>
                <a:lnTo>
                  <a:pt x="1272532" y="221114"/>
                </a:lnTo>
                <a:lnTo>
                  <a:pt x="2184400" y="2211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813D7070-5697-2642-9982-74A3AC42D9E3}"/>
              </a:ext>
            </a:extLst>
          </p:cNvPr>
          <p:cNvSpPr txBox="1"/>
          <p:nvPr/>
        </p:nvSpPr>
        <p:spPr>
          <a:xfrm>
            <a:off x="10707024" y="1200571"/>
            <a:ext cx="76495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‘19</a:t>
            </a:r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16646807-3AB3-5D4E-BC31-131FCDC78E5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xmlns="" id="{14133C73-5534-CF4B-91D4-D2459670E7C0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4CE0A82B-9AE5-204D-B816-B6A1FEB40063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xmlns="" id="{879BFAAB-0637-1848-9B63-9C19ACD429CA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xmlns="" id="{AEB1E02F-2DDC-E743-AA5A-E208B4AC4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75" name="Номер слайда 3">
            <a:extLst>
              <a:ext uri="{FF2B5EF4-FFF2-40B4-BE49-F238E27FC236}">
                <a16:creationId xmlns:a16="http://schemas.microsoft.com/office/drawing/2014/main" xmlns="" id="{FE0DEB09-F2AE-0140-90AA-A0AA2BA3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9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318EB2-3EEA-3546-B76A-3DF2AD4B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6D31B96-45D9-914F-8E77-E18CDDD01A8D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xmlns="" id="{CC90AF15-93D9-904A-AD4A-A1504052ADE3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6DC468CC-EAC5-5B4B-951F-E897BF1F2638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xmlns="" id="{76505747-0F7D-C64A-BB6C-F5DCE3F5B9A0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B5E7D735-135D-C74F-809B-20332ADD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3BC88D5-9EAB-0A45-A0C4-8D0E2B740D14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xmlns="" id="{31943552-B5DB-9045-B2B1-68107048A5F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xmlns="" id="{67DD9464-6184-CE4C-AD1E-48AB5E77FF9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Shape 33158">
            <a:extLst>
              <a:ext uri="{FF2B5EF4-FFF2-40B4-BE49-F238E27FC236}">
                <a16:creationId xmlns:a16="http://schemas.microsoft.com/office/drawing/2014/main" xmlns="" id="{27B6BE11-42D1-2A43-BA6D-978BEB568B1C}"/>
              </a:ext>
            </a:extLst>
          </p:cNvPr>
          <p:cNvSpPr/>
          <p:nvPr/>
        </p:nvSpPr>
        <p:spPr>
          <a:xfrm>
            <a:off x="6315550" y="2289353"/>
            <a:ext cx="1405278" cy="3062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54" h="21600" extrusionOk="0">
                <a:moveTo>
                  <a:pt x="1777" y="0"/>
                </a:moveTo>
                <a:cubicBezTo>
                  <a:pt x="1424" y="970"/>
                  <a:pt x="1105" y="1944"/>
                  <a:pt x="860" y="2922"/>
                </a:cubicBezTo>
                <a:cubicBezTo>
                  <a:pt x="-699" y="9138"/>
                  <a:pt x="-78" y="15434"/>
                  <a:pt x="2234" y="21600"/>
                </a:cubicBezTo>
                <a:cubicBezTo>
                  <a:pt x="6073" y="21174"/>
                  <a:pt x="9732" y="20186"/>
                  <a:pt x="12713" y="18619"/>
                </a:cubicBezTo>
                <a:cubicBezTo>
                  <a:pt x="20901" y="14315"/>
                  <a:pt x="20901" y="7336"/>
                  <a:pt x="12713" y="3033"/>
                </a:cubicBezTo>
                <a:cubicBezTo>
                  <a:pt x="9613" y="1403"/>
                  <a:pt x="5784" y="396"/>
                  <a:pt x="1777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33159">
            <a:extLst>
              <a:ext uri="{FF2B5EF4-FFF2-40B4-BE49-F238E27FC236}">
                <a16:creationId xmlns:a16="http://schemas.microsoft.com/office/drawing/2014/main" xmlns="" id="{ABD76A3D-13FD-3F41-AFBF-579C8B6C2F2F}"/>
              </a:ext>
            </a:extLst>
          </p:cNvPr>
          <p:cNvSpPr/>
          <p:nvPr/>
        </p:nvSpPr>
        <p:spPr>
          <a:xfrm>
            <a:off x="4597199" y="3426494"/>
            <a:ext cx="2571605" cy="1959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7" extrusionOk="0">
                <a:moveTo>
                  <a:pt x="430" y="0"/>
                </a:moveTo>
                <a:cubicBezTo>
                  <a:pt x="291" y="693"/>
                  <a:pt x="188" y="1394"/>
                  <a:pt x="116" y="2101"/>
                </a:cubicBezTo>
                <a:cubicBezTo>
                  <a:pt x="112" y="2134"/>
                  <a:pt x="107" y="2167"/>
                  <a:pt x="104" y="2200"/>
                </a:cubicBezTo>
                <a:cubicBezTo>
                  <a:pt x="70" y="2544"/>
                  <a:pt x="44" y="2893"/>
                  <a:pt x="27" y="3239"/>
                </a:cubicBezTo>
                <a:cubicBezTo>
                  <a:pt x="24" y="3286"/>
                  <a:pt x="24" y="3334"/>
                  <a:pt x="22" y="3381"/>
                </a:cubicBezTo>
                <a:cubicBezTo>
                  <a:pt x="-7" y="4014"/>
                  <a:pt x="-7" y="4646"/>
                  <a:pt x="17" y="5279"/>
                </a:cubicBezTo>
                <a:cubicBezTo>
                  <a:pt x="21" y="5371"/>
                  <a:pt x="22" y="5464"/>
                  <a:pt x="27" y="5556"/>
                </a:cubicBezTo>
                <a:cubicBezTo>
                  <a:pt x="41" y="5851"/>
                  <a:pt x="63" y="6147"/>
                  <a:pt x="90" y="6442"/>
                </a:cubicBezTo>
                <a:cubicBezTo>
                  <a:pt x="110" y="6664"/>
                  <a:pt x="136" y="6885"/>
                  <a:pt x="162" y="7106"/>
                </a:cubicBezTo>
                <a:cubicBezTo>
                  <a:pt x="203" y="7441"/>
                  <a:pt x="250" y="7774"/>
                  <a:pt x="305" y="8106"/>
                </a:cubicBezTo>
                <a:cubicBezTo>
                  <a:pt x="356" y="8405"/>
                  <a:pt x="409" y="8702"/>
                  <a:pt x="472" y="8998"/>
                </a:cubicBezTo>
                <a:cubicBezTo>
                  <a:pt x="511" y="9184"/>
                  <a:pt x="552" y="9370"/>
                  <a:pt x="596" y="9555"/>
                </a:cubicBezTo>
                <a:cubicBezTo>
                  <a:pt x="679" y="9900"/>
                  <a:pt x="770" y="10243"/>
                  <a:pt x="870" y="10582"/>
                </a:cubicBezTo>
                <a:cubicBezTo>
                  <a:pt x="921" y="10756"/>
                  <a:pt x="972" y="10930"/>
                  <a:pt x="1027" y="11102"/>
                </a:cubicBezTo>
                <a:cubicBezTo>
                  <a:pt x="1148" y="11478"/>
                  <a:pt x="1278" y="11850"/>
                  <a:pt x="1421" y="12216"/>
                </a:cubicBezTo>
                <a:cubicBezTo>
                  <a:pt x="1465" y="12331"/>
                  <a:pt x="1512" y="12446"/>
                  <a:pt x="1559" y="12560"/>
                </a:cubicBezTo>
                <a:cubicBezTo>
                  <a:pt x="1740" y="13002"/>
                  <a:pt x="1932" y="13438"/>
                  <a:pt x="2145" y="13862"/>
                </a:cubicBezTo>
                <a:cubicBezTo>
                  <a:pt x="2145" y="13863"/>
                  <a:pt x="2146" y="13864"/>
                  <a:pt x="2147" y="13865"/>
                </a:cubicBezTo>
                <a:cubicBezTo>
                  <a:pt x="2363" y="14294"/>
                  <a:pt x="2600" y="14709"/>
                  <a:pt x="2848" y="15117"/>
                </a:cubicBezTo>
                <a:cubicBezTo>
                  <a:pt x="2904" y="15209"/>
                  <a:pt x="2961" y="15299"/>
                  <a:pt x="3019" y="15391"/>
                </a:cubicBezTo>
                <a:cubicBezTo>
                  <a:pt x="3274" y="15793"/>
                  <a:pt x="3539" y="16191"/>
                  <a:pt x="3827" y="16569"/>
                </a:cubicBezTo>
                <a:cubicBezTo>
                  <a:pt x="4147" y="16989"/>
                  <a:pt x="4482" y="17382"/>
                  <a:pt x="4825" y="17750"/>
                </a:cubicBezTo>
                <a:cubicBezTo>
                  <a:pt x="5160" y="18108"/>
                  <a:pt x="5505" y="18438"/>
                  <a:pt x="5859" y="18747"/>
                </a:cubicBezTo>
                <a:cubicBezTo>
                  <a:pt x="5952" y="18828"/>
                  <a:pt x="6050" y="18896"/>
                  <a:pt x="6145" y="18974"/>
                </a:cubicBezTo>
                <a:cubicBezTo>
                  <a:pt x="6402" y="19187"/>
                  <a:pt x="6661" y="19394"/>
                  <a:pt x="6927" y="19580"/>
                </a:cubicBezTo>
                <a:cubicBezTo>
                  <a:pt x="7079" y="19687"/>
                  <a:pt x="7235" y="19778"/>
                  <a:pt x="7389" y="19876"/>
                </a:cubicBezTo>
                <a:cubicBezTo>
                  <a:pt x="7611" y="20017"/>
                  <a:pt x="7832" y="20161"/>
                  <a:pt x="8059" y="20285"/>
                </a:cubicBezTo>
                <a:cubicBezTo>
                  <a:pt x="8226" y="20376"/>
                  <a:pt x="8396" y="20452"/>
                  <a:pt x="8565" y="20534"/>
                </a:cubicBezTo>
                <a:cubicBezTo>
                  <a:pt x="8786" y="20641"/>
                  <a:pt x="9006" y="20748"/>
                  <a:pt x="9230" y="20839"/>
                </a:cubicBezTo>
                <a:cubicBezTo>
                  <a:pt x="9405" y="20909"/>
                  <a:pt x="9582" y="20966"/>
                  <a:pt x="9758" y="21026"/>
                </a:cubicBezTo>
                <a:cubicBezTo>
                  <a:pt x="9977" y="21102"/>
                  <a:pt x="10195" y="21178"/>
                  <a:pt x="10416" y="21238"/>
                </a:cubicBezTo>
                <a:cubicBezTo>
                  <a:pt x="10617" y="21293"/>
                  <a:pt x="10819" y="21335"/>
                  <a:pt x="11021" y="21377"/>
                </a:cubicBezTo>
                <a:cubicBezTo>
                  <a:pt x="11213" y="21417"/>
                  <a:pt x="11406" y="21458"/>
                  <a:pt x="11599" y="21488"/>
                </a:cubicBezTo>
                <a:cubicBezTo>
                  <a:pt x="11832" y="21522"/>
                  <a:pt x="12066" y="21543"/>
                  <a:pt x="12300" y="21561"/>
                </a:cubicBezTo>
                <a:cubicBezTo>
                  <a:pt x="12462" y="21574"/>
                  <a:pt x="12623" y="21587"/>
                  <a:pt x="12785" y="21592"/>
                </a:cubicBezTo>
                <a:cubicBezTo>
                  <a:pt x="13039" y="21600"/>
                  <a:pt x="13295" y="21598"/>
                  <a:pt x="13549" y="21586"/>
                </a:cubicBezTo>
                <a:cubicBezTo>
                  <a:pt x="13697" y="21580"/>
                  <a:pt x="13846" y="21572"/>
                  <a:pt x="13994" y="21558"/>
                </a:cubicBezTo>
                <a:cubicBezTo>
                  <a:pt x="14264" y="21534"/>
                  <a:pt x="14532" y="21497"/>
                  <a:pt x="14800" y="21451"/>
                </a:cubicBezTo>
                <a:cubicBezTo>
                  <a:pt x="14921" y="21430"/>
                  <a:pt x="15043" y="21408"/>
                  <a:pt x="15163" y="21383"/>
                </a:cubicBezTo>
                <a:cubicBezTo>
                  <a:pt x="15456" y="21322"/>
                  <a:pt x="15748" y="21249"/>
                  <a:pt x="16037" y="21162"/>
                </a:cubicBezTo>
                <a:cubicBezTo>
                  <a:pt x="16132" y="21133"/>
                  <a:pt x="16225" y="21100"/>
                  <a:pt x="16319" y="21069"/>
                </a:cubicBezTo>
                <a:cubicBezTo>
                  <a:pt x="16628" y="20967"/>
                  <a:pt x="16935" y="20854"/>
                  <a:pt x="17239" y="20722"/>
                </a:cubicBezTo>
                <a:cubicBezTo>
                  <a:pt x="17309" y="20691"/>
                  <a:pt x="17378" y="20658"/>
                  <a:pt x="17448" y="20626"/>
                </a:cubicBezTo>
                <a:cubicBezTo>
                  <a:pt x="17768" y="20479"/>
                  <a:pt x="18085" y="20318"/>
                  <a:pt x="18397" y="20137"/>
                </a:cubicBezTo>
                <a:cubicBezTo>
                  <a:pt x="18454" y="20104"/>
                  <a:pt x="18509" y="20067"/>
                  <a:pt x="18566" y="20033"/>
                </a:cubicBezTo>
                <a:cubicBezTo>
                  <a:pt x="18877" y="19845"/>
                  <a:pt x="19187" y="19645"/>
                  <a:pt x="19489" y="19423"/>
                </a:cubicBezTo>
                <a:cubicBezTo>
                  <a:pt x="19555" y="19375"/>
                  <a:pt x="19620" y="19320"/>
                  <a:pt x="19686" y="19270"/>
                </a:cubicBezTo>
                <a:cubicBezTo>
                  <a:pt x="19985" y="19041"/>
                  <a:pt x="20281" y="18803"/>
                  <a:pt x="20569" y="18541"/>
                </a:cubicBezTo>
                <a:cubicBezTo>
                  <a:pt x="20607" y="18506"/>
                  <a:pt x="20642" y="18468"/>
                  <a:pt x="20679" y="18433"/>
                </a:cubicBezTo>
                <a:cubicBezTo>
                  <a:pt x="20989" y="18144"/>
                  <a:pt x="21294" y="17841"/>
                  <a:pt x="21588" y="17513"/>
                </a:cubicBezTo>
                <a:cubicBezTo>
                  <a:pt x="21590" y="17511"/>
                  <a:pt x="21591" y="17509"/>
                  <a:pt x="21593" y="17507"/>
                </a:cubicBezTo>
                <a:cubicBezTo>
                  <a:pt x="15670" y="9562"/>
                  <a:pt x="8420" y="3563"/>
                  <a:pt x="430" y="0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33160">
            <a:extLst>
              <a:ext uri="{FF2B5EF4-FFF2-40B4-BE49-F238E27FC236}">
                <a16:creationId xmlns:a16="http://schemas.microsoft.com/office/drawing/2014/main" xmlns="" id="{9F6B0F06-5432-5C43-8093-83B8AD4714FE}"/>
              </a:ext>
            </a:extLst>
          </p:cNvPr>
          <p:cNvSpPr/>
          <p:nvPr/>
        </p:nvSpPr>
        <p:spPr>
          <a:xfrm>
            <a:off x="6339457" y="4300767"/>
            <a:ext cx="829347" cy="1050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85" y="7234"/>
                  <a:pt x="1923" y="14447"/>
                  <a:pt x="3707" y="21600"/>
                </a:cubicBezTo>
                <a:cubicBezTo>
                  <a:pt x="3919" y="21564"/>
                  <a:pt x="4134" y="21541"/>
                  <a:pt x="4346" y="21502"/>
                </a:cubicBezTo>
                <a:cubicBezTo>
                  <a:pt x="4686" y="21441"/>
                  <a:pt x="5025" y="21375"/>
                  <a:pt x="5364" y="21307"/>
                </a:cubicBezTo>
                <a:cubicBezTo>
                  <a:pt x="6218" y="21134"/>
                  <a:pt x="7066" y="20939"/>
                  <a:pt x="7907" y="20722"/>
                </a:cubicBezTo>
                <a:cubicBezTo>
                  <a:pt x="8130" y="20665"/>
                  <a:pt x="8355" y="20615"/>
                  <a:pt x="8576" y="20555"/>
                </a:cubicBezTo>
                <a:cubicBezTo>
                  <a:pt x="10854" y="19932"/>
                  <a:pt x="13082" y="19153"/>
                  <a:pt x="15219" y="18202"/>
                </a:cubicBezTo>
                <a:cubicBezTo>
                  <a:pt x="15233" y="18196"/>
                  <a:pt x="15248" y="18191"/>
                  <a:pt x="15262" y="18185"/>
                </a:cubicBezTo>
                <a:cubicBezTo>
                  <a:pt x="15287" y="18174"/>
                  <a:pt x="15311" y="18161"/>
                  <a:pt x="15335" y="18150"/>
                </a:cubicBezTo>
                <a:cubicBezTo>
                  <a:pt x="16418" y="17664"/>
                  <a:pt x="17477" y="17136"/>
                  <a:pt x="18511" y="16566"/>
                </a:cubicBezTo>
                <a:cubicBezTo>
                  <a:pt x="19569" y="15983"/>
                  <a:pt x="20601" y="15355"/>
                  <a:pt x="21600" y="14683"/>
                </a:cubicBezTo>
                <a:cubicBezTo>
                  <a:pt x="14917" y="9290"/>
                  <a:pt x="7685" y="4388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33161">
            <a:extLst>
              <a:ext uri="{FF2B5EF4-FFF2-40B4-BE49-F238E27FC236}">
                <a16:creationId xmlns:a16="http://schemas.microsoft.com/office/drawing/2014/main" xmlns="" id="{0510B86C-570B-1749-A54E-BA6561200089}"/>
              </a:ext>
            </a:extLst>
          </p:cNvPr>
          <p:cNvSpPr/>
          <p:nvPr/>
        </p:nvSpPr>
        <p:spPr>
          <a:xfrm>
            <a:off x="4597227" y="2261727"/>
            <a:ext cx="3018341" cy="178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600" extrusionOk="0">
                <a:moveTo>
                  <a:pt x="10982" y="0"/>
                </a:moveTo>
                <a:cubicBezTo>
                  <a:pt x="8168" y="0"/>
                  <a:pt x="5354" y="1845"/>
                  <a:pt x="3207" y="5537"/>
                </a:cubicBezTo>
                <a:cubicBezTo>
                  <a:pt x="660" y="9916"/>
                  <a:pt x="-362" y="15908"/>
                  <a:pt x="112" y="21600"/>
                </a:cubicBezTo>
                <a:cubicBezTo>
                  <a:pt x="6698" y="15981"/>
                  <a:pt x="13889" y="12752"/>
                  <a:pt x="21238" y="12107"/>
                </a:cubicBezTo>
                <a:cubicBezTo>
                  <a:pt x="20702" y="9714"/>
                  <a:pt x="19880" y="7466"/>
                  <a:pt x="18758" y="5537"/>
                </a:cubicBezTo>
                <a:cubicBezTo>
                  <a:pt x="16611" y="1845"/>
                  <a:pt x="13797" y="0"/>
                  <a:pt x="10982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33162">
            <a:extLst>
              <a:ext uri="{FF2B5EF4-FFF2-40B4-BE49-F238E27FC236}">
                <a16:creationId xmlns:a16="http://schemas.microsoft.com/office/drawing/2014/main" xmlns="" id="{01C6781E-4203-904F-AEC2-C2729CCF2415}"/>
              </a:ext>
            </a:extLst>
          </p:cNvPr>
          <p:cNvSpPr/>
          <p:nvPr/>
        </p:nvSpPr>
        <p:spPr>
          <a:xfrm>
            <a:off x="6320761" y="2289353"/>
            <a:ext cx="1294807" cy="1151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3" y="0"/>
                </a:moveTo>
                <a:cubicBezTo>
                  <a:pt x="1683" y="2581"/>
                  <a:pt x="1287" y="5169"/>
                  <a:pt x="982" y="7772"/>
                </a:cubicBezTo>
                <a:cubicBezTo>
                  <a:pt x="443" y="12369"/>
                  <a:pt x="133" y="16983"/>
                  <a:pt x="0" y="21600"/>
                </a:cubicBezTo>
                <a:cubicBezTo>
                  <a:pt x="7083" y="19800"/>
                  <a:pt x="14308" y="18669"/>
                  <a:pt x="21600" y="18250"/>
                </a:cubicBezTo>
                <a:cubicBezTo>
                  <a:pt x="21598" y="18245"/>
                  <a:pt x="21597" y="18240"/>
                  <a:pt x="21595" y="18235"/>
                </a:cubicBezTo>
                <a:cubicBezTo>
                  <a:pt x="21279" y="17313"/>
                  <a:pt x="20921" y="16403"/>
                  <a:pt x="20520" y="15513"/>
                </a:cubicBezTo>
                <a:cubicBezTo>
                  <a:pt x="20143" y="14675"/>
                  <a:pt x="19721" y="13861"/>
                  <a:pt x="19268" y="13058"/>
                </a:cubicBezTo>
                <a:cubicBezTo>
                  <a:pt x="19237" y="13004"/>
                  <a:pt x="19215" y="12945"/>
                  <a:pt x="19184" y="12891"/>
                </a:cubicBezTo>
                <a:cubicBezTo>
                  <a:pt x="19180" y="12884"/>
                  <a:pt x="19174" y="12877"/>
                  <a:pt x="19170" y="12870"/>
                </a:cubicBezTo>
                <a:cubicBezTo>
                  <a:pt x="18728" y="12099"/>
                  <a:pt x="18240" y="11351"/>
                  <a:pt x="17727" y="10619"/>
                </a:cubicBezTo>
                <a:cubicBezTo>
                  <a:pt x="17676" y="10548"/>
                  <a:pt x="17634" y="10471"/>
                  <a:pt x="17583" y="10400"/>
                </a:cubicBezTo>
                <a:cubicBezTo>
                  <a:pt x="17576" y="10391"/>
                  <a:pt x="17570" y="10382"/>
                  <a:pt x="17564" y="10373"/>
                </a:cubicBezTo>
                <a:cubicBezTo>
                  <a:pt x="17499" y="10283"/>
                  <a:pt x="17430" y="10196"/>
                  <a:pt x="17364" y="10107"/>
                </a:cubicBezTo>
                <a:cubicBezTo>
                  <a:pt x="16847" y="9405"/>
                  <a:pt x="16305" y="8722"/>
                  <a:pt x="15721" y="8065"/>
                </a:cubicBezTo>
                <a:cubicBezTo>
                  <a:pt x="15139" y="7412"/>
                  <a:pt x="14534" y="6807"/>
                  <a:pt x="13914" y="6228"/>
                </a:cubicBezTo>
                <a:cubicBezTo>
                  <a:pt x="13746" y="6071"/>
                  <a:pt x="13573" y="5924"/>
                  <a:pt x="13402" y="5773"/>
                </a:cubicBezTo>
                <a:cubicBezTo>
                  <a:pt x="12953" y="5375"/>
                  <a:pt x="12490" y="4997"/>
                  <a:pt x="12024" y="4637"/>
                </a:cubicBezTo>
                <a:cubicBezTo>
                  <a:pt x="11793" y="4458"/>
                  <a:pt x="11562" y="4278"/>
                  <a:pt x="11326" y="4109"/>
                </a:cubicBezTo>
                <a:cubicBezTo>
                  <a:pt x="10784" y="3718"/>
                  <a:pt x="10235" y="3350"/>
                  <a:pt x="9673" y="3009"/>
                </a:cubicBezTo>
                <a:cubicBezTo>
                  <a:pt x="9571" y="2947"/>
                  <a:pt x="9470" y="2877"/>
                  <a:pt x="9366" y="2816"/>
                </a:cubicBezTo>
                <a:cubicBezTo>
                  <a:pt x="9358" y="2811"/>
                  <a:pt x="9351" y="2805"/>
                  <a:pt x="9343" y="2800"/>
                </a:cubicBezTo>
                <a:cubicBezTo>
                  <a:pt x="8709" y="2428"/>
                  <a:pt x="8060" y="2099"/>
                  <a:pt x="7406" y="1790"/>
                </a:cubicBezTo>
                <a:cubicBezTo>
                  <a:pt x="7093" y="1642"/>
                  <a:pt x="6774" y="1510"/>
                  <a:pt x="6457" y="1376"/>
                </a:cubicBezTo>
                <a:cubicBezTo>
                  <a:pt x="6059" y="1209"/>
                  <a:pt x="5659" y="1051"/>
                  <a:pt x="5256" y="905"/>
                </a:cubicBezTo>
                <a:cubicBezTo>
                  <a:pt x="4929" y="788"/>
                  <a:pt x="4603" y="673"/>
                  <a:pt x="4273" y="570"/>
                </a:cubicBezTo>
                <a:cubicBezTo>
                  <a:pt x="3907" y="456"/>
                  <a:pt x="3539" y="363"/>
                  <a:pt x="3170" y="267"/>
                </a:cubicBezTo>
                <a:cubicBezTo>
                  <a:pt x="2821" y="177"/>
                  <a:pt x="2474" y="74"/>
                  <a:pt x="212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33163">
            <a:extLst>
              <a:ext uri="{FF2B5EF4-FFF2-40B4-BE49-F238E27FC236}">
                <a16:creationId xmlns:a16="http://schemas.microsoft.com/office/drawing/2014/main" xmlns="" id="{B95D1BF6-8E86-2E46-BAA9-4BC96C3C762D}"/>
              </a:ext>
            </a:extLst>
          </p:cNvPr>
          <p:cNvSpPr/>
          <p:nvPr/>
        </p:nvSpPr>
        <p:spPr>
          <a:xfrm>
            <a:off x="4597507" y="3426494"/>
            <a:ext cx="771685" cy="620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1425" y="0"/>
                </a:moveTo>
                <a:cubicBezTo>
                  <a:pt x="1186" y="1130"/>
                  <a:pt x="979" y="2265"/>
                  <a:pt x="800" y="3409"/>
                </a:cubicBezTo>
                <a:cubicBezTo>
                  <a:pt x="632" y="4482"/>
                  <a:pt x="495" y="5562"/>
                  <a:pt x="378" y="6643"/>
                </a:cubicBezTo>
                <a:cubicBezTo>
                  <a:pt x="339" y="7012"/>
                  <a:pt x="309" y="7381"/>
                  <a:pt x="277" y="7750"/>
                </a:cubicBezTo>
                <a:cubicBezTo>
                  <a:pt x="218" y="8389"/>
                  <a:pt x="168" y="9033"/>
                  <a:pt x="128" y="9673"/>
                </a:cubicBezTo>
                <a:cubicBezTo>
                  <a:pt x="86" y="10382"/>
                  <a:pt x="55" y="11090"/>
                  <a:pt x="35" y="11800"/>
                </a:cubicBezTo>
                <a:cubicBezTo>
                  <a:pt x="26" y="12086"/>
                  <a:pt x="16" y="12370"/>
                  <a:pt x="11" y="12655"/>
                </a:cubicBezTo>
                <a:cubicBezTo>
                  <a:pt x="-2" y="13460"/>
                  <a:pt x="-4" y="14268"/>
                  <a:pt x="11" y="15073"/>
                </a:cubicBezTo>
                <a:cubicBezTo>
                  <a:pt x="15" y="15320"/>
                  <a:pt x="20" y="15565"/>
                  <a:pt x="27" y="15812"/>
                </a:cubicBezTo>
                <a:cubicBezTo>
                  <a:pt x="54" y="16716"/>
                  <a:pt x="97" y="17618"/>
                  <a:pt x="160" y="18521"/>
                </a:cubicBezTo>
                <a:cubicBezTo>
                  <a:pt x="231" y="19550"/>
                  <a:pt x="323" y="20577"/>
                  <a:pt x="441" y="21600"/>
                </a:cubicBezTo>
                <a:cubicBezTo>
                  <a:pt x="7335" y="17345"/>
                  <a:pt x="14401" y="13577"/>
                  <a:pt x="21596" y="10285"/>
                </a:cubicBezTo>
                <a:cubicBezTo>
                  <a:pt x="15058" y="6363"/>
                  <a:pt x="8328" y="2916"/>
                  <a:pt x="1425" y="0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33190">
            <a:extLst>
              <a:ext uri="{FF2B5EF4-FFF2-40B4-BE49-F238E27FC236}">
                <a16:creationId xmlns:a16="http://schemas.microsoft.com/office/drawing/2014/main" xmlns="" id="{701F0FB0-C354-B349-8CD4-5D8A47FA0604}"/>
              </a:ext>
            </a:extLst>
          </p:cNvPr>
          <p:cNvSpPr/>
          <p:nvPr/>
        </p:nvSpPr>
        <p:spPr>
          <a:xfrm>
            <a:off x="3774543" y="3251123"/>
            <a:ext cx="5020510" cy="1279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79" extrusionOk="0">
                <a:moveTo>
                  <a:pt x="0" y="20279"/>
                </a:moveTo>
                <a:cubicBezTo>
                  <a:pt x="5933" y="5726"/>
                  <a:pt x="12991" y="-1321"/>
                  <a:pt x="20108" y="204"/>
                </a:cubicBezTo>
                <a:cubicBezTo>
                  <a:pt x="20606" y="311"/>
                  <a:pt x="21104" y="460"/>
                  <a:pt x="21600" y="652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33191">
            <a:extLst>
              <a:ext uri="{FF2B5EF4-FFF2-40B4-BE49-F238E27FC236}">
                <a16:creationId xmlns:a16="http://schemas.microsoft.com/office/drawing/2014/main" xmlns="" id="{3A0CA386-6CA6-D640-A194-949A9CF13250}"/>
              </a:ext>
            </a:extLst>
          </p:cNvPr>
          <p:cNvSpPr/>
          <p:nvPr/>
        </p:nvSpPr>
        <p:spPr>
          <a:xfrm>
            <a:off x="6315398" y="1409919"/>
            <a:ext cx="414734" cy="492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21600" extrusionOk="0">
                <a:moveTo>
                  <a:pt x="15342" y="0"/>
                </a:moveTo>
                <a:cubicBezTo>
                  <a:pt x="9436" y="1852"/>
                  <a:pt x="5231" y="3751"/>
                  <a:pt x="2753" y="5672"/>
                </a:cubicBezTo>
                <a:cubicBezTo>
                  <a:pt x="-3807" y="10757"/>
                  <a:pt x="1688" y="15928"/>
                  <a:pt x="15714" y="20887"/>
                </a:cubicBezTo>
                <a:cubicBezTo>
                  <a:pt x="16388" y="21126"/>
                  <a:pt x="17081" y="21363"/>
                  <a:pt x="17793" y="2160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33192">
            <a:extLst>
              <a:ext uri="{FF2B5EF4-FFF2-40B4-BE49-F238E27FC236}">
                <a16:creationId xmlns:a16="http://schemas.microsoft.com/office/drawing/2014/main" xmlns="" id="{A09E68B2-5D23-AB41-802B-F563B82C9C23}"/>
              </a:ext>
            </a:extLst>
          </p:cNvPr>
          <p:cNvSpPr/>
          <p:nvPr/>
        </p:nvSpPr>
        <p:spPr>
          <a:xfrm>
            <a:off x="3396950" y="3136907"/>
            <a:ext cx="4236211" cy="24047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8211" y="1845"/>
                  <a:pt x="15693" y="9097"/>
                  <a:pt x="20967" y="20222"/>
                </a:cubicBezTo>
                <a:cubicBezTo>
                  <a:pt x="21182" y="20675"/>
                  <a:pt x="21393" y="21135"/>
                  <a:pt x="21600" y="2160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33194">
            <a:extLst>
              <a:ext uri="{FF2B5EF4-FFF2-40B4-BE49-F238E27FC236}">
                <a16:creationId xmlns:a16="http://schemas.microsoft.com/office/drawing/2014/main" xmlns="" id="{05157F56-DC40-2D41-B68E-4AF4D1111F03}"/>
              </a:ext>
            </a:extLst>
          </p:cNvPr>
          <p:cNvSpPr/>
          <p:nvPr/>
        </p:nvSpPr>
        <p:spPr>
          <a:xfrm>
            <a:off x="6247806" y="1337469"/>
            <a:ext cx="714375" cy="714375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33197">
            <a:extLst>
              <a:ext uri="{FF2B5EF4-FFF2-40B4-BE49-F238E27FC236}">
                <a16:creationId xmlns:a16="http://schemas.microsoft.com/office/drawing/2014/main" xmlns="" id="{F2CA1222-2486-3C4F-A3FE-D2A3982C5A1E}"/>
              </a:ext>
            </a:extLst>
          </p:cNvPr>
          <p:cNvSpPr/>
          <p:nvPr/>
        </p:nvSpPr>
        <p:spPr>
          <a:xfrm>
            <a:off x="7169849" y="4994177"/>
            <a:ext cx="714376" cy="714375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33200">
            <a:extLst>
              <a:ext uri="{FF2B5EF4-FFF2-40B4-BE49-F238E27FC236}">
                <a16:creationId xmlns:a16="http://schemas.microsoft.com/office/drawing/2014/main" xmlns="" id="{A5DEA2A1-A933-874A-85DA-D19C950A7363}"/>
              </a:ext>
            </a:extLst>
          </p:cNvPr>
          <p:cNvSpPr/>
          <p:nvPr/>
        </p:nvSpPr>
        <p:spPr>
          <a:xfrm>
            <a:off x="3318868" y="4311055"/>
            <a:ext cx="714375" cy="714375"/>
          </a:xfrm>
          <a:prstGeom prst="ellipse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hape 33203">
            <a:extLst>
              <a:ext uri="{FF2B5EF4-FFF2-40B4-BE49-F238E27FC236}">
                <a16:creationId xmlns:a16="http://schemas.microsoft.com/office/drawing/2014/main" xmlns="" id="{7764A643-52D1-9F48-BFEF-041C2B1812AB}"/>
              </a:ext>
            </a:extLst>
          </p:cNvPr>
          <p:cNvSpPr/>
          <p:nvPr/>
        </p:nvSpPr>
        <p:spPr>
          <a:xfrm>
            <a:off x="2952751" y="2730501"/>
            <a:ext cx="714375" cy="71437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33206">
            <a:extLst>
              <a:ext uri="{FF2B5EF4-FFF2-40B4-BE49-F238E27FC236}">
                <a16:creationId xmlns:a16="http://schemas.microsoft.com/office/drawing/2014/main" xmlns="" id="{A08F3DB6-5D18-EE48-9985-243C32FE91DD}"/>
              </a:ext>
            </a:extLst>
          </p:cNvPr>
          <p:cNvSpPr/>
          <p:nvPr/>
        </p:nvSpPr>
        <p:spPr>
          <a:xfrm>
            <a:off x="8260602" y="2909094"/>
            <a:ext cx="714376" cy="714375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33209">
            <a:extLst>
              <a:ext uri="{FF2B5EF4-FFF2-40B4-BE49-F238E27FC236}">
                <a16:creationId xmlns:a16="http://schemas.microsoft.com/office/drawing/2014/main" xmlns="" id="{AD98D1E7-6019-2347-8EDB-ACEFD567F2E7}"/>
              </a:ext>
            </a:extLst>
          </p:cNvPr>
          <p:cNvSpPr/>
          <p:nvPr/>
        </p:nvSpPr>
        <p:spPr>
          <a:xfrm>
            <a:off x="6283525" y="5771757"/>
            <a:ext cx="714375" cy="714375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932">
            <a:extLst>
              <a:ext uri="{FF2B5EF4-FFF2-40B4-BE49-F238E27FC236}">
                <a16:creationId xmlns:a16="http://schemas.microsoft.com/office/drawing/2014/main" xmlns="" id="{9575A478-E863-FA49-97DE-4477FEF996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7174" y="5952480"/>
            <a:ext cx="347077" cy="348120"/>
          </a:xfrm>
          <a:custGeom>
            <a:avLst/>
            <a:gdLst>
              <a:gd name="T0" fmla="*/ 1815354 w 291035"/>
              <a:gd name="T1" fmla="*/ 2604568 h 291380"/>
              <a:gd name="T2" fmla="*/ 1713203 w 291035"/>
              <a:gd name="T3" fmla="*/ 2604568 h 291380"/>
              <a:gd name="T4" fmla="*/ 2265533 w 291035"/>
              <a:gd name="T5" fmla="*/ 2316933 h 291380"/>
              <a:gd name="T6" fmla="*/ 2559449 w 291035"/>
              <a:gd name="T7" fmla="*/ 2610120 h 291380"/>
              <a:gd name="T8" fmla="*/ 2265533 w 291035"/>
              <a:gd name="T9" fmla="*/ 2316933 h 291380"/>
              <a:gd name="T10" fmla="*/ 689932 w 291035"/>
              <a:gd name="T11" fmla="*/ 2610120 h 291380"/>
              <a:gd name="T12" fmla="*/ 979888 w 291035"/>
              <a:gd name="T13" fmla="*/ 2316933 h 291380"/>
              <a:gd name="T14" fmla="*/ 1412063 w 291035"/>
              <a:gd name="T15" fmla="*/ 2062633 h 291380"/>
              <a:gd name="T16" fmla="*/ 1837316 w 291035"/>
              <a:gd name="T17" fmla="*/ 3140014 h 291380"/>
              <a:gd name="T18" fmla="*/ 1412063 w 291035"/>
              <a:gd name="T19" fmla="*/ 2062633 h 291380"/>
              <a:gd name="T20" fmla="*/ 2265533 w 291035"/>
              <a:gd name="T21" fmla="*/ 2216540 h 291380"/>
              <a:gd name="T22" fmla="*/ 2559449 w 291035"/>
              <a:gd name="T23" fmla="*/ 2055886 h 291380"/>
              <a:gd name="T24" fmla="*/ 689932 w 291035"/>
              <a:gd name="T25" fmla="*/ 2055886 h 291380"/>
              <a:gd name="T26" fmla="*/ 979888 w 291035"/>
              <a:gd name="T27" fmla="*/ 2216540 h 291380"/>
              <a:gd name="T28" fmla="*/ 689932 w 291035"/>
              <a:gd name="T29" fmla="*/ 2055886 h 291380"/>
              <a:gd name="T30" fmla="*/ 2607120 w 291035"/>
              <a:gd name="T31" fmla="*/ 1955485 h 291380"/>
              <a:gd name="T32" fmla="*/ 2654775 w 291035"/>
              <a:gd name="T33" fmla="*/ 2610120 h 291380"/>
              <a:gd name="T34" fmla="*/ 2718324 w 291035"/>
              <a:gd name="T35" fmla="*/ 2662353 h 291380"/>
              <a:gd name="T36" fmla="*/ 2154329 w 291035"/>
              <a:gd name="T37" fmla="*/ 2710538 h 291380"/>
              <a:gd name="T38" fmla="*/ 2154329 w 291035"/>
              <a:gd name="T39" fmla="*/ 2610120 h 291380"/>
              <a:gd name="T40" fmla="*/ 2170208 w 291035"/>
              <a:gd name="T41" fmla="*/ 2003669 h 291380"/>
              <a:gd name="T42" fmla="*/ 642282 w 291035"/>
              <a:gd name="T43" fmla="*/ 1955485 h 291380"/>
              <a:gd name="T44" fmla="*/ 1079182 w 291035"/>
              <a:gd name="T45" fmla="*/ 2003669 h 291380"/>
              <a:gd name="T46" fmla="*/ 1095077 w 291035"/>
              <a:gd name="T47" fmla="*/ 2610120 h 291380"/>
              <a:gd name="T48" fmla="*/ 1095077 w 291035"/>
              <a:gd name="T49" fmla="*/ 2710538 h 291380"/>
              <a:gd name="T50" fmla="*/ 527093 w 291035"/>
              <a:gd name="T51" fmla="*/ 2662353 h 291380"/>
              <a:gd name="T52" fmla="*/ 590642 w 291035"/>
              <a:gd name="T53" fmla="*/ 2610120 h 291380"/>
              <a:gd name="T54" fmla="*/ 642282 w 291035"/>
              <a:gd name="T55" fmla="*/ 1955485 h 291380"/>
              <a:gd name="T56" fmla="*/ 361032 w 291035"/>
              <a:gd name="T57" fmla="*/ 3140014 h 291380"/>
              <a:gd name="T58" fmla="*/ 1311781 w 291035"/>
              <a:gd name="T59" fmla="*/ 2062633 h 291380"/>
              <a:gd name="T60" fmla="*/ 1247589 w 291035"/>
              <a:gd name="T61" fmla="*/ 2010566 h 291380"/>
              <a:gd name="T62" fmla="*/ 1953651 w 291035"/>
              <a:gd name="T63" fmla="*/ 1962499 h 291380"/>
              <a:gd name="T64" fmla="*/ 1953651 w 291035"/>
              <a:gd name="T65" fmla="*/ 2062633 h 291380"/>
              <a:gd name="T66" fmla="*/ 1937599 w 291035"/>
              <a:gd name="T67" fmla="*/ 3140014 h 291380"/>
              <a:gd name="T68" fmla="*/ 2884323 w 291035"/>
              <a:gd name="T69" fmla="*/ 1602055 h 291380"/>
              <a:gd name="T70" fmla="*/ 1633550 w 291035"/>
              <a:gd name="T71" fmla="*/ 695694 h 291380"/>
              <a:gd name="T72" fmla="*/ 1418940 w 291035"/>
              <a:gd name="T73" fmla="*/ 1181184 h 291380"/>
              <a:gd name="T74" fmla="*/ 1848151 w 291035"/>
              <a:gd name="T75" fmla="*/ 906589 h 291380"/>
              <a:gd name="T76" fmla="*/ 1633550 w 291035"/>
              <a:gd name="T77" fmla="*/ 596186 h 291380"/>
              <a:gd name="T78" fmla="*/ 1949381 w 291035"/>
              <a:gd name="T79" fmla="*/ 1181184 h 291380"/>
              <a:gd name="T80" fmla="*/ 2010121 w 291035"/>
              <a:gd name="T81" fmla="*/ 1228944 h 291380"/>
              <a:gd name="T82" fmla="*/ 1301513 w 291035"/>
              <a:gd name="T83" fmla="*/ 1280680 h 291380"/>
              <a:gd name="T84" fmla="*/ 1301513 w 291035"/>
              <a:gd name="T85" fmla="*/ 1181184 h 291380"/>
              <a:gd name="T86" fmla="*/ 1317719 w 291035"/>
              <a:gd name="T87" fmla="*/ 906589 h 291380"/>
              <a:gd name="T88" fmla="*/ 1624691 w 291035"/>
              <a:gd name="T89" fmla="*/ 116152 h 291380"/>
              <a:gd name="T90" fmla="*/ 3072873 w 291035"/>
              <a:gd name="T91" fmla="*/ 1505921 h 291380"/>
              <a:gd name="T92" fmla="*/ 641857 w 291035"/>
              <a:gd name="T93" fmla="*/ 96120 h 291380"/>
              <a:gd name="T94" fmla="*/ 938703 w 291035"/>
              <a:gd name="T95" fmla="*/ 636829 h 291380"/>
              <a:gd name="T96" fmla="*/ 641857 w 291035"/>
              <a:gd name="T97" fmla="*/ 96120 h 291380"/>
              <a:gd name="T98" fmla="*/ 1087136 w 291035"/>
              <a:gd name="T99" fmla="*/ 0 h 291380"/>
              <a:gd name="T100" fmla="*/ 1087136 w 291035"/>
              <a:gd name="T101" fmla="*/ 96120 h 291380"/>
              <a:gd name="T102" fmla="*/ 1034998 w 291035"/>
              <a:gd name="T103" fmla="*/ 544703 h 291380"/>
              <a:gd name="T104" fmla="*/ 1656811 w 291035"/>
              <a:gd name="T105" fmla="*/ 12039 h 291380"/>
              <a:gd name="T106" fmla="*/ 3241363 w 291035"/>
              <a:gd name="T107" fmla="*/ 1574005 h 291380"/>
              <a:gd name="T108" fmla="*/ 2984620 w 291035"/>
              <a:gd name="T109" fmla="*/ 1602055 h 291380"/>
              <a:gd name="T110" fmla="*/ 3197241 w 291035"/>
              <a:gd name="T111" fmla="*/ 3140014 h 291380"/>
              <a:gd name="T112" fmla="*/ 3197241 w 291035"/>
              <a:gd name="T113" fmla="*/ 3240141 h 291380"/>
              <a:gd name="T114" fmla="*/ 0 w 291035"/>
              <a:gd name="T115" fmla="*/ 3192074 h 291380"/>
              <a:gd name="T116" fmla="*/ 264761 w 291035"/>
              <a:gd name="T117" fmla="*/ 3140014 h 291380"/>
              <a:gd name="T118" fmla="*/ 52125 w 291035"/>
              <a:gd name="T119" fmla="*/ 1602055 h 291380"/>
              <a:gd name="T120" fmla="*/ 16024 w 291035"/>
              <a:gd name="T121" fmla="*/ 1517941 h 291380"/>
              <a:gd name="T122" fmla="*/ 545575 w 291035"/>
              <a:gd name="T123" fmla="*/ 96120 h 291380"/>
              <a:gd name="T124" fmla="*/ 445290 w 291035"/>
              <a:gd name="T125" fmla="*/ 48077 h 2913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91035" h="291380">
                <a:moveTo>
                  <a:pt x="158024" y="229827"/>
                </a:moveTo>
                <a:cubicBezTo>
                  <a:pt x="160955" y="229827"/>
                  <a:pt x="162787" y="232025"/>
                  <a:pt x="162787" y="234223"/>
                </a:cubicBezTo>
                <a:cubicBezTo>
                  <a:pt x="162787" y="236788"/>
                  <a:pt x="160955" y="238986"/>
                  <a:pt x="158024" y="238986"/>
                </a:cubicBezTo>
                <a:cubicBezTo>
                  <a:pt x="155826" y="238986"/>
                  <a:pt x="153628" y="236788"/>
                  <a:pt x="153628" y="234223"/>
                </a:cubicBezTo>
                <a:cubicBezTo>
                  <a:pt x="153628" y="232025"/>
                  <a:pt x="155826" y="229827"/>
                  <a:pt x="158024" y="229827"/>
                </a:cubicBezTo>
                <a:close/>
                <a:moveTo>
                  <a:pt x="203156" y="208358"/>
                </a:moveTo>
                <a:lnTo>
                  <a:pt x="203156" y="234724"/>
                </a:lnTo>
                <a:lnTo>
                  <a:pt x="229512" y="234724"/>
                </a:lnTo>
                <a:lnTo>
                  <a:pt x="229512" y="208358"/>
                </a:lnTo>
                <a:lnTo>
                  <a:pt x="203156" y="208358"/>
                </a:lnTo>
                <a:close/>
                <a:moveTo>
                  <a:pt x="61868" y="208358"/>
                </a:moveTo>
                <a:lnTo>
                  <a:pt x="61868" y="234724"/>
                </a:lnTo>
                <a:lnTo>
                  <a:pt x="87869" y="234724"/>
                </a:lnTo>
                <a:lnTo>
                  <a:pt x="87869" y="208358"/>
                </a:lnTo>
                <a:lnTo>
                  <a:pt x="61868" y="208358"/>
                </a:lnTo>
                <a:close/>
                <a:moveTo>
                  <a:pt x="126624" y="185489"/>
                </a:moveTo>
                <a:lnTo>
                  <a:pt x="126624" y="282376"/>
                </a:lnTo>
                <a:lnTo>
                  <a:pt x="164756" y="282376"/>
                </a:lnTo>
                <a:lnTo>
                  <a:pt x="164756" y="185489"/>
                </a:lnTo>
                <a:lnTo>
                  <a:pt x="126624" y="185489"/>
                </a:lnTo>
                <a:close/>
                <a:moveTo>
                  <a:pt x="203156" y="184882"/>
                </a:moveTo>
                <a:lnTo>
                  <a:pt x="203156" y="199329"/>
                </a:lnTo>
                <a:lnTo>
                  <a:pt x="229512" y="199329"/>
                </a:lnTo>
                <a:lnTo>
                  <a:pt x="229512" y="184882"/>
                </a:lnTo>
                <a:lnTo>
                  <a:pt x="203156" y="184882"/>
                </a:lnTo>
                <a:close/>
                <a:moveTo>
                  <a:pt x="61868" y="184882"/>
                </a:moveTo>
                <a:lnTo>
                  <a:pt x="61868" y="199329"/>
                </a:lnTo>
                <a:lnTo>
                  <a:pt x="87869" y="199329"/>
                </a:lnTo>
                <a:lnTo>
                  <a:pt x="87869" y="184882"/>
                </a:lnTo>
                <a:lnTo>
                  <a:pt x="61868" y="184882"/>
                </a:lnTo>
                <a:close/>
                <a:moveTo>
                  <a:pt x="198882" y="175852"/>
                </a:moveTo>
                <a:lnTo>
                  <a:pt x="233786" y="175852"/>
                </a:lnTo>
                <a:cubicBezTo>
                  <a:pt x="236279" y="175852"/>
                  <a:pt x="238060" y="177658"/>
                  <a:pt x="238060" y="180186"/>
                </a:cubicBezTo>
                <a:lnTo>
                  <a:pt x="238060" y="234724"/>
                </a:lnTo>
                <a:lnTo>
                  <a:pt x="239841" y="234724"/>
                </a:lnTo>
                <a:cubicBezTo>
                  <a:pt x="241978" y="234724"/>
                  <a:pt x="243759" y="236891"/>
                  <a:pt x="243759" y="239420"/>
                </a:cubicBezTo>
                <a:cubicBezTo>
                  <a:pt x="243759" y="241948"/>
                  <a:pt x="241978" y="243754"/>
                  <a:pt x="239841" y="243754"/>
                </a:cubicBezTo>
                <a:lnTo>
                  <a:pt x="193183" y="243754"/>
                </a:lnTo>
                <a:cubicBezTo>
                  <a:pt x="190690" y="243754"/>
                  <a:pt x="188553" y="241948"/>
                  <a:pt x="188553" y="239420"/>
                </a:cubicBezTo>
                <a:cubicBezTo>
                  <a:pt x="188553" y="236891"/>
                  <a:pt x="190690" y="234724"/>
                  <a:pt x="193183" y="234724"/>
                </a:cubicBezTo>
                <a:lnTo>
                  <a:pt x="194608" y="234724"/>
                </a:lnTo>
                <a:lnTo>
                  <a:pt x="194608" y="180186"/>
                </a:lnTo>
                <a:cubicBezTo>
                  <a:pt x="194608" y="177658"/>
                  <a:pt x="196389" y="175852"/>
                  <a:pt x="198882" y="175852"/>
                </a:cubicBezTo>
                <a:close/>
                <a:moveTo>
                  <a:pt x="57594" y="175852"/>
                </a:moveTo>
                <a:lnTo>
                  <a:pt x="92499" y="175852"/>
                </a:lnTo>
                <a:cubicBezTo>
                  <a:pt x="94992" y="175852"/>
                  <a:pt x="96773" y="177658"/>
                  <a:pt x="96773" y="180186"/>
                </a:cubicBezTo>
                <a:lnTo>
                  <a:pt x="96773" y="234724"/>
                </a:lnTo>
                <a:lnTo>
                  <a:pt x="98198" y="234724"/>
                </a:lnTo>
                <a:cubicBezTo>
                  <a:pt x="100691" y="234724"/>
                  <a:pt x="102472" y="236891"/>
                  <a:pt x="102472" y="239420"/>
                </a:cubicBezTo>
                <a:cubicBezTo>
                  <a:pt x="102472" y="241948"/>
                  <a:pt x="100691" y="243754"/>
                  <a:pt x="98198" y="243754"/>
                </a:cubicBezTo>
                <a:lnTo>
                  <a:pt x="51539" y="243754"/>
                </a:lnTo>
                <a:cubicBezTo>
                  <a:pt x="49402" y="243754"/>
                  <a:pt x="47265" y="241948"/>
                  <a:pt x="47265" y="239420"/>
                </a:cubicBezTo>
                <a:cubicBezTo>
                  <a:pt x="47265" y="236891"/>
                  <a:pt x="49402" y="234724"/>
                  <a:pt x="51539" y="234724"/>
                </a:cubicBezTo>
                <a:lnTo>
                  <a:pt x="52964" y="234724"/>
                </a:lnTo>
                <a:lnTo>
                  <a:pt x="52964" y="180186"/>
                </a:lnTo>
                <a:cubicBezTo>
                  <a:pt x="52964" y="177658"/>
                  <a:pt x="55101" y="175852"/>
                  <a:pt x="57594" y="175852"/>
                </a:cubicBezTo>
                <a:close/>
                <a:moveTo>
                  <a:pt x="32375" y="144069"/>
                </a:moveTo>
                <a:lnTo>
                  <a:pt x="32375" y="282376"/>
                </a:lnTo>
                <a:lnTo>
                  <a:pt x="117631" y="282376"/>
                </a:lnTo>
                <a:lnTo>
                  <a:pt x="117631" y="185489"/>
                </a:lnTo>
                <a:lnTo>
                  <a:pt x="116192" y="185489"/>
                </a:lnTo>
                <a:cubicBezTo>
                  <a:pt x="113674" y="185489"/>
                  <a:pt x="111875" y="183688"/>
                  <a:pt x="111875" y="180807"/>
                </a:cubicBezTo>
                <a:cubicBezTo>
                  <a:pt x="111875" y="178286"/>
                  <a:pt x="113674" y="176485"/>
                  <a:pt x="116192" y="176485"/>
                </a:cubicBezTo>
                <a:lnTo>
                  <a:pt x="175188" y="176485"/>
                </a:lnTo>
                <a:cubicBezTo>
                  <a:pt x="177346" y="176485"/>
                  <a:pt x="179145" y="178286"/>
                  <a:pt x="179145" y="180807"/>
                </a:cubicBezTo>
                <a:cubicBezTo>
                  <a:pt x="179145" y="183688"/>
                  <a:pt x="177346" y="185489"/>
                  <a:pt x="175188" y="185489"/>
                </a:cubicBezTo>
                <a:lnTo>
                  <a:pt x="173749" y="185489"/>
                </a:lnTo>
                <a:lnTo>
                  <a:pt x="173749" y="282376"/>
                </a:lnTo>
                <a:lnTo>
                  <a:pt x="258645" y="282376"/>
                </a:lnTo>
                <a:lnTo>
                  <a:pt x="258645" y="144069"/>
                </a:lnTo>
                <a:lnTo>
                  <a:pt x="32375" y="144069"/>
                </a:lnTo>
                <a:close/>
                <a:moveTo>
                  <a:pt x="146484" y="62562"/>
                </a:moveTo>
                <a:cubicBezTo>
                  <a:pt x="135954" y="62562"/>
                  <a:pt x="127240" y="70793"/>
                  <a:pt x="127240" y="81529"/>
                </a:cubicBezTo>
                <a:lnTo>
                  <a:pt x="127240" y="106222"/>
                </a:lnTo>
                <a:lnTo>
                  <a:pt x="165728" y="106222"/>
                </a:lnTo>
                <a:lnTo>
                  <a:pt x="165728" y="81529"/>
                </a:lnTo>
                <a:cubicBezTo>
                  <a:pt x="165728" y="70793"/>
                  <a:pt x="157014" y="62562"/>
                  <a:pt x="146484" y="62562"/>
                </a:cubicBezTo>
                <a:close/>
                <a:moveTo>
                  <a:pt x="146484" y="53615"/>
                </a:moveTo>
                <a:cubicBezTo>
                  <a:pt x="161734" y="53615"/>
                  <a:pt x="174806" y="66141"/>
                  <a:pt x="174806" y="81529"/>
                </a:cubicBezTo>
                <a:lnTo>
                  <a:pt x="174806" y="106222"/>
                </a:lnTo>
                <a:lnTo>
                  <a:pt x="176258" y="106222"/>
                </a:lnTo>
                <a:cubicBezTo>
                  <a:pt x="178437" y="106222"/>
                  <a:pt x="180252" y="108370"/>
                  <a:pt x="180252" y="110517"/>
                </a:cubicBezTo>
                <a:cubicBezTo>
                  <a:pt x="180252" y="113022"/>
                  <a:pt x="178437" y="115169"/>
                  <a:pt x="176258" y="115169"/>
                </a:cubicBezTo>
                <a:lnTo>
                  <a:pt x="116710" y="115169"/>
                </a:lnTo>
                <a:cubicBezTo>
                  <a:pt x="114169" y="115169"/>
                  <a:pt x="112353" y="113022"/>
                  <a:pt x="112353" y="110517"/>
                </a:cubicBezTo>
                <a:cubicBezTo>
                  <a:pt x="112353" y="108370"/>
                  <a:pt x="114169" y="106222"/>
                  <a:pt x="116710" y="106222"/>
                </a:cubicBezTo>
                <a:lnTo>
                  <a:pt x="118163" y="106222"/>
                </a:lnTo>
                <a:lnTo>
                  <a:pt x="118163" y="81529"/>
                </a:lnTo>
                <a:cubicBezTo>
                  <a:pt x="118163" y="66141"/>
                  <a:pt x="130871" y="53615"/>
                  <a:pt x="146484" y="53615"/>
                </a:cubicBezTo>
                <a:close/>
                <a:moveTo>
                  <a:pt x="145690" y="10445"/>
                </a:moveTo>
                <a:lnTo>
                  <a:pt x="15468" y="135425"/>
                </a:lnTo>
                <a:lnTo>
                  <a:pt x="275552" y="135425"/>
                </a:lnTo>
                <a:lnTo>
                  <a:pt x="145690" y="10445"/>
                </a:lnTo>
                <a:close/>
                <a:moveTo>
                  <a:pt x="57556" y="8644"/>
                </a:moveTo>
                <a:lnTo>
                  <a:pt x="57556" y="82840"/>
                </a:lnTo>
                <a:lnTo>
                  <a:pt x="84176" y="57268"/>
                </a:lnTo>
                <a:lnTo>
                  <a:pt x="84176" y="8644"/>
                </a:lnTo>
                <a:lnTo>
                  <a:pt x="57556" y="8644"/>
                </a:lnTo>
                <a:close/>
                <a:moveTo>
                  <a:pt x="44246" y="0"/>
                </a:moveTo>
                <a:lnTo>
                  <a:pt x="97486" y="0"/>
                </a:lnTo>
                <a:cubicBezTo>
                  <a:pt x="99645" y="0"/>
                  <a:pt x="101803" y="1801"/>
                  <a:pt x="101803" y="4322"/>
                </a:cubicBezTo>
                <a:cubicBezTo>
                  <a:pt x="101803" y="6843"/>
                  <a:pt x="99645" y="8644"/>
                  <a:pt x="97486" y="8644"/>
                </a:cubicBezTo>
                <a:lnTo>
                  <a:pt x="92810" y="8644"/>
                </a:lnTo>
                <a:lnTo>
                  <a:pt x="92810" y="48984"/>
                </a:lnTo>
                <a:lnTo>
                  <a:pt x="142453" y="1081"/>
                </a:lnTo>
                <a:cubicBezTo>
                  <a:pt x="144251" y="-360"/>
                  <a:pt x="147129" y="-360"/>
                  <a:pt x="148568" y="1081"/>
                </a:cubicBezTo>
                <a:lnTo>
                  <a:pt x="289941" y="136506"/>
                </a:lnTo>
                <a:cubicBezTo>
                  <a:pt x="291021" y="137946"/>
                  <a:pt x="291380" y="139747"/>
                  <a:pt x="290661" y="141548"/>
                </a:cubicBezTo>
                <a:cubicBezTo>
                  <a:pt x="289941" y="142989"/>
                  <a:pt x="288503" y="144069"/>
                  <a:pt x="286704" y="144069"/>
                </a:cubicBezTo>
                <a:lnTo>
                  <a:pt x="267638" y="144069"/>
                </a:lnTo>
                <a:lnTo>
                  <a:pt x="267638" y="282376"/>
                </a:lnTo>
                <a:lnTo>
                  <a:pt x="286704" y="282376"/>
                </a:lnTo>
                <a:cubicBezTo>
                  <a:pt x="289222" y="282376"/>
                  <a:pt x="291021" y="284537"/>
                  <a:pt x="291021" y="287058"/>
                </a:cubicBezTo>
                <a:cubicBezTo>
                  <a:pt x="291021" y="289219"/>
                  <a:pt x="289222" y="291380"/>
                  <a:pt x="286704" y="291380"/>
                </a:cubicBezTo>
                <a:lnTo>
                  <a:pt x="4676" y="291380"/>
                </a:lnTo>
                <a:cubicBezTo>
                  <a:pt x="2158" y="291380"/>
                  <a:pt x="0" y="289219"/>
                  <a:pt x="0" y="287058"/>
                </a:cubicBezTo>
                <a:cubicBezTo>
                  <a:pt x="0" y="284537"/>
                  <a:pt x="2158" y="282376"/>
                  <a:pt x="4676" y="282376"/>
                </a:cubicBezTo>
                <a:lnTo>
                  <a:pt x="23742" y="282376"/>
                </a:lnTo>
                <a:lnTo>
                  <a:pt x="23742" y="144069"/>
                </a:lnTo>
                <a:lnTo>
                  <a:pt x="4676" y="144069"/>
                </a:lnTo>
                <a:cubicBezTo>
                  <a:pt x="2877" y="144069"/>
                  <a:pt x="1079" y="142989"/>
                  <a:pt x="359" y="141548"/>
                </a:cubicBezTo>
                <a:cubicBezTo>
                  <a:pt x="-360" y="139747"/>
                  <a:pt x="0" y="137946"/>
                  <a:pt x="1439" y="136506"/>
                </a:cubicBezTo>
                <a:lnTo>
                  <a:pt x="48923" y="91124"/>
                </a:lnTo>
                <a:lnTo>
                  <a:pt x="48923" y="8644"/>
                </a:lnTo>
                <a:lnTo>
                  <a:pt x="44246" y="8644"/>
                </a:lnTo>
                <a:cubicBezTo>
                  <a:pt x="42088" y="8644"/>
                  <a:pt x="39930" y="6843"/>
                  <a:pt x="39930" y="4322"/>
                </a:cubicBezTo>
                <a:cubicBezTo>
                  <a:pt x="39930" y="1801"/>
                  <a:pt x="42088" y="0"/>
                  <a:pt x="442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933">
            <a:extLst>
              <a:ext uri="{FF2B5EF4-FFF2-40B4-BE49-F238E27FC236}">
                <a16:creationId xmlns:a16="http://schemas.microsoft.com/office/drawing/2014/main" xmlns="" id="{5B636090-7E4C-1340-96B2-8B254C8799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43730" y="3107917"/>
            <a:ext cx="348120" cy="325189"/>
          </a:xfrm>
          <a:custGeom>
            <a:avLst/>
            <a:gdLst>
              <a:gd name="T0" fmla="*/ 505720 w 291412"/>
              <a:gd name="T1" fmla="*/ 2301153 h 272690"/>
              <a:gd name="T2" fmla="*/ 932921 w 291412"/>
              <a:gd name="T3" fmla="*/ 2391876 h 272690"/>
              <a:gd name="T4" fmla="*/ 853059 w 291412"/>
              <a:gd name="T5" fmla="*/ 2652197 h 272690"/>
              <a:gd name="T6" fmla="*/ 1236350 w 291412"/>
              <a:gd name="T7" fmla="*/ 2561474 h 272690"/>
              <a:gd name="T8" fmla="*/ 1547771 w 291412"/>
              <a:gd name="T9" fmla="*/ 2892814 h 272690"/>
              <a:gd name="T10" fmla="*/ 1831237 w 291412"/>
              <a:gd name="T11" fmla="*/ 2628537 h 272690"/>
              <a:gd name="T12" fmla="*/ 2266415 w 291412"/>
              <a:gd name="T13" fmla="*/ 2758691 h 272690"/>
              <a:gd name="T14" fmla="*/ 2366238 w 291412"/>
              <a:gd name="T15" fmla="*/ 2451038 h 272690"/>
              <a:gd name="T16" fmla="*/ 2793434 w 291412"/>
              <a:gd name="T17" fmla="*/ 2297197 h 272690"/>
              <a:gd name="T18" fmla="*/ 3001034 w 291412"/>
              <a:gd name="T19" fmla="*/ 2084200 h 272690"/>
              <a:gd name="T20" fmla="*/ 2741523 w 291412"/>
              <a:gd name="T21" fmla="*/ 2380036 h 272690"/>
              <a:gd name="T22" fmla="*/ 2561875 w 291412"/>
              <a:gd name="T23" fmla="*/ 2664036 h 272690"/>
              <a:gd name="T24" fmla="*/ 2070775 w 291412"/>
              <a:gd name="T25" fmla="*/ 2667969 h 272690"/>
              <a:gd name="T26" fmla="*/ 1547771 w 291412"/>
              <a:gd name="T27" fmla="*/ 2991406 h 272690"/>
              <a:gd name="T28" fmla="*/ 1164487 w 291412"/>
              <a:gd name="T29" fmla="*/ 2798159 h 272690"/>
              <a:gd name="T30" fmla="*/ 765243 w 291412"/>
              <a:gd name="T31" fmla="*/ 2569364 h 272690"/>
              <a:gd name="T32" fmla="*/ 477781 w 291412"/>
              <a:gd name="T33" fmla="*/ 2395801 h 272690"/>
              <a:gd name="T34" fmla="*/ 1048179 w 291412"/>
              <a:gd name="T35" fmla="*/ 1836782 h 272690"/>
              <a:gd name="T36" fmla="*/ 2244406 w 291412"/>
              <a:gd name="T37" fmla="*/ 1836782 h 272690"/>
              <a:gd name="T38" fmla="*/ 483344 w 291412"/>
              <a:gd name="T39" fmla="*/ 1674293 h 272690"/>
              <a:gd name="T40" fmla="*/ 483344 w 291412"/>
              <a:gd name="T41" fmla="*/ 1317167 h 272690"/>
              <a:gd name="T42" fmla="*/ 904797 w 291412"/>
              <a:gd name="T43" fmla="*/ 1474143 h 272690"/>
              <a:gd name="T44" fmla="*/ 454978 w 291412"/>
              <a:gd name="T45" fmla="*/ 1772393 h 272690"/>
              <a:gd name="T46" fmla="*/ 410398 w 291412"/>
              <a:gd name="T47" fmla="*/ 1242597 h 272690"/>
              <a:gd name="T48" fmla="*/ 580098 w 291412"/>
              <a:gd name="T49" fmla="*/ 1970836 h 272690"/>
              <a:gd name="T50" fmla="*/ 2308418 w 291412"/>
              <a:gd name="T51" fmla="*/ 1761860 h 272690"/>
              <a:gd name="T52" fmla="*/ 2596456 w 291412"/>
              <a:gd name="T53" fmla="*/ 1750042 h 272690"/>
              <a:gd name="T54" fmla="*/ 2640481 w 291412"/>
              <a:gd name="T55" fmla="*/ 1217734 h 272690"/>
              <a:gd name="T56" fmla="*/ 2268411 w 291412"/>
              <a:gd name="T57" fmla="*/ 1249279 h 272690"/>
              <a:gd name="T58" fmla="*/ 1644294 w 291412"/>
              <a:gd name="T59" fmla="*/ 756396 h 272690"/>
              <a:gd name="T60" fmla="*/ 2280414 w 291412"/>
              <a:gd name="T61" fmla="*/ 1107328 h 272690"/>
              <a:gd name="T62" fmla="*/ 2708494 w 291412"/>
              <a:gd name="T63" fmla="*/ 922009 h 272690"/>
              <a:gd name="T64" fmla="*/ 2668485 w 291412"/>
              <a:gd name="T65" fmla="*/ 1316300 h 272690"/>
              <a:gd name="T66" fmla="*/ 3228568 w 291412"/>
              <a:gd name="T67" fmla="*/ 1698776 h 272690"/>
              <a:gd name="T68" fmla="*/ 1644294 w 291412"/>
              <a:gd name="T69" fmla="*/ 2329654 h 272690"/>
              <a:gd name="T70" fmla="*/ 580098 w 291412"/>
              <a:gd name="T71" fmla="*/ 922009 h 272690"/>
              <a:gd name="T72" fmla="*/ 1767356 w 291412"/>
              <a:gd name="T73" fmla="*/ 0 h 272690"/>
              <a:gd name="T74" fmla="*/ 2150623 w 291412"/>
              <a:gd name="T75" fmla="*/ 189340 h 272690"/>
              <a:gd name="T76" fmla="*/ 2561875 w 291412"/>
              <a:gd name="T77" fmla="*/ 327386 h 272690"/>
              <a:gd name="T78" fmla="*/ 2741523 w 291412"/>
              <a:gd name="T79" fmla="*/ 611394 h 272690"/>
              <a:gd name="T80" fmla="*/ 3001034 w 291412"/>
              <a:gd name="T81" fmla="*/ 907206 h 272690"/>
              <a:gd name="T82" fmla="*/ 2809404 w 291412"/>
              <a:gd name="T83" fmla="*/ 690265 h 272690"/>
              <a:gd name="T84" fmla="*/ 2378203 w 291412"/>
              <a:gd name="T85" fmla="*/ 603502 h 272690"/>
              <a:gd name="T86" fmla="*/ 2266415 w 291412"/>
              <a:gd name="T87" fmla="*/ 228794 h 272690"/>
              <a:gd name="T88" fmla="*/ 1831237 w 291412"/>
              <a:gd name="T89" fmla="*/ 362890 h 272690"/>
              <a:gd name="T90" fmla="*/ 1547771 w 291412"/>
              <a:gd name="T91" fmla="*/ 98617 h 272690"/>
              <a:gd name="T92" fmla="*/ 1236350 w 291412"/>
              <a:gd name="T93" fmla="*/ 429944 h 272690"/>
              <a:gd name="T94" fmla="*/ 853059 w 291412"/>
              <a:gd name="T95" fmla="*/ 339223 h 272690"/>
              <a:gd name="T96" fmla="*/ 932921 w 291412"/>
              <a:gd name="T97" fmla="*/ 603502 h 272690"/>
              <a:gd name="T98" fmla="*/ 505720 w 291412"/>
              <a:gd name="T99" fmla="*/ 690265 h 272690"/>
              <a:gd name="T100" fmla="*/ 294123 w 291412"/>
              <a:gd name="T101" fmla="*/ 840157 h 272690"/>
              <a:gd name="T102" fmla="*/ 705345 w 291412"/>
              <a:gd name="T103" fmla="*/ 686329 h 272690"/>
              <a:gd name="T104" fmla="*/ 809148 w 291412"/>
              <a:gd name="T105" fmla="*/ 256381 h 272690"/>
              <a:gd name="T106" fmla="*/ 1240350 w 291412"/>
              <a:gd name="T107" fmla="*/ 323435 h 27269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1412" h="272690">
                <a:moveTo>
                  <a:pt x="28276" y="189991"/>
                </a:moveTo>
                <a:cubicBezTo>
                  <a:pt x="30432" y="188912"/>
                  <a:pt x="32948" y="189631"/>
                  <a:pt x="34027" y="191789"/>
                </a:cubicBezTo>
                <a:lnTo>
                  <a:pt x="44091" y="208328"/>
                </a:lnTo>
                <a:cubicBezTo>
                  <a:pt x="44450" y="209407"/>
                  <a:pt x="45169" y="209767"/>
                  <a:pt x="45528" y="209767"/>
                </a:cubicBezTo>
                <a:cubicBezTo>
                  <a:pt x="45888" y="209767"/>
                  <a:pt x="46247" y="209767"/>
                  <a:pt x="46966" y="209407"/>
                </a:cubicBezTo>
                <a:lnTo>
                  <a:pt x="62422" y="200418"/>
                </a:lnTo>
                <a:cubicBezTo>
                  <a:pt x="64219" y="199339"/>
                  <a:pt x="66735" y="200059"/>
                  <a:pt x="67813" y="201497"/>
                </a:cubicBezTo>
                <a:cubicBezTo>
                  <a:pt x="72845" y="207609"/>
                  <a:pt x="78237" y="213003"/>
                  <a:pt x="83988" y="218037"/>
                </a:cubicBezTo>
                <a:cubicBezTo>
                  <a:pt x="85785" y="219115"/>
                  <a:pt x="86144" y="221632"/>
                  <a:pt x="85426" y="223430"/>
                </a:cubicBezTo>
                <a:lnTo>
                  <a:pt x="76440" y="238891"/>
                </a:lnTo>
                <a:cubicBezTo>
                  <a:pt x="76080" y="239611"/>
                  <a:pt x="76080" y="239970"/>
                  <a:pt x="76080" y="240330"/>
                </a:cubicBezTo>
                <a:cubicBezTo>
                  <a:pt x="76080" y="240689"/>
                  <a:pt x="76440" y="241408"/>
                  <a:pt x="76799" y="241768"/>
                </a:cubicBezTo>
                <a:lnTo>
                  <a:pt x="94052" y="251476"/>
                </a:lnTo>
                <a:cubicBezTo>
                  <a:pt x="95130" y="252195"/>
                  <a:pt x="96568" y="251836"/>
                  <a:pt x="96927" y="250757"/>
                </a:cubicBezTo>
                <a:lnTo>
                  <a:pt x="105913" y="235296"/>
                </a:lnTo>
                <a:cubicBezTo>
                  <a:pt x="106992" y="233498"/>
                  <a:pt x="109148" y="232779"/>
                  <a:pt x="111305" y="233498"/>
                </a:cubicBezTo>
                <a:cubicBezTo>
                  <a:pt x="118494" y="236374"/>
                  <a:pt x="126042" y="238172"/>
                  <a:pt x="133230" y="239611"/>
                </a:cubicBezTo>
                <a:cubicBezTo>
                  <a:pt x="135387" y="239970"/>
                  <a:pt x="137184" y="241768"/>
                  <a:pt x="137184" y="243925"/>
                </a:cubicBezTo>
                <a:lnTo>
                  <a:pt x="137184" y="261544"/>
                </a:lnTo>
                <a:cubicBezTo>
                  <a:pt x="137184" y="262623"/>
                  <a:pt x="137903" y="263701"/>
                  <a:pt x="139341" y="263701"/>
                </a:cubicBezTo>
                <a:lnTo>
                  <a:pt x="159110" y="263701"/>
                </a:lnTo>
                <a:cubicBezTo>
                  <a:pt x="160188" y="263701"/>
                  <a:pt x="161266" y="262623"/>
                  <a:pt x="161266" y="261544"/>
                </a:cubicBezTo>
                <a:lnTo>
                  <a:pt x="161266" y="243925"/>
                </a:lnTo>
                <a:cubicBezTo>
                  <a:pt x="161266" y="241768"/>
                  <a:pt x="162704" y="239970"/>
                  <a:pt x="164861" y="239611"/>
                </a:cubicBezTo>
                <a:cubicBezTo>
                  <a:pt x="172409" y="238172"/>
                  <a:pt x="179957" y="236374"/>
                  <a:pt x="187145" y="233498"/>
                </a:cubicBezTo>
                <a:cubicBezTo>
                  <a:pt x="188943" y="232779"/>
                  <a:pt x="191099" y="233498"/>
                  <a:pt x="192177" y="235296"/>
                </a:cubicBezTo>
                <a:lnTo>
                  <a:pt x="201163" y="250757"/>
                </a:lnTo>
                <a:cubicBezTo>
                  <a:pt x="201882" y="251836"/>
                  <a:pt x="202961" y="252195"/>
                  <a:pt x="204039" y="251476"/>
                </a:cubicBezTo>
                <a:lnTo>
                  <a:pt x="221292" y="241768"/>
                </a:lnTo>
                <a:cubicBezTo>
                  <a:pt x="221651" y="241408"/>
                  <a:pt x="222011" y="240689"/>
                  <a:pt x="222011" y="240330"/>
                </a:cubicBezTo>
                <a:cubicBezTo>
                  <a:pt x="222011" y="239970"/>
                  <a:pt x="222370" y="239611"/>
                  <a:pt x="222011" y="238891"/>
                </a:cubicBezTo>
                <a:lnTo>
                  <a:pt x="213025" y="223430"/>
                </a:lnTo>
                <a:cubicBezTo>
                  <a:pt x="211946" y="221632"/>
                  <a:pt x="212665" y="219115"/>
                  <a:pt x="214103" y="218037"/>
                </a:cubicBezTo>
                <a:cubicBezTo>
                  <a:pt x="220213" y="213003"/>
                  <a:pt x="225605" y="207609"/>
                  <a:pt x="230277" y="201497"/>
                </a:cubicBezTo>
                <a:cubicBezTo>
                  <a:pt x="231715" y="200059"/>
                  <a:pt x="234231" y="199339"/>
                  <a:pt x="236028" y="200418"/>
                </a:cubicBezTo>
                <a:lnTo>
                  <a:pt x="251484" y="209407"/>
                </a:lnTo>
                <a:cubicBezTo>
                  <a:pt x="251844" y="209767"/>
                  <a:pt x="252562" y="209767"/>
                  <a:pt x="252922" y="209767"/>
                </a:cubicBezTo>
                <a:cubicBezTo>
                  <a:pt x="253281" y="209767"/>
                  <a:pt x="254000" y="209407"/>
                  <a:pt x="254360" y="208328"/>
                </a:cubicBezTo>
                <a:lnTo>
                  <a:pt x="264064" y="191789"/>
                </a:lnTo>
                <a:cubicBezTo>
                  <a:pt x="265143" y="189631"/>
                  <a:pt x="268018" y="188912"/>
                  <a:pt x="270175" y="189991"/>
                </a:cubicBezTo>
                <a:cubicBezTo>
                  <a:pt x="272331" y="191069"/>
                  <a:pt x="272691" y="193586"/>
                  <a:pt x="271972" y="195744"/>
                </a:cubicBezTo>
                <a:lnTo>
                  <a:pt x="261908" y="213003"/>
                </a:lnTo>
                <a:cubicBezTo>
                  <a:pt x="260470" y="215520"/>
                  <a:pt x="257954" y="217318"/>
                  <a:pt x="255078" y="218396"/>
                </a:cubicBezTo>
                <a:cubicBezTo>
                  <a:pt x="252562" y="218756"/>
                  <a:pt x="249327" y="218396"/>
                  <a:pt x="246811" y="216958"/>
                </a:cubicBezTo>
                <a:lnTo>
                  <a:pt x="234591" y="210126"/>
                </a:lnTo>
                <a:cubicBezTo>
                  <a:pt x="230996" y="214441"/>
                  <a:pt x="227043" y="218396"/>
                  <a:pt x="222729" y="222351"/>
                </a:cubicBezTo>
                <a:lnTo>
                  <a:pt x="229559" y="234217"/>
                </a:lnTo>
                <a:cubicBezTo>
                  <a:pt x="230996" y="236734"/>
                  <a:pt x="231715" y="239970"/>
                  <a:pt x="230637" y="242847"/>
                </a:cubicBezTo>
                <a:cubicBezTo>
                  <a:pt x="229918" y="245364"/>
                  <a:pt x="228121" y="247881"/>
                  <a:pt x="225605" y="249319"/>
                </a:cubicBezTo>
                <a:lnTo>
                  <a:pt x="208352" y="259027"/>
                </a:lnTo>
                <a:cubicBezTo>
                  <a:pt x="203320" y="262263"/>
                  <a:pt x="196491" y="260465"/>
                  <a:pt x="193615" y="255072"/>
                </a:cubicBezTo>
                <a:lnTo>
                  <a:pt x="186427" y="243206"/>
                </a:lnTo>
                <a:cubicBezTo>
                  <a:pt x="181035" y="245004"/>
                  <a:pt x="175644" y="246442"/>
                  <a:pt x="170252" y="247521"/>
                </a:cubicBezTo>
                <a:lnTo>
                  <a:pt x="170252" y="261544"/>
                </a:lnTo>
                <a:cubicBezTo>
                  <a:pt x="170252" y="267297"/>
                  <a:pt x="164861" y="272690"/>
                  <a:pt x="159110" y="272690"/>
                </a:cubicBezTo>
                <a:lnTo>
                  <a:pt x="139341" y="272690"/>
                </a:lnTo>
                <a:cubicBezTo>
                  <a:pt x="133230" y="272690"/>
                  <a:pt x="128198" y="267297"/>
                  <a:pt x="128198" y="261544"/>
                </a:cubicBezTo>
                <a:lnTo>
                  <a:pt x="128198" y="247521"/>
                </a:lnTo>
                <a:cubicBezTo>
                  <a:pt x="122807" y="246442"/>
                  <a:pt x="117056" y="245004"/>
                  <a:pt x="111664" y="243206"/>
                </a:cubicBezTo>
                <a:lnTo>
                  <a:pt x="104835" y="255072"/>
                </a:lnTo>
                <a:cubicBezTo>
                  <a:pt x="101600" y="260465"/>
                  <a:pt x="94771" y="262263"/>
                  <a:pt x="89739" y="259027"/>
                </a:cubicBezTo>
                <a:lnTo>
                  <a:pt x="72845" y="249319"/>
                </a:lnTo>
                <a:cubicBezTo>
                  <a:pt x="70329" y="247881"/>
                  <a:pt x="68173" y="245364"/>
                  <a:pt x="67454" y="242847"/>
                </a:cubicBezTo>
                <a:cubicBezTo>
                  <a:pt x="66735" y="239970"/>
                  <a:pt x="67454" y="236734"/>
                  <a:pt x="68892" y="234217"/>
                </a:cubicBezTo>
                <a:lnTo>
                  <a:pt x="75721" y="222351"/>
                </a:lnTo>
                <a:cubicBezTo>
                  <a:pt x="71408" y="218396"/>
                  <a:pt x="67454" y="214441"/>
                  <a:pt x="63500" y="210126"/>
                </a:cubicBezTo>
                <a:lnTo>
                  <a:pt x="51279" y="216958"/>
                </a:lnTo>
                <a:cubicBezTo>
                  <a:pt x="49123" y="218396"/>
                  <a:pt x="45888" y="218756"/>
                  <a:pt x="43012" y="218396"/>
                </a:cubicBezTo>
                <a:cubicBezTo>
                  <a:pt x="40137" y="217318"/>
                  <a:pt x="37980" y="215520"/>
                  <a:pt x="36543" y="213003"/>
                </a:cubicBezTo>
                <a:lnTo>
                  <a:pt x="26478" y="195744"/>
                </a:lnTo>
                <a:cubicBezTo>
                  <a:pt x="25400" y="193586"/>
                  <a:pt x="26119" y="191069"/>
                  <a:pt x="28276" y="189991"/>
                </a:cubicBezTo>
                <a:close/>
                <a:moveTo>
                  <a:pt x="94365" y="167436"/>
                </a:moveTo>
                <a:cubicBezTo>
                  <a:pt x="93285" y="168874"/>
                  <a:pt x="91844" y="170312"/>
                  <a:pt x="90764" y="171390"/>
                </a:cubicBezTo>
                <a:cubicBezTo>
                  <a:pt x="102649" y="190800"/>
                  <a:pt x="123900" y="203739"/>
                  <a:pt x="148031" y="203739"/>
                </a:cubicBezTo>
                <a:cubicBezTo>
                  <a:pt x="172163" y="203739"/>
                  <a:pt x="193413" y="190800"/>
                  <a:pt x="205659" y="171390"/>
                </a:cubicBezTo>
                <a:cubicBezTo>
                  <a:pt x="204218" y="170312"/>
                  <a:pt x="202777" y="168874"/>
                  <a:pt x="202057" y="167436"/>
                </a:cubicBezTo>
                <a:lnTo>
                  <a:pt x="94365" y="167436"/>
                </a:lnTo>
                <a:close/>
                <a:moveTo>
                  <a:pt x="43514" y="120069"/>
                </a:moveTo>
                <a:lnTo>
                  <a:pt x="34028" y="136167"/>
                </a:lnTo>
                <a:lnTo>
                  <a:pt x="43514" y="152624"/>
                </a:lnTo>
                <a:lnTo>
                  <a:pt x="62850" y="152624"/>
                </a:lnTo>
                <a:lnTo>
                  <a:pt x="72335" y="136167"/>
                </a:lnTo>
                <a:lnTo>
                  <a:pt x="62850" y="120069"/>
                </a:lnTo>
                <a:lnTo>
                  <a:pt x="43514" y="120069"/>
                </a:lnTo>
                <a:close/>
                <a:moveTo>
                  <a:pt x="40960" y="111125"/>
                </a:moveTo>
                <a:lnTo>
                  <a:pt x="65403" y="111125"/>
                </a:lnTo>
                <a:cubicBezTo>
                  <a:pt x="67227" y="111125"/>
                  <a:pt x="68322" y="111841"/>
                  <a:pt x="69052" y="113271"/>
                </a:cubicBezTo>
                <a:lnTo>
                  <a:pt x="81456" y="134379"/>
                </a:lnTo>
                <a:cubicBezTo>
                  <a:pt x="82185" y="135452"/>
                  <a:pt x="82185" y="137241"/>
                  <a:pt x="81456" y="138671"/>
                </a:cubicBezTo>
                <a:lnTo>
                  <a:pt x="69052" y="159421"/>
                </a:lnTo>
                <a:cubicBezTo>
                  <a:pt x="68322" y="160494"/>
                  <a:pt x="67227" y="161567"/>
                  <a:pt x="65403" y="161567"/>
                </a:cubicBezTo>
                <a:lnTo>
                  <a:pt x="40960" y="161567"/>
                </a:lnTo>
                <a:cubicBezTo>
                  <a:pt x="39136" y="161567"/>
                  <a:pt x="37677" y="160494"/>
                  <a:pt x="36947" y="159421"/>
                </a:cubicBezTo>
                <a:lnTo>
                  <a:pt x="24543" y="138671"/>
                </a:lnTo>
                <a:cubicBezTo>
                  <a:pt x="23813" y="137241"/>
                  <a:pt x="23813" y="135452"/>
                  <a:pt x="24543" y="134379"/>
                </a:cubicBezTo>
                <a:lnTo>
                  <a:pt x="36947" y="113271"/>
                </a:lnTo>
                <a:cubicBezTo>
                  <a:pt x="37677" y="111841"/>
                  <a:pt x="39136" y="111125"/>
                  <a:pt x="40960" y="111125"/>
                </a:cubicBezTo>
                <a:close/>
                <a:moveTo>
                  <a:pt x="52225" y="92674"/>
                </a:moveTo>
                <a:cubicBezTo>
                  <a:pt x="28454" y="92674"/>
                  <a:pt x="8644" y="112443"/>
                  <a:pt x="8644" y="136166"/>
                </a:cubicBezTo>
                <a:cubicBezTo>
                  <a:pt x="8644" y="160248"/>
                  <a:pt x="28454" y="179657"/>
                  <a:pt x="52225" y="179657"/>
                </a:cubicBezTo>
                <a:cubicBezTo>
                  <a:pt x="66632" y="179657"/>
                  <a:pt x="79958" y="172468"/>
                  <a:pt x="88242" y="160607"/>
                </a:cubicBezTo>
                <a:cubicBezTo>
                  <a:pt x="88963" y="159529"/>
                  <a:pt x="90403" y="158810"/>
                  <a:pt x="91844" y="158810"/>
                </a:cubicBezTo>
                <a:lnTo>
                  <a:pt x="204218" y="158810"/>
                </a:lnTo>
                <a:cubicBezTo>
                  <a:pt x="205659" y="158810"/>
                  <a:pt x="207099" y="159529"/>
                  <a:pt x="207820" y="160607"/>
                </a:cubicBezTo>
                <a:cubicBezTo>
                  <a:pt x="216104" y="172468"/>
                  <a:pt x="229430" y="179657"/>
                  <a:pt x="243837" y="179657"/>
                </a:cubicBezTo>
                <a:cubicBezTo>
                  <a:pt x="258244" y="179657"/>
                  <a:pt x="271210" y="173187"/>
                  <a:pt x="279134" y="161685"/>
                </a:cubicBezTo>
                <a:lnTo>
                  <a:pt x="237714" y="161685"/>
                </a:lnTo>
                <a:cubicBezTo>
                  <a:pt x="236273" y="161685"/>
                  <a:pt x="234833" y="160607"/>
                  <a:pt x="233752" y="159529"/>
                </a:cubicBezTo>
                <a:lnTo>
                  <a:pt x="221866" y="138682"/>
                </a:lnTo>
                <a:cubicBezTo>
                  <a:pt x="220786" y="137244"/>
                  <a:pt x="220786" y="135447"/>
                  <a:pt x="221866" y="134368"/>
                </a:cubicBezTo>
                <a:lnTo>
                  <a:pt x="233752" y="113162"/>
                </a:lnTo>
                <a:cubicBezTo>
                  <a:pt x="234833" y="111724"/>
                  <a:pt x="236273" y="111005"/>
                  <a:pt x="237714" y="111005"/>
                </a:cubicBezTo>
                <a:lnTo>
                  <a:pt x="279134" y="111005"/>
                </a:lnTo>
                <a:cubicBezTo>
                  <a:pt x="271210" y="99863"/>
                  <a:pt x="258244" y="92674"/>
                  <a:pt x="243837" y="92674"/>
                </a:cubicBezTo>
                <a:cubicBezTo>
                  <a:pt x="229430" y="92674"/>
                  <a:pt x="216104" y="99863"/>
                  <a:pt x="207820" y="111724"/>
                </a:cubicBezTo>
                <a:cubicBezTo>
                  <a:pt x="207099" y="113162"/>
                  <a:pt x="205659" y="113881"/>
                  <a:pt x="204218" y="113881"/>
                </a:cubicBezTo>
                <a:lnTo>
                  <a:pt x="91844" y="113881"/>
                </a:lnTo>
                <a:cubicBezTo>
                  <a:pt x="90403" y="113881"/>
                  <a:pt x="88963" y="113162"/>
                  <a:pt x="88242" y="111724"/>
                </a:cubicBezTo>
                <a:cubicBezTo>
                  <a:pt x="79958" y="99863"/>
                  <a:pt x="66632" y="92674"/>
                  <a:pt x="52225" y="92674"/>
                </a:cubicBezTo>
                <a:close/>
                <a:moveTo>
                  <a:pt x="148031" y="68951"/>
                </a:moveTo>
                <a:cubicBezTo>
                  <a:pt x="123900" y="68951"/>
                  <a:pt x="102649" y="81891"/>
                  <a:pt x="90764" y="100941"/>
                </a:cubicBezTo>
                <a:cubicBezTo>
                  <a:pt x="92204" y="102379"/>
                  <a:pt x="93285" y="103457"/>
                  <a:pt x="94365" y="104895"/>
                </a:cubicBezTo>
                <a:lnTo>
                  <a:pt x="202057" y="104895"/>
                </a:lnTo>
                <a:cubicBezTo>
                  <a:pt x="202777" y="103457"/>
                  <a:pt x="204218" y="102379"/>
                  <a:pt x="205299" y="100941"/>
                </a:cubicBezTo>
                <a:cubicBezTo>
                  <a:pt x="193413" y="81891"/>
                  <a:pt x="172163" y="68951"/>
                  <a:pt x="148031" y="68951"/>
                </a:cubicBezTo>
                <a:close/>
                <a:moveTo>
                  <a:pt x="148031" y="60325"/>
                </a:moveTo>
                <a:cubicBezTo>
                  <a:pt x="174684" y="60325"/>
                  <a:pt x="198455" y="73984"/>
                  <a:pt x="212142" y="94831"/>
                </a:cubicBezTo>
                <a:cubicBezTo>
                  <a:pt x="221146" y="88001"/>
                  <a:pt x="231951" y="84048"/>
                  <a:pt x="243837" y="84048"/>
                </a:cubicBezTo>
                <a:cubicBezTo>
                  <a:pt x="264007" y="84048"/>
                  <a:pt x="282015" y="95190"/>
                  <a:pt x="291020" y="113521"/>
                </a:cubicBezTo>
                <a:cubicBezTo>
                  <a:pt x="291740" y="114600"/>
                  <a:pt x="291380" y="116397"/>
                  <a:pt x="290659" y="117834"/>
                </a:cubicBezTo>
                <a:cubicBezTo>
                  <a:pt x="289939" y="118913"/>
                  <a:pt x="288498" y="119991"/>
                  <a:pt x="287058" y="119991"/>
                </a:cubicBezTo>
                <a:lnTo>
                  <a:pt x="240235" y="119991"/>
                </a:lnTo>
                <a:lnTo>
                  <a:pt x="230871" y="136166"/>
                </a:lnTo>
                <a:lnTo>
                  <a:pt x="240235" y="152700"/>
                </a:lnTo>
                <a:lnTo>
                  <a:pt x="287058" y="152700"/>
                </a:lnTo>
                <a:cubicBezTo>
                  <a:pt x="288498" y="152700"/>
                  <a:pt x="289939" y="153418"/>
                  <a:pt x="290659" y="154856"/>
                </a:cubicBezTo>
                <a:cubicBezTo>
                  <a:pt x="291380" y="156294"/>
                  <a:pt x="291740" y="157732"/>
                  <a:pt x="291020" y="159169"/>
                </a:cubicBezTo>
                <a:cubicBezTo>
                  <a:pt x="282015" y="177141"/>
                  <a:pt x="264007" y="188643"/>
                  <a:pt x="243837" y="188643"/>
                </a:cubicBezTo>
                <a:cubicBezTo>
                  <a:pt x="231951" y="188643"/>
                  <a:pt x="221146" y="184689"/>
                  <a:pt x="212142" y="177860"/>
                </a:cubicBezTo>
                <a:cubicBezTo>
                  <a:pt x="198455" y="198707"/>
                  <a:pt x="174684" y="212366"/>
                  <a:pt x="148031" y="212366"/>
                </a:cubicBezTo>
                <a:cubicBezTo>
                  <a:pt x="121378" y="212366"/>
                  <a:pt x="97967" y="198707"/>
                  <a:pt x="84281" y="177860"/>
                </a:cubicBezTo>
                <a:cubicBezTo>
                  <a:pt x="75276" y="184689"/>
                  <a:pt x="64111" y="188643"/>
                  <a:pt x="52225" y="188643"/>
                </a:cubicBezTo>
                <a:cubicBezTo>
                  <a:pt x="23411" y="188643"/>
                  <a:pt x="0" y="164920"/>
                  <a:pt x="0" y="136166"/>
                </a:cubicBezTo>
                <a:cubicBezTo>
                  <a:pt x="0" y="107770"/>
                  <a:pt x="23411" y="84048"/>
                  <a:pt x="52225" y="84048"/>
                </a:cubicBezTo>
                <a:cubicBezTo>
                  <a:pt x="64111" y="84048"/>
                  <a:pt x="75276" y="88001"/>
                  <a:pt x="84281" y="95190"/>
                </a:cubicBezTo>
                <a:cubicBezTo>
                  <a:pt x="97967" y="73984"/>
                  <a:pt x="121378" y="60325"/>
                  <a:pt x="148031" y="60325"/>
                </a:cubicBezTo>
                <a:close/>
                <a:moveTo>
                  <a:pt x="139341" y="0"/>
                </a:moveTo>
                <a:lnTo>
                  <a:pt x="159110" y="0"/>
                </a:lnTo>
                <a:cubicBezTo>
                  <a:pt x="164861" y="0"/>
                  <a:pt x="170252" y="5034"/>
                  <a:pt x="170252" y="11146"/>
                </a:cubicBezTo>
                <a:lnTo>
                  <a:pt x="170252" y="25169"/>
                </a:lnTo>
                <a:cubicBezTo>
                  <a:pt x="175644" y="26248"/>
                  <a:pt x="181035" y="27686"/>
                  <a:pt x="186427" y="29484"/>
                </a:cubicBezTo>
                <a:lnTo>
                  <a:pt x="193615" y="17259"/>
                </a:lnTo>
                <a:cubicBezTo>
                  <a:pt x="195053" y="14742"/>
                  <a:pt x="197210" y="13304"/>
                  <a:pt x="200085" y="12225"/>
                </a:cubicBezTo>
                <a:cubicBezTo>
                  <a:pt x="202961" y="11506"/>
                  <a:pt x="205836" y="11865"/>
                  <a:pt x="208352" y="13304"/>
                </a:cubicBezTo>
                <a:lnTo>
                  <a:pt x="225605" y="23371"/>
                </a:lnTo>
                <a:cubicBezTo>
                  <a:pt x="228121" y="24810"/>
                  <a:pt x="229918" y="26967"/>
                  <a:pt x="230637" y="29843"/>
                </a:cubicBezTo>
                <a:cubicBezTo>
                  <a:pt x="231715" y="32720"/>
                  <a:pt x="230996" y="35596"/>
                  <a:pt x="229559" y="38473"/>
                </a:cubicBezTo>
                <a:lnTo>
                  <a:pt x="222729" y="50338"/>
                </a:lnTo>
                <a:cubicBezTo>
                  <a:pt x="227043" y="53934"/>
                  <a:pt x="230996" y="58249"/>
                  <a:pt x="234591" y="62563"/>
                </a:cubicBezTo>
                <a:lnTo>
                  <a:pt x="246811" y="55732"/>
                </a:lnTo>
                <a:cubicBezTo>
                  <a:pt x="249327" y="53934"/>
                  <a:pt x="252562" y="53574"/>
                  <a:pt x="255078" y="54653"/>
                </a:cubicBezTo>
                <a:cubicBezTo>
                  <a:pt x="257954" y="55013"/>
                  <a:pt x="260470" y="57170"/>
                  <a:pt x="261908" y="59687"/>
                </a:cubicBezTo>
                <a:lnTo>
                  <a:pt x="271972" y="76586"/>
                </a:lnTo>
                <a:cubicBezTo>
                  <a:pt x="272691" y="78744"/>
                  <a:pt x="272331" y="81261"/>
                  <a:pt x="270175" y="82699"/>
                </a:cubicBezTo>
                <a:cubicBezTo>
                  <a:pt x="269456" y="83058"/>
                  <a:pt x="268737" y="83418"/>
                  <a:pt x="268018" y="83418"/>
                </a:cubicBezTo>
                <a:cubicBezTo>
                  <a:pt x="266221" y="83418"/>
                  <a:pt x="264783" y="82339"/>
                  <a:pt x="264064" y="81261"/>
                </a:cubicBezTo>
                <a:lnTo>
                  <a:pt x="254360" y="64002"/>
                </a:lnTo>
                <a:cubicBezTo>
                  <a:pt x="254000" y="63283"/>
                  <a:pt x="253281" y="62923"/>
                  <a:pt x="252922" y="62923"/>
                </a:cubicBezTo>
                <a:cubicBezTo>
                  <a:pt x="252562" y="62563"/>
                  <a:pt x="251844" y="62563"/>
                  <a:pt x="251484" y="63283"/>
                </a:cubicBezTo>
                <a:lnTo>
                  <a:pt x="236028" y="71912"/>
                </a:lnTo>
                <a:cubicBezTo>
                  <a:pt x="234231" y="72991"/>
                  <a:pt x="231715" y="72631"/>
                  <a:pt x="230277" y="71193"/>
                </a:cubicBezTo>
                <a:cubicBezTo>
                  <a:pt x="225605" y="65080"/>
                  <a:pt x="220213" y="59687"/>
                  <a:pt x="214103" y="55013"/>
                </a:cubicBezTo>
                <a:cubicBezTo>
                  <a:pt x="212665" y="53574"/>
                  <a:pt x="211946" y="51057"/>
                  <a:pt x="213025" y="49260"/>
                </a:cubicBezTo>
                <a:lnTo>
                  <a:pt x="222011" y="33799"/>
                </a:lnTo>
                <a:cubicBezTo>
                  <a:pt x="222729" y="32720"/>
                  <a:pt x="222011" y="31641"/>
                  <a:pt x="221292" y="30922"/>
                </a:cubicBezTo>
                <a:lnTo>
                  <a:pt x="204039" y="20854"/>
                </a:lnTo>
                <a:cubicBezTo>
                  <a:pt x="202961" y="20495"/>
                  <a:pt x="201882" y="20854"/>
                  <a:pt x="201163" y="21933"/>
                </a:cubicBezTo>
                <a:lnTo>
                  <a:pt x="192177" y="37035"/>
                </a:lnTo>
                <a:cubicBezTo>
                  <a:pt x="191099" y="39192"/>
                  <a:pt x="188943" y="39911"/>
                  <a:pt x="187145" y="39192"/>
                </a:cubicBezTo>
                <a:cubicBezTo>
                  <a:pt x="179957" y="36316"/>
                  <a:pt x="172409" y="34158"/>
                  <a:pt x="164861" y="33079"/>
                </a:cubicBezTo>
                <a:cubicBezTo>
                  <a:pt x="162704" y="32720"/>
                  <a:pt x="161266" y="30922"/>
                  <a:pt x="161266" y="28765"/>
                </a:cubicBezTo>
                <a:lnTo>
                  <a:pt x="161266" y="11146"/>
                </a:lnTo>
                <a:cubicBezTo>
                  <a:pt x="161266" y="10068"/>
                  <a:pt x="160188" y="8989"/>
                  <a:pt x="159110" y="8989"/>
                </a:cubicBezTo>
                <a:lnTo>
                  <a:pt x="139341" y="8989"/>
                </a:lnTo>
                <a:cubicBezTo>
                  <a:pt x="137903" y="8989"/>
                  <a:pt x="137184" y="10068"/>
                  <a:pt x="137184" y="11146"/>
                </a:cubicBezTo>
                <a:lnTo>
                  <a:pt x="137184" y="28765"/>
                </a:lnTo>
                <a:cubicBezTo>
                  <a:pt x="137184" y="30922"/>
                  <a:pt x="135387" y="32720"/>
                  <a:pt x="133230" y="33079"/>
                </a:cubicBezTo>
                <a:cubicBezTo>
                  <a:pt x="126042" y="34158"/>
                  <a:pt x="118494" y="36316"/>
                  <a:pt x="111305" y="39192"/>
                </a:cubicBezTo>
                <a:cubicBezTo>
                  <a:pt x="109148" y="39911"/>
                  <a:pt x="106992" y="39192"/>
                  <a:pt x="105913" y="37035"/>
                </a:cubicBezTo>
                <a:lnTo>
                  <a:pt x="96927" y="21933"/>
                </a:lnTo>
                <a:cubicBezTo>
                  <a:pt x="96568" y="20854"/>
                  <a:pt x="95130" y="20495"/>
                  <a:pt x="94052" y="20854"/>
                </a:cubicBezTo>
                <a:lnTo>
                  <a:pt x="76799" y="30922"/>
                </a:lnTo>
                <a:cubicBezTo>
                  <a:pt x="76440" y="31282"/>
                  <a:pt x="76080" y="32001"/>
                  <a:pt x="76080" y="32001"/>
                </a:cubicBezTo>
                <a:cubicBezTo>
                  <a:pt x="76080" y="32720"/>
                  <a:pt x="76080" y="33079"/>
                  <a:pt x="76440" y="33799"/>
                </a:cubicBezTo>
                <a:lnTo>
                  <a:pt x="85426" y="49260"/>
                </a:lnTo>
                <a:cubicBezTo>
                  <a:pt x="86144" y="51057"/>
                  <a:pt x="85785" y="53574"/>
                  <a:pt x="83988" y="55013"/>
                </a:cubicBezTo>
                <a:cubicBezTo>
                  <a:pt x="78237" y="59687"/>
                  <a:pt x="72845" y="65080"/>
                  <a:pt x="67813" y="71193"/>
                </a:cubicBezTo>
                <a:cubicBezTo>
                  <a:pt x="66735" y="72631"/>
                  <a:pt x="64219" y="72991"/>
                  <a:pt x="62422" y="71912"/>
                </a:cubicBezTo>
                <a:lnTo>
                  <a:pt x="46966" y="63283"/>
                </a:lnTo>
                <a:cubicBezTo>
                  <a:pt x="46247" y="62563"/>
                  <a:pt x="45888" y="62563"/>
                  <a:pt x="45528" y="62923"/>
                </a:cubicBezTo>
                <a:cubicBezTo>
                  <a:pt x="45169" y="62923"/>
                  <a:pt x="44450" y="63283"/>
                  <a:pt x="44091" y="64002"/>
                </a:cubicBezTo>
                <a:lnTo>
                  <a:pt x="34027" y="81261"/>
                </a:lnTo>
                <a:cubicBezTo>
                  <a:pt x="32948" y="83418"/>
                  <a:pt x="30432" y="83777"/>
                  <a:pt x="28276" y="82699"/>
                </a:cubicBezTo>
                <a:cubicBezTo>
                  <a:pt x="26119" y="81261"/>
                  <a:pt x="25400" y="78744"/>
                  <a:pt x="26478" y="76586"/>
                </a:cubicBezTo>
                <a:lnTo>
                  <a:pt x="36543" y="59687"/>
                </a:lnTo>
                <a:cubicBezTo>
                  <a:pt x="37980" y="57170"/>
                  <a:pt x="40137" y="55013"/>
                  <a:pt x="43012" y="54653"/>
                </a:cubicBezTo>
                <a:cubicBezTo>
                  <a:pt x="45888" y="53574"/>
                  <a:pt x="49123" y="53934"/>
                  <a:pt x="51279" y="55732"/>
                </a:cubicBezTo>
                <a:lnTo>
                  <a:pt x="63500" y="62563"/>
                </a:lnTo>
                <a:cubicBezTo>
                  <a:pt x="67454" y="58249"/>
                  <a:pt x="71408" y="53934"/>
                  <a:pt x="75721" y="50338"/>
                </a:cubicBezTo>
                <a:lnTo>
                  <a:pt x="68892" y="38473"/>
                </a:lnTo>
                <a:cubicBezTo>
                  <a:pt x="67454" y="35596"/>
                  <a:pt x="66735" y="32720"/>
                  <a:pt x="67454" y="29843"/>
                </a:cubicBezTo>
                <a:cubicBezTo>
                  <a:pt x="68173" y="26967"/>
                  <a:pt x="70329" y="24810"/>
                  <a:pt x="72845" y="23371"/>
                </a:cubicBezTo>
                <a:lnTo>
                  <a:pt x="89739" y="13304"/>
                </a:lnTo>
                <a:cubicBezTo>
                  <a:pt x="92255" y="11865"/>
                  <a:pt x="95490" y="11506"/>
                  <a:pt x="98006" y="12225"/>
                </a:cubicBezTo>
                <a:cubicBezTo>
                  <a:pt x="100881" y="13304"/>
                  <a:pt x="103397" y="14742"/>
                  <a:pt x="104835" y="17259"/>
                </a:cubicBezTo>
                <a:lnTo>
                  <a:pt x="111664" y="29484"/>
                </a:lnTo>
                <a:cubicBezTo>
                  <a:pt x="117056" y="27686"/>
                  <a:pt x="122807" y="26248"/>
                  <a:pt x="128198" y="25169"/>
                </a:cubicBezTo>
                <a:lnTo>
                  <a:pt x="128198" y="11146"/>
                </a:lnTo>
                <a:cubicBezTo>
                  <a:pt x="128198" y="5034"/>
                  <a:pt x="133230" y="0"/>
                  <a:pt x="1393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945">
            <a:extLst>
              <a:ext uri="{FF2B5EF4-FFF2-40B4-BE49-F238E27FC236}">
                <a16:creationId xmlns:a16="http://schemas.microsoft.com/office/drawing/2014/main" xmlns="" id="{FEDED575-D6A2-F148-B547-4E1BE68F59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36912" y="4495225"/>
            <a:ext cx="278287" cy="346035"/>
          </a:xfrm>
          <a:custGeom>
            <a:avLst/>
            <a:gdLst>
              <a:gd name="T0" fmla="*/ 632245 w 232462"/>
              <a:gd name="T1" fmla="*/ 3076609 h 289974"/>
              <a:gd name="T2" fmla="*/ 1993938 w 232462"/>
              <a:gd name="T3" fmla="*/ 3076609 h 289974"/>
              <a:gd name="T4" fmla="*/ 2091190 w 232462"/>
              <a:gd name="T5" fmla="*/ 2375186 h 289974"/>
              <a:gd name="T6" fmla="*/ 2038519 w 232462"/>
              <a:gd name="T7" fmla="*/ 3199466 h 289974"/>
              <a:gd name="T8" fmla="*/ 603868 w 232462"/>
              <a:gd name="T9" fmla="*/ 3195485 h 289974"/>
              <a:gd name="T10" fmla="*/ 534968 w 232462"/>
              <a:gd name="T11" fmla="*/ 2375186 h 289974"/>
              <a:gd name="T12" fmla="*/ 1193690 w 232462"/>
              <a:gd name="T13" fmla="*/ 1084957 h 289974"/>
              <a:gd name="T14" fmla="*/ 1084413 w 232462"/>
              <a:gd name="T15" fmla="*/ 1332847 h 289974"/>
              <a:gd name="T16" fmla="*/ 1290835 w 232462"/>
              <a:gd name="T17" fmla="*/ 1516759 h 289974"/>
              <a:gd name="T18" fmla="*/ 1529635 w 232462"/>
              <a:gd name="T19" fmla="*/ 1376818 h 289974"/>
              <a:gd name="T20" fmla="*/ 1468921 w 232462"/>
              <a:gd name="T21" fmla="*/ 1108951 h 289974"/>
              <a:gd name="T22" fmla="*/ 1270596 w 232462"/>
              <a:gd name="T23" fmla="*/ 713128 h 289974"/>
              <a:gd name="T24" fmla="*/ 1849413 w 232462"/>
              <a:gd name="T25" fmla="*/ 1064956 h 289974"/>
              <a:gd name="T26" fmla="*/ 1630824 w 232462"/>
              <a:gd name="T27" fmla="*/ 1384830 h 289974"/>
              <a:gd name="T28" fmla="*/ 1618692 w 232462"/>
              <a:gd name="T29" fmla="*/ 1772641 h 289974"/>
              <a:gd name="T30" fmla="*/ 987257 w 232462"/>
              <a:gd name="T31" fmla="*/ 1776636 h 289974"/>
              <a:gd name="T32" fmla="*/ 995349 w 232462"/>
              <a:gd name="T33" fmla="*/ 1384830 h 289974"/>
              <a:gd name="T34" fmla="*/ 776770 w 232462"/>
              <a:gd name="T35" fmla="*/ 1064956 h 289974"/>
              <a:gd name="T36" fmla="*/ 1306159 w 232462"/>
              <a:gd name="T37" fmla="*/ 482625 h 289974"/>
              <a:gd name="T38" fmla="*/ 2119160 w 232462"/>
              <a:gd name="T39" fmla="*/ 1276673 h 289974"/>
              <a:gd name="T40" fmla="*/ 2216743 w 232462"/>
              <a:gd name="T41" fmla="*/ 1276673 h 289974"/>
              <a:gd name="T42" fmla="*/ 1306159 w 232462"/>
              <a:gd name="T43" fmla="*/ 383378 h 289974"/>
              <a:gd name="T44" fmla="*/ 1083222 w 232462"/>
              <a:gd name="T45" fmla="*/ 251380 h 289974"/>
              <a:gd name="T46" fmla="*/ 700781 w 232462"/>
              <a:gd name="T47" fmla="*/ 417639 h 289974"/>
              <a:gd name="T48" fmla="*/ 407860 w 232462"/>
              <a:gd name="T49" fmla="*/ 710574 h 289974"/>
              <a:gd name="T50" fmla="*/ 253257 w 232462"/>
              <a:gd name="T51" fmla="*/ 1090626 h 289974"/>
              <a:gd name="T52" fmla="*/ 261393 w 232462"/>
              <a:gd name="T53" fmla="*/ 1498350 h 289974"/>
              <a:gd name="T54" fmla="*/ 428191 w 232462"/>
              <a:gd name="T55" fmla="*/ 1874447 h 289974"/>
              <a:gd name="T56" fmla="*/ 733337 w 232462"/>
              <a:gd name="T57" fmla="*/ 2159477 h 289974"/>
              <a:gd name="T58" fmla="*/ 1095420 w 232462"/>
              <a:gd name="T59" fmla="*/ 2298020 h 289974"/>
              <a:gd name="T60" fmla="*/ 1506329 w 232462"/>
              <a:gd name="T61" fmla="*/ 2309889 h 289974"/>
              <a:gd name="T62" fmla="*/ 1896907 w 232462"/>
              <a:gd name="T63" fmla="*/ 2159477 h 289974"/>
              <a:gd name="T64" fmla="*/ 2197968 w 232462"/>
              <a:gd name="T65" fmla="*/ 1874447 h 289974"/>
              <a:gd name="T66" fmla="*/ 2368839 w 232462"/>
              <a:gd name="T67" fmla="*/ 1498350 h 289974"/>
              <a:gd name="T68" fmla="*/ 2372910 w 232462"/>
              <a:gd name="T69" fmla="*/ 1090626 h 289974"/>
              <a:gd name="T70" fmla="*/ 2222381 w 232462"/>
              <a:gd name="T71" fmla="*/ 710574 h 289974"/>
              <a:gd name="T72" fmla="*/ 1929440 w 232462"/>
              <a:gd name="T73" fmla="*/ 417639 h 289974"/>
              <a:gd name="T74" fmla="*/ 1546995 w 232462"/>
              <a:gd name="T75" fmla="*/ 251380 h 289974"/>
              <a:gd name="T76" fmla="*/ 1282577 w 232462"/>
              <a:gd name="T77" fmla="*/ 5940 h 289974"/>
              <a:gd name="T78" fmla="*/ 1787059 w 232462"/>
              <a:gd name="T79" fmla="*/ 93038 h 289974"/>
              <a:gd name="T80" fmla="*/ 2214256 w 232462"/>
              <a:gd name="T81" fmla="*/ 358253 h 289974"/>
              <a:gd name="T82" fmla="*/ 2507166 w 232462"/>
              <a:gd name="T83" fmla="*/ 762044 h 289974"/>
              <a:gd name="T84" fmla="*/ 2617013 w 232462"/>
              <a:gd name="T85" fmla="*/ 1245006 h 289974"/>
              <a:gd name="T86" fmla="*/ 2531574 w 232462"/>
              <a:gd name="T87" fmla="*/ 1735895 h 289974"/>
              <a:gd name="T88" fmla="*/ 2258976 w 232462"/>
              <a:gd name="T89" fmla="*/ 2151533 h 289974"/>
              <a:gd name="T90" fmla="*/ 1839944 w 232462"/>
              <a:gd name="T91" fmla="*/ 2436573 h 289974"/>
              <a:gd name="T92" fmla="*/ 1343589 w 232462"/>
              <a:gd name="T93" fmla="*/ 2543461 h 289974"/>
              <a:gd name="T94" fmla="*/ 1083222 w 232462"/>
              <a:gd name="T95" fmla="*/ 2400937 h 289974"/>
              <a:gd name="T96" fmla="*/ 660104 w 232462"/>
              <a:gd name="T97" fmla="*/ 2226766 h 289974"/>
              <a:gd name="T98" fmla="*/ 334636 w 232462"/>
              <a:gd name="T99" fmla="*/ 1910073 h 289974"/>
              <a:gd name="T100" fmla="*/ 159692 w 232462"/>
              <a:gd name="T101" fmla="*/ 1498350 h 289974"/>
              <a:gd name="T102" fmla="*/ 159692 w 232462"/>
              <a:gd name="T103" fmla="*/ 1051026 h 289974"/>
              <a:gd name="T104" fmla="*/ 334636 w 232462"/>
              <a:gd name="T105" fmla="*/ 639327 h 289974"/>
              <a:gd name="T106" fmla="*/ 660104 w 232462"/>
              <a:gd name="T107" fmla="*/ 322629 h 289974"/>
              <a:gd name="T108" fmla="*/ 1083222 w 232462"/>
              <a:gd name="T109" fmla="*/ 152424 h 2899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32462" h="289974">
                <a:moveTo>
                  <a:pt x="51660" y="210958"/>
                </a:moveTo>
                <a:cubicBezTo>
                  <a:pt x="54171" y="210958"/>
                  <a:pt x="55965" y="212754"/>
                  <a:pt x="55965" y="215268"/>
                </a:cubicBezTo>
                <a:lnTo>
                  <a:pt x="55965" y="278840"/>
                </a:lnTo>
                <a:lnTo>
                  <a:pt x="114438" y="251903"/>
                </a:lnTo>
                <a:cubicBezTo>
                  <a:pt x="115514" y="251543"/>
                  <a:pt x="116949" y="251543"/>
                  <a:pt x="118025" y="251903"/>
                </a:cubicBezTo>
                <a:lnTo>
                  <a:pt x="176499" y="278840"/>
                </a:lnTo>
                <a:lnTo>
                  <a:pt x="176499" y="215268"/>
                </a:lnTo>
                <a:cubicBezTo>
                  <a:pt x="176499" y="212754"/>
                  <a:pt x="178292" y="210958"/>
                  <a:pt x="180445" y="210958"/>
                </a:cubicBezTo>
                <a:cubicBezTo>
                  <a:pt x="182956" y="210958"/>
                  <a:pt x="185108" y="212754"/>
                  <a:pt x="185108" y="215268"/>
                </a:cubicBezTo>
                <a:lnTo>
                  <a:pt x="185108" y="285305"/>
                </a:lnTo>
                <a:cubicBezTo>
                  <a:pt x="185108" y="287101"/>
                  <a:pt x="184391" y="288537"/>
                  <a:pt x="182956" y="289256"/>
                </a:cubicBezTo>
                <a:cubicBezTo>
                  <a:pt x="182239" y="289615"/>
                  <a:pt x="181521" y="289974"/>
                  <a:pt x="180445" y="289974"/>
                </a:cubicBezTo>
                <a:cubicBezTo>
                  <a:pt x="180086" y="289974"/>
                  <a:pt x="179369" y="289974"/>
                  <a:pt x="178651" y="289615"/>
                </a:cubicBezTo>
                <a:lnTo>
                  <a:pt x="116232" y="260882"/>
                </a:lnTo>
                <a:lnTo>
                  <a:pt x="53453" y="289615"/>
                </a:lnTo>
                <a:cubicBezTo>
                  <a:pt x="52377" y="289974"/>
                  <a:pt x="50584" y="289974"/>
                  <a:pt x="49149" y="289256"/>
                </a:cubicBezTo>
                <a:cubicBezTo>
                  <a:pt x="48072" y="288537"/>
                  <a:pt x="47355" y="287101"/>
                  <a:pt x="47355" y="285305"/>
                </a:cubicBezTo>
                <a:lnTo>
                  <a:pt x="47355" y="215268"/>
                </a:lnTo>
                <a:cubicBezTo>
                  <a:pt x="47355" y="212754"/>
                  <a:pt x="49149" y="210958"/>
                  <a:pt x="51660" y="210958"/>
                </a:cubicBezTo>
                <a:close/>
                <a:moveTo>
                  <a:pt x="116411" y="76590"/>
                </a:moveTo>
                <a:lnTo>
                  <a:pt x="105662" y="98332"/>
                </a:lnTo>
                <a:cubicBezTo>
                  <a:pt x="104946" y="99419"/>
                  <a:pt x="104229" y="100143"/>
                  <a:pt x="102438" y="100506"/>
                </a:cubicBezTo>
                <a:lnTo>
                  <a:pt x="79149" y="103767"/>
                </a:lnTo>
                <a:lnTo>
                  <a:pt x="95989" y="120798"/>
                </a:lnTo>
                <a:cubicBezTo>
                  <a:pt x="97063" y="121885"/>
                  <a:pt x="97422" y="123335"/>
                  <a:pt x="97422" y="124784"/>
                </a:cubicBezTo>
                <a:lnTo>
                  <a:pt x="93480" y="148338"/>
                </a:lnTo>
                <a:lnTo>
                  <a:pt x="114261" y="137467"/>
                </a:lnTo>
                <a:cubicBezTo>
                  <a:pt x="115695" y="136380"/>
                  <a:pt x="117128" y="136380"/>
                  <a:pt x="118203" y="137467"/>
                </a:cubicBezTo>
                <a:lnTo>
                  <a:pt x="139342" y="148338"/>
                </a:lnTo>
                <a:lnTo>
                  <a:pt x="135401" y="124784"/>
                </a:lnTo>
                <a:cubicBezTo>
                  <a:pt x="135042" y="123335"/>
                  <a:pt x="135401" y="121885"/>
                  <a:pt x="136834" y="120798"/>
                </a:cubicBezTo>
                <a:lnTo>
                  <a:pt x="153673" y="103767"/>
                </a:lnTo>
                <a:lnTo>
                  <a:pt x="130026" y="100506"/>
                </a:lnTo>
                <a:cubicBezTo>
                  <a:pt x="128593" y="100143"/>
                  <a:pt x="127518" y="99419"/>
                  <a:pt x="127160" y="98332"/>
                </a:cubicBezTo>
                <a:lnTo>
                  <a:pt x="116411" y="76590"/>
                </a:lnTo>
                <a:close/>
                <a:moveTo>
                  <a:pt x="112470" y="64632"/>
                </a:moveTo>
                <a:cubicBezTo>
                  <a:pt x="113903" y="61733"/>
                  <a:pt x="118919" y="61733"/>
                  <a:pt x="120352" y="64632"/>
                </a:cubicBezTo>
                <a:lnTo>
                  <a:pt x="133609" y="92171"/>
                </a:lnTo>
                <a:lnTo>
                  <a:pt x="163706" y="96520"/>
                </a:lnTo>
                <a:cubicBezTo>
                  <a:pt x="165497" y="96520"/>
                  <a:pt x="166930" y="97969"/>
                  <a:pt x="167289" y="99419"/>
                </a:cubicBezTo>
                <a:cubicBezTo>
                  <a:pt x="167647" y="101231"/>
                  <a:pt x="167289" y="103042"/>
                  <a:pt x="166214" y="104129"/>
                </a:cubicBezTo>
                <a:lnTo>
                  <a:pt x="144358" y="125509"/>
                </a:lnTo>
                <a:lnTo>
                  <a:pt x="149732" y="155947"/>
                </a:lnTo>
                <a:cubicBezTo>
                  <a:pt x="149732" y="157759"/>
                  <a:pt x="149374" y="159208"/>
                  <a:pt x="147941" y="160296"/>
                </a:cubicBezTo>
                <a:cubicBezTo>
                  <a:pt x="146508" y="161383"/>
                  <a:pt x="144716" y="161383"/>
                  <a:pt x="143283" y="160658"/>
                </a:cubicBezTo>
                <a:lnTo>
                  <a:pt x="116411" y="146163"/>
                </a:lnTo>
                <a:lnTo>
                  <a:pt x="89539" y="160658"/>
                </a:lnTo>
                <a:cubicBezTo>
                  <a:pt x="88823" y="160658"/>
                  <a:pt x="88106" y="161020"/>
                  <a:pt x="87390" y="161020"/>
                </a:cubicBezTo>
                <a:cubicBezTo>
                  <a:pt x="86673" y="161020"/>
                  <a:pt x="85598" y="160658"/>
                  <a:pt x="84881" y="160296"/>
                </a:cubicBezTo>
                <a:cubicBezTo>
                  <a:pt x="83448" y="159208"/>
                  <a:pt x="82732" y="157759"/>
                  <a:pt x="83090" y="155947"/>
                </a:cubicBezTo>
                <a:lnTo>
                  <a:pt x="88106" y="125509"/>
                </a:lnTo>
                <a:lnTo>
                  <a:pt x="66250" y="104129"/>
                </a:lnTo>
                <a:cubicBezTo>
                  <a:pt x="65175" y="103042"/>
                  <a:pt x="64817" y="101231"/>
                  <a:pt x="65175" y="99419"/>
                </a:cubicBezTo>
                <a:cubicBezTo>
                  <a:pt x="65892" y="97969"/>
                  <a:pt x="67325" y="96520"/>
                  <a:pt x="68758" y="96520"/>
                </a:cubicBezTo>
                <a:lnTo>
                  <a:pt x="98855" y="92171"/>
                </a:lnTo>
                <a:lnTo>
                  <a:pt x="112470" y="64632"/>
                </a:lnTo>
                <a:close/>
                <a:moveTo>
                  <a:pt x="115618" y="43741"/>
                </a:moveTo>
                <a:cubicBezTo>
                  <a:pt x="76036" y="43741"/>
                  <a:pt x="43651" y="76126"/>
                  <a:pt x="43651" y="115708"/>
                </a:cubicBezTo>
                <a:cubicBezTo>
                  <a:pt x="43651" y="155289"/>
                  <a:pt x="76036" y="187674"/>
                  <a:pt x="115618" y="187674"/>
                </a:cubicBezTo>
                <a:cubicBezTo>
                  <a:pt x="155199" y="187674"/>
                  <a:pt x="187584" y="155289"/>
                  <a:pt x="187584" y="115708"/>
                </a:cubicBezTo>
                <a:cubicBezTo>
                  <a:pt x="187584" y="76126"/>
                  <a:pt x="155199" y="43741"/>
                  <a:pt x="115618" y="43741"/>
                </a:cubicBezTo>
                <a:close/>
                <a:moveTo>
                  <a:pt x="115618" y="34745"/>
                </a:moveTo>
                <a:cubicBezTo>
                  <a:pt x="159877" y="34745"/>
                  <a:pt x="196220" y="71088"/>
                  <a:pt x="196220" y="115708"/>
                </a:cubicBezTo>
                <a:cubicBezTo>
                  <a:pt x="196220" y="159967"/>
                  <a:pt x="159877" y="196310"/>
                  <a:pt x="115618" y="196310"/>
                </a:cubicBezTo>
                <a:cubicBezTo>
                  <a:pt x="70998" y="196310"/>
                  <a:pt x="34655" y="159967"/>
                  <a:pt x="34655" y="115708"/>
                </a:cubicBezTo>
                <a:cubicBezTo>
                  <a:pt x="34655" y="71088"/>
                  <a:pt x="70998" y="34745"/>
                  <a:pt x="115618" y="34745"/>
                </a:cubicBezTo>
                <a:close/>
                <a:moveTo>
                  <a:pt x="116411" y="9866"/>
                </a:moveTo>
                <a:lnTo>
                  <a:pt x="99485" y="22065"/>
                </a:lnTo>
                <a:cubicBezTo>
                  <a:pt x="98405" y="22782"/>
                  <a:pt x="97324" y="23141"/>
                  <a:pt x="95884" y="22782"/>
                </a:cubicBezTo>
                <a:lnTo>
                  <a:pt x="75717" y="17759"/>
                </a:lnTo>
                <a:lnTo>
                  <a:pt x="64913" y="35698"/>
                </a:lnTo>
                <a:cubicBezTo>
                  <a:pt x="64193" y="36775"/>
                  <a:pt x="63112" y="37492"/>
                  <a:pt x="62032" y="37851"/>
                </a:cubicBezTo>
                <a:lnTo>
                  <a:pt x="41144" y="40721"/>
                </a:lnTo>
                <a:lnTo>
                  <a:pt x="37903" y="61531"/>
                </a:lnTo>
                <a:cubicBezTo>
                  <a:pt x="37903" y="62607"/>
                  <a:pt x="37183" y="63684"/>
                  <a:pt x="36103" y="64401"/>
                </a:cubicBezTo>
                <a:lnTo>
                  <a:pt x="18096" y="75165"/>
                </a:lnTo>
                <a:lnTo>
                  <a:pt x="23138" y="95257"/>
                </a:lnTo>
                <a:cubicBezTo>
                  <a:pt x="23498" y="96333"/>
                  <a:pt x="23138" y="97768"/>
                  <a:pt x="22418" y="98845"/>
                </a:cubicBezTo>
                <a:lnTo>
                  <a:pt x="10174" y="115708"/>
                </a:lnTo>
                <a:lnTo>
                  <a:pt x="22418" y="132212"/>
                </a:lnTo>
                <a:cubicBezTo>
                  <a:pt x="23138" y="133288"/>
                  <a:pt x="23498" y="134723"/>
                  <a:pt x="23138" y="135799"/>
                </a:cubicBezTo>
                <a:lnTo>
                  <a:pt x="18096" y="156250"/>
                </a:lnTo>
                <a:lnTo>
                  <a:pt x="36103" y="167014"/>
                </a:lnTo>
                <a:cubicBezTo>
                  <a:pt x="37183" y="167731"/>
                  <a:pt x="37903" y="168449"/>
                  <a:pt x="37903" y="169884"/>
                </a:cubicBezTo>
                <a:lnTo>
                  <a:pt x="41144" y="190335"/>
                </a:lnTo>
                <a:lnTo>
                  <a:pt x="62032" y="193564"/>
                </a:lnTo>
                <a:cubicBezTo>
                  <a:pt x="63112" y="193564"/>
                  <a:pt x="64193" y="194640"/>
                  <a:pt x="64913" y="195717"/>
                </a:cubicBezTo>
                <a:lnTo>
                  <a:pt x="75717" y="213656"/>
                </a:lnTo>
                <a:lnTo>
                  <a:pt x="95884" y="208274"/>
                </a:lnTo>
                <a:cubicBezTo>
                  <a:pt x="96244" y="208274"/>
                  <a:pt x="96604" y="208274"/>
                  <a:pt x="96964" y="208274"/>
                </a:cubicBezTo>
                <a:cubicBezTo>
                  <a:pt x="97685" y="208274"/>
                  <a:pt x="98765" y="208633"/>
                  <a:pt x="99485" y="209350"/>
                </a:cubicBezTo>
                <a:lnTo>
                  <a:pt x="116411" y="221549"/>
                </a:lnTo>
                <a:lnTo>
                  <a:pt x="133337" y="209350"/>
                </a:lnTo>
                <a:cubicBezTo>
                  <a:pt x="134417" y="208274"/>
                  <a:pt x="135498" y="208274"/>
                  <a:pt x="136938" y="208274"/>
                </a:cubicBezTo>
                <a:lnTo>
                  <a:pt x="157105" y="213656"/>
                </a:lnTo>
                <a:lnTo>
                  <a:pt x="167909" y="195717"/>
                </a:lnTo>
                <a:cubicBezTo>
                  <a:pt x="168629" y="194640"/>
                  <a:pt x="169710" y="193564"/>
                  <a:pt x="170790" y="193564"/>
                </a:cubicBezTo>
                <a:lnTo>
                  <a:pt x="191678" y="190335"/>
                </a:lnTo>
                <a:lnTo>
                  <a:pt x="194559" y="169884"/>
                </a:lnTo>
                <a:cubicBezTo>
                  <a:pt x="194559" y="168449"/>
                  <a:pt x="195639" y="167731"/>
                  <a:pt x="196719" y="167014"/>
                </a:cubicBezTo>
                <a:lnTo>
                  <a:pt x="214726" y="156250"/>
                </a:lnTo>
                <a:lnTo>
                  <a:pt x="209684" y="135799"/>
                </a:lnTo>
                <a:cubicBezTo>
                  <a:pt x="209324" y="134723"/>
                  <a:pt x="209684" y="133288"/>
                  <a:pt x="210044" y="132212"/>
                </a:cubicBezTo>
                <a:lnTo>
                  <a:pt x="222648" y="115708"/>
                </a:lnTo>
                <a:lnTo>
                  <a:pt x="210044" y="98845"/>
                </a:lnTo>
                <a:cubicBezTo>
                  <a:pt x="209684" y="97768"/>
                  <a:pt x="209324" y="96333"/>
                  <a:pt x="209684" y="95257"/>
                </a:cubicBezTo>
                <a:lnTo>
                  <a:pt x="214726" y="75165"/>
                </a:lnTo>
                <a:lnTo>
                  <a:pt x="196719" y="64401"/>
                </a:lnTo>
                <a:cubicBezTo>
                  <a:pt x="195639" y="63684"/>
                  <a:pt x="194559" y="62607"/>
                  <a:pt x="194559" y="61531"/>
                </a:cubicBezTo>
                <a:lnTo>
                  <a:pt x="191678" y="40721"/>
                </a:lnTo>
                <a:lnTo>
                  <a:pt x="170790" y="37851"/>
                </a:lnTo>
                <a:cubicBezTo>
                  <a:pt x="169710" y="37492"/>
                  <a:pt x="168629" y="36775"/>
                  <a:pt x="167909" y="35698"/>
                </a:cubicBezTo>
                <a:lnTo>
                  <a:pt x="157105" y="17759"/>
                </a:lnTo>
                <a:lnTo>
                  <a:pt x="136938" y="22782"/>
                </a:lnTo>
                <a:cubicBezTo>
                  <a:pt x="135498" y="23141"/>
                  <a:pt x="134417" y="22782"/>
                  <a:pt x="133337" y="22065"/>
                </a:cubicBezTo>
                <a:lnTo>
                  <a:pt x="116411" y="9866"/>
                </a:lnTo>
                <a:close/>
                <a:moveTo>
                  <a:pt x="113530" y="538"/>
                </a:moveTo>
                <a:cubicBezTo>
                  <a:pt x="115331" y="-180"/>
                  <a:pt x="117492" y="-180"/>
                  <a:pt x="118932" y="538"/>
                </a:cubicBezTo>
                <a:lnTo>
                  <a:pt x="136938" y="13813"/>
                </a:lnTo>
                <a:lnTo>
                  <a:pt x="158186" y="8431"/>
                </a:lnTo>
                <a:cubicBezTo>
                  <a:pt x="159986" y="8072"/>
                  <a:pt x="161787" y="8790"/>
                  <a:pt x="162867" y="10225"/>
                </a:cubicBezTo>
                <a:lnTo>
                  <a:pt x="174392" y="29240"/>
                </a:lnTo>
                <a:lnTo>
                  <a:pt x="195999" y="32469"/>
                </a:lnTo>
                <a:cubicBezTo>
                  <a:pt x="197800" y="32828"/>
                  <a:pt x="199240" y="34263"/>
                  <a:pt x="199960" y="36416"/>
                </a:cubicBezTo>
                <a:lnTo>
                  <a:pt x="202842" y="57943"/>
                </a:lnTo>
                <a:lnTo>
                  <a:pt x="221928" y="69066"/>
                </a:lnTo>
                <a:cubicBezTo>
                  <a:pt x="223369" y="70142"/>
                  <a:pt x="224449" y="72295"/>
                  <a:pt x="224089" y="74088"/>
                </a:cubicBezTo>
                <a:lnTo>
                  <a:pt x="218687" y="95257"/>
                </a:lnTo>
                <a:lnTo>
                  <a:pt x="231652" y="112837"/>
                </a:lnTo>
                <a:cubicBezTo>
                  <a:pt x="232732" y="114631"/>
                  <a:pt x="232732" y="116784"/>
                  <a:pt x="231652" y="118219"/>
                </a:cubicBezTo>
                <a:lnTo>
                  <a:pt x="218687" y="135799"/>
                </a:lnTo>
                <a:lnTo>
                  <a:pt x="224089" y="157327"/>
                </a:lnTo>
                <a:cubicBezTo>
                  <a:pt x="224449" y="159121"/>
                  <a:pt x="223369" y="160914"/>
                  <a:pt x="221928" y="161991"/>
                </a:cubicBezTo>
                <a:lnTo>
                  <a:pt x="202842" y="173113"/>
                </a:lnTo>
                <a:lnTo>
                  <a:pt x="199960" y="194999"/>
                </a:lnTo>
                <a:cubicBezTo>
                  <a:pt x="199240" y="196793"/>
                  <a:pt x="197800" y="198587"/>
                  <a:pt x="195999" y="198587"/>
                </a:cubicBezTo>
                <a:lnTo>
                  <a:pt x="174392" y="201816"/>
                </a:lnTo>
                <a:lnTo>
                  <a:pt x="162867" y="220831"/>
                </a:lnTo>
                <a:cubicBezTo>
                  <a:pt x="161787" y="222267"/>
                  <a:pt x="159986" y="222984"/>
                  <a:pt x="158186" y="222625"/>
                </a:cubicBezTo>
                <a:lnTo>
                  <a:pt x="136938" y="217602"/>
                </a:lnTo>
                <a:lnTo>
                  <a:pt x="118932" y="230519"/>
                </a:lnTo>
                <a:cubicBezTo>
                  <a:pt x="118212" y="231236"/>
                  <a:pt x="117131" y="231236"/>
                  <a:pt x="116411" y="231236"/>
                </a:cubicBezTo>
                <a:cubicBezTo>
                  <a:pt x="115331" y="231236"/>
                  <a:pt x="114610" y="231236"/>
                  <a:pt x="113530" y="230519"/>
                </a:cubicBezTo>
                <a:lnTo>
                  <a:pt x="95884" y="217602"/>
                </a:lnTo>
                <a:lnTo>
                  <a:pt x="74636" y="222625"/>
                </a:lnTo>
                <a:cubicBezTo>
                  <a:pt x="72836" y="222984"/>
                  <a:pt x="70675" y="222267"/>
                  <a:pt x="69595" y="220831"/>
                </a:cubicBezTo>
                <a:lnTo>
                  <a:pt x="58431" y="201816"/>
                </a:lnTo>
                <a:lnTo>
                  <a:pt x="36823" y="198587"/>
                </a:lnTo>
                <a:cubicBezTo>
                  <a:pt x="35022" y="198587"/>
                  <a:pt x="33222" y="196793"/>
                  <a:pt x="32862" y="194999"/>
                </a:cubicBezTo>
                <a:lnTo>
                  <a:pt x="29620" y="173113"/>
                </a:lnTo>
                <a:lnTo>
                  <a:pt x="10534" y="161991"/>
                </a:lnTo>
                <a:cubicBezTo>
                  <a:pt x="9093" y="160914"/>
                  <a:pt x="8373" y="159121"/>
                  <a:pt x="8733" y="157327"/>
                </a:cubicBezTo>
                <a:lnTo>
                  <a:pt x="14135" y="135799"/>
                </a:lnTo>
                <a:lnTo>
                  <a:pt x="810" y="118219"/>
                </a:lnTo>
                <a:cubicBezTo>
                  <a:pt x="-270" y="116784"/>
                  <a:pt x="-270" y="114631"/>
                  <a:pt x="810" y="112837"/>
                </a:cubicBezTo>
                <a:lnTo>
                  <a:pt x="14135" y="95257"/>
                </a:lnTo>
                <a:lnTo>
                  <a:pt x="8733" y="74088"/>
                </a:lnTo>
                <a:cubicBezTo>
                  <a:pt x="8373" y="72295"/>
                  <a:pt x="9093" y="70142"/>
                  <a:pt x="10534" y="69066"/>
                </a:cubicBezTo>
                <a:lnTo>
                  <a:pt x="29620" y="57943"/>
                </a:lnTo>
                <a:lnTo>
                  <a:pt x="32862" y="36416"/>
                </a:lnTo>
                <a:cubicBezTo>
                  <a:pt x="33222" y="34263"/>
                  <a:pt x="35022" y="32828"/>
                  <a:pt x="36823" y="32469"/>
                </a:cubicBezTo>
                <a:lnTo>
                  <a:pt x="58431" y="29240"/>
                </a:lnTo>
                <a:lnTo>
                  <a:pt x="69595" y="10225"/>
                </a:lnTo>
                <a:cubicBezTo>
                  <a:pt x="70675" y="8790"/>
                  <a:pt x="72836" y="8072"/>
                  <a:pt x="74636" y="8431"/>
                </a:cubicBezTo>
                <a:lnTo>
                  <a:pt x="95884" y="13813"/>
                </a:lnTo>
                <a:lnTo>
                  <a:pt x="113530" y="5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944">
            <a:extLst>
              <a:ext uri="{FF2B5EF4-FFF2-40B4-BE49-F238E27FC236}">
                <a16:creationId xmlns:a16="http://schemas.microsoft.com/office/drawing/2014/main" xmlns="" id="{392DB1F7-0B30-4444-AD05-09F40B5B90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52633" y="5208501"/>
            <a:ext cx="348120" cy="291837"/>
          </a:xfrm>
          <a:custGeom>
            <a:avLst/>
            <a:gdLst>
              <a:gd name="T0" fmla="*/ 2873064 w 291740"/>
              <a:gd name="T1" fmla="*/ 2652346 h 244094"/>
              <a:gd name="T2" fmla="*/ 331277 w 291740"/>
              <a:gd name="T3" fmla="*/ 2652346 h 244094"/>
              <a:gd name="T4" fmla="*/ 2558958 w 291740"/>
              <a:gd name="T5" fmla="*/ 2118299 h 244094"/>
              <a:gd name="T6" fmla="*/ 2508753 w 291740"/>
              <a:gd name="T7" fmla="*/ 2074338 h 244094"/>
              <a:gd name="T8" fmla="*/ 2245261 w 291740"/>
              <a:gd name="T9" fmla="*/ 2158571 h 244094"/>
              <a:gd name="T10" fmla="*/ 1996464 w 291740"/>
              <a:gd name="T11" fmla="*/ 2074338 h 244094"/>
              <a:gd name="T12" fmla="*/ 1952865 w 291740"/>
              <a:gd name="T13" fmla="*/ 2118299 h 244094"/>
              <a:gd name="T14" fmla="*/ 1791937 w 291740"/>
              <a:gd name="T15" fmla="*/ 2118299 h 244094"/>
              <a:gd name="T16" fmla="*/ 1743634 w 291740"/>
              <a:gd name="T17" fmla="*/ 2074338 h 244094"/>
              <a:gd name="T18" fmla="*/ 1479990 w 291740"/>
              <a:gd name="T19" fmla="*/ 2158571 h 244094"/>
              <a:gd name="T20" fmla="*/ 1216528 w 291740"/>
              <a:gd name="T21" fmla="*/ 2074338 h 244094"/>
              <a:gd name="T22" fmla="*/ 1168242 w 291740"/>
              <a:gd name="T23" fmla="*/ 2118299 h 244094"/>
              <a:gd name="T24" fmla="*/ 1024733 w 291740"/>
              <a:gd name="T25" fmla="*/ 2118299 h 244094"/>
              <a:gd name="T26" fmla="*/ 972421 w 291740"/>
              <a:gd name="T27" fmla="*/ 2074338 h 244094"/>
              <a:gd name="T28" fmla="*/ 714888 w 291740"/>
              <a:gd name="T29" fmla="*/ 2158571 h 244094"/>
              <a:gd name="T30" fmla="*/ 2545716 w 291740"/>
              <a:gd name="T31" fmla="*/ 1810647 h 244094"/>
              <a:gd name="T32" fmla="*/ 2493401 w 291740"/>
              <a:gd name="T33" fmla="*/ 1861275 h 244094"/>
              <a:gd name="T34" fmla="*/ 2332285 w 291740"/>
              <a:gd name="T35" fmla="*/ 1861275 h 244094"/>
              <a:gd name="T36" fmla="*/ 2282068 w 291740"/>
              <a:gd name="T37" fmla="*/ 1810647 h 244094"/>
              <a:gd name="T38" fmla="*/ 2020524 w 291740"/>
              <a:gd name="T39" fmla="*/ 1911901 h 244094"/>
              <a:gd name="T40" fmla="*/ 1739612 w 291740"/>
              <a:gd name="T41" fmla="*/ 1810647 h 244094"/>
              <a:gd name="T42" fmla="*/ 1691326 w 291740"/>
              <a:gd name="T43" fmla="*/ 1861275 h 244094"/>
              <a:gd name="T44" fmla="*/ 1530214 w 291740"/>
              <a:gd name="T45" fmla="*/ 1861275 h 244094"/>
              <a:gd name="T46" fmla="*/ 1479990 w 291740"/>
              <a:gd name="T47" fmla="*/ 1810647 h 244094"/>
              <a:gd name="T48" fmla="*/ 1203100 w 291740"/>
              <a:gd name="T49" fmla="*/ 1911901 h 244094"/>
              <a:gd name="T50" fmla="*/ 939485 w 291740"/>
              <a:gd name="T51" fmla="*/ 1810647 h 244094"/>
              <a:gd name="T52" fmla="*/ 889258 w 291740"/>
              <a:gd name="T53" fmla="*/ 1861275 h 244094"/>
              <a:gd name="T54" fmla="*/ 728141 w 291740"/>
              <a:gd name="T55" fmla="*/ 1861275 h 244094"/>
              <a:gd name="T56" fmla="*/ 677922 w 291740"/>
              <a:gd name="T57" fmla="*/ 1810647 h 244094"/>
              <a:gd name="T58" fmla="*/ 2990442 w 291740"/>
              <a:gd name="T59" fmla="*/ 1106339 h 244094"/>
              <a:gd name="T60" fmla="*/ 209949 w 291740"/>
              <a:gd name="T61" fmla="*/ 879503 h 244094"/>
              <a:gd name="T62" fmla="*/ 324800 w 291740"/>
              <a:gd name="T63" fmla="*/ 994900 h 244094"/>
              <a:gd name="T64" fmla="*/ 990216 w 291740"/>
              <a:gd name="T65" fmla="*/ 421852 h 244094"/>
              <a:gd name="T66" fmla="*/ 796139 w 291740"/>
              <a:gd name="T67" fmla="*/ 1456554 h 244094"/>
              <a:gd name="T68" fmla="*/ 538698 w 291740"/>
              <a:gd name="T69" fmla="*/ 2343991 h 244094"/>
              <a:gd name="T70" fmla="*/ 2851812 w 291740"/>
              <a:gd name="T71" fmla="*/ 1150107 h 244094"/>
              <a:gd name="T72" fmla="*/ 2328983 w 291740"/>
              <a:gd name="T73" fmla="*/ 1420740 h 244094"/>
              <a:gd name="T74" fmla="*/ 1639777 w 291740"/>
              <a:gd name="T75" fmla="*/ 1181955 h 244094"/>
              <a:gd name="T76" fmla="*/ 2237882 w 291740"/>
              <a:gd name="T77" fmla="*/ 99486 h 244094"/>
              <a:gd name="T78" fmla="*/ 2352749 w 291740"/>
              <a:gd name="T79" fmla="*/ 214888 h 244094"/>
              <a:gd name="T80" fmla="*/ 851586 w 291740"/>
              <a:gd name="T81" fmla="*/ 214888 h 244094"/>
              <a:gd name="T82" fmla="*/ 962493 w 291740"/>
              <a:gd name="T83" fmla="*/ 99486 h 244094"/>
              <a:gd name="T84" fmla="*/ 1120924 w 291740"/>
              <a:gd name="T85" fmla="*/ 354177 h 244094"/>
              <a:gd name="T86" fmla="*/ 2027950 w 291740"/>
              <a:gd name="T87" fmla="*/ 214888 h 244094"/>
              <a:gd name="T88" fmla="*/ 2309170 w 291740"/>
              <a:gd name="T89" fmla="*/ 409908 h 244094"/>
              <a:gd name="T90" fmla="*/ 2784481 w 291740"/>
              <a:gd name="T91" fmla="*/ 994900 h 244094"/>
              <a:gd name="T92" fmla="*/ 2998367 w 291740"/>
              <a:gd name="T93" fmla="*/ 1205816 h 244094"/>
              <a:gd name="T94" fmla="*/ 499050 w 291740"/>
              <a:gd name="T95" fmla="*/ 2439522 h 244094"/>
              <a:gd name="T96" fmla="*/ 0 w 291740"/>
              <a:gd name="T97" fmla="*/ 994900 h 244094"/>
              <a:gd name="T98" fmla="*/ 407963 w 291740"/>
              <a:gd name="T99" fmla="*/ 1070517 h 244094"/>
              <a:gd name="T100" fmla="*/ 752573 w 291740"/>
              <a:gd name="T101" fmla="*/ 214888 h 2440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91740" h="244094">
                <a:moveTo>
                  <a:pt x="34468" y="234950"/>
                </a:moveTo>
                <a:lnTo>
                  <a:pt x="257274" y="234950"/>
                </a:lnTo>
                <a:cubicBezTo>
                  <a:pt x="259785" y="234950"/>
                  <a:pt x="261579" y="237236"/>
                  <a:pt x="261579" y="239522"/>
                </a:cubicBezTo>
                <a:cubicBezTo>
                  <a:pt x="261579" y="242189"/>
                  <a:pt x="259785" y="244094"/>
                  <a:pt x="257274" y="244094"/>
                </a:cubicBezTo>
                <a:lnTo>
                  <a:pt x="34468" y="244094"/>
                </a:lnTo>
                <a:cubicBezTo>
                  <a:pt x="31957" y="244094"/>
                  <a:pt x="30163" y="242189"/>
                  <a:pt x="30163" y="239522"/>
                </a:cubicBezTo>
                <a:cubicBezTo>
                  <a:pt x="30163" y="237236"/>
                  <a:pt x="31957" y="234950"/>
                  <a:pt x="34468" y="234950"/>
                </a:cubicBezTo>
                <a:close/>
                <a:moveTo>
                  <a:pt x="228410" y="187325"/>
                </a:moveTo>
                <a:cubicBezTo>
                  <a:pt x="231077" y="187325"/>
                  <a:pt x="232982" y="188979"/>
                  <a:pt x="232982" y="191294"/>
                </a:cubicBezTo>
                <a:cubicBezTo>
                  <a:pt x="232982" y="193278"/>
                  <a:pt x="231077" y="194931"/>
                  <a:pt x="228410" y="194931"/>
                </a:cubicBezTo>
                <a:cubicBezTo>
                  <a:pt x="225743" y="194931"/>
                  <a:pt x="223838" y="193278"/>
                  <a:pt x="223838" y="191294"/>
                </a:cubicBezTo>
                <a:cubicBezTo>
                  <a:pt x="223838" y="188979"/>
                  <a:pt x="225743" y="187325"/>
                  <a:pt x="228410" y="187325"/>
                </a:cubicBezTo>
                <a:close/>
                <a:moveTo>
                  <a:pt x="204421" y="187325"/>
                </a:moveTo>
                <a:cubicBezTo>
                  <a:pt x="206986" y="187325"/>
                  <a:pt x="209184" y="188979"/>
                  <a:pt x="209184" y="191294"/>
                </a:cubicBezTo>
                <a:cubicBezTo>
                  <a:pt x="209184" y="193278"/>
                  <a:pt x="206986" y="194931"/>
                  <a:pt x="204421" y="194931"/>
                </a:cubicBezTo>
                <a:cubicBezTo>
                  <a:pt x="201857" y="194931"/>
                  <a:pt x="200025" y="193278"/>
                  <a:pt x="200025" y="191294"/>
                </a:cubicBezTo>
                <a:cubicBezTo>
                  <a:pt x="200025" y="188979"/>
                  <a:pt x="201857" y="187325"/>
                  <a:pt x="204421" y="187325"/>
                </a:cubicBezTo>
                <a:close/>
                <a:moveTo>
                  <a:pt x="181769" y="187325"/>
                </a:moveTo>
                <a:cubicBezTo>
                  <a:pt x="183754" y="187325"/>
                  <a:pt x="185407" y="188979"/>
                  <a:pt x="185407" y="191294"/>
                </a:cubicBezTo>
                <a:cubicBezTo>
                  <a:pt x="185407" y="193278"/>
                  <a:pt x="183754" y="194931"/>
                  <a:pt x="181769" y="194931"/>
                </a:cubicBezTo>
                <a:cubicBezTo>
                  <a:pt x="179454" y="194931"/>
                  <a:pt x="177800" y="193278"/>
                  <a:pt x="177800" y="191294"/>
                </a:cubicBezTo>
                <a:cubicBezTo>
                  <a:pt x="177800" y="188979"/>
                  <a:pt x="179454" y="187325"/>
                  <a:pt x="181769" y="187325"/>
                </a:cubicBezTo>
                <a:close/>
                <a:moveTo>
                  <a:pt x="158750" y="187325"/>
                </a:moveTo>
                <a:cubicBezTo>
                  <a:pt x="161315" y="187325"/>
                  <a:pt x="163147" y="188979"/>
                  <a:pt x="163147" y="191294"/>
                </a:cubicBezTo>
                <a:cubicBezTo>
                  <a:pt x="163147" y="193278"/>
                  <a:pt x="161315" y="194931"/>
                  <a:pt x="158750" y="194931"/>
                </a:cubicBezTo>
                <a:cubicBezTo>
                  <a:pt x="156186" y="194931"/>
                  <a:pt x="153988" y="193278"/>
                  <a:pt x="153988" y="191294"/>
                </a:cubicBezTo>
                <a:cubicBezTo>
                  <a:pt x="153988" y="188979"/>
                  <a:pt x="156186" y="187325"/>
                  <a:pt x="158750" y="187325"/>
                </a:cubicBezTo>
                <a:close/>
                <a:moveTo>
                  <a:pt x="134747" y="187325"/>
                </a:moveTo>
                <a:cubicBezTo>
                  <a:pt x="137033" y="187325"/>
                  <a:pt x="139319" y="188979"/>
                  <a:pt x="139319" y="191294"/>
                </a:cubicBezTo>
                <a:cubicBezTo>
                  <a:pt x="139319" y="193278"/>
                  <a:pt x="137033" y="194931"/>
                  <a:pt x="134747" y="194931"/>
                </a:cubicBezTo>
                <a:cubicBezTo>
                  <a:pt x="132461" y="194931"/>
                  <a:pt x="130175" y="193278"/>
                  <a:pt x="130175" y="191294"/>
                </a:cubicBezTo>
                <a:cubicBezTo>
                  <a:pt x="130175" y="188979"/>
                  <a:pt x="132461" y="187325"/>
                  <a:pt x="134747" y="187325"/>
                </a:cubicBezTo>
                <a:close/>
                <a:moveTo>
                  <a:pt x="110759" y="187325"/>
                </a:moveTo>
                <a:cubicBezTo>
                  <a:pt x="113323" y="187325"/>
                  <a:pt x="115522" y="188979"/>
                  <a:pt x="115522" y="191294"/>
                </a:cubicBezTo>
                <a:cubicBezTo>
                  <a:pt x="115522" y="193278"/>
                  <a:pt x="113323" y="194931"/>
                  <a:pt x="110759" y="194931"/>
                </a:cubicBezTo>
                <a:cubicBezTo>
                  <a:pt x="108195" y="194931"/>
                  <a:pt x="106363" y="193278"/>
                  <a:pt x="106363" y="191294"/>
                </a:cubicBezTo>
                <a:cubicBezTo>
                  <a:pt x="106363" y="188979"/>
                  <a:pt x="108195" y="187325"/>
                  <a:pt x="110759" y="187325"/>
                </a:cubicBezTo>
                <a:close/>
                <a:moveTo>
                  <a:pt x="88534" y="187325"/>
                </a:moveTo>
                <a:cubicBezTo>
                  <a:pt x="91098" y="187325"/>
                  <a:pt x="93297" y="188979"/>
                  <a:pt x="93297" y="191294"/>
                </a:cubicBezTo>
                <a:cubicBezTo>
                  <a:pt x="93297" y="193278"/>
                  <a:pt x="91098" y="194931"/>
                  <a:pt x="88534" y="194931"/>
                </a:cubicBezTo>
                <a:cubicBezTo>
                  <a:pt x="86336" y="194931"/>
                  <a:pt x="84138" y="193278"/>
                  <a:pt x="84138" y="191294"/>
                </a:cubicBezTo>
                <a:cubicBezTo>
                  <a:pt x="84138" y="188979"/>
                  <a:pt x="86336" y="187325"/>
                  <a:pt x="88534" y="187325"/>
                </a:cubicBezTo>
                <a:close/>
                <a:moveTo>
                  <a:pt x="65087" y="187325"/>
                </a:moveTo>
                <a:cubicBezTo>
                  <a:pt x="67652" y="187325"/>
                  <a:pt x="69484" y="188979"/>
                  <a:pt x="69484" y="191294"/>
                </a:cubicBezTo>
                <a:cubicBezTo>
                  <a:pt x="69484" y="193278"/>
                  <a:pt x="67652" y="194931"/>
                  <a:pt x="65087" y="194931"/>
                </a:cubicBezTo>
                <a:cubicBezTo>
                  <a:pt x="62523" y="194931"/>
                  <a:pt x="60325" y="193278"/>
                  <a:pt x="60325" y="191294"/>
                </a:cubicBezTo>
                <a:cubicBezTo>
                  <a:pt x="60325" y="188979"/>
                  <a:pt x="62523" y="187325"/>
                  <a:pt x="65087" y="187325"/>
                </a:cubicBezTo>
                <a:close/>
                <a:moveTo>
                  <a:pt x="231776" y="163512"/>
                </a:moveTo>
                <a:cubicBezTo>
                  <a:pt x="234340" y="163512"/>
                  <a:pt x="236172" y="165798"/>
                  <a:pt x="236172" y="168084"/>
                </a:cubicBezTo>
                <a:cubicBezTo>
                  <a:pt x="236172" y="170751"/>
                  <a:pt x="234340" y="172656"/>
                  <a:pt x="231776" y="172656"/>
                </a:cubicBezTo>
                <a:cubicBezTo>
                  <a:pt x="229211" y="172656"/>
                  <a:pt x="227013" y="170751"/>
                  <a:pt x="227013" y="168084"/>
                </a:cubicBezTo>
                <a:cubicBezTo>
                  <a:pt x="227013" y="165798"/>
                  <a:pt x="229211" y="163512"/>
                  <a:pt x="231776" y="163512"/>
                </a:cubicBezTo>
                <a:close/>
                <a:moveTo>
                  <a:pt x="207772" y="163512"/>
                </a:moveTo>
                <a:cubicBezTo>
                  <a:pt x="210439" y="163512"/>
                  <a:pt x="212344" y="165798"/>
                  <a:pt x="212344" y="168084"/>
                </a:cubicBezTo>
                <a:cubicBezTo>
                  <a:pt x="212344" y="170751"/>
                  <a:pt x="210439" y="172656"/>
                  <a:pt x="207772" y="172656"/>
                </a:cubicBezTo>
                <a:cubicBezTo>
                  <a:pt x="205105" y="172656"/>
                  <a:pt x="203200" y="170751"/>
                  <a:pt x="203200" y="168084"/>
                </a:cubicBezTo>
                <a:cubicBezTo>
                  <a:pt x="203200" y="165798"/>
                  <a:pt x="205105" y="163512"/>
                  <a:pt x="207772" y="163512"/>
                </a:cubicBezTo>
                <a:close/>
                <a:moveTo>
                  <a:pt x="183960" y="163512"/>
                </a:moveTo>
                <a:cubicBezTo>
                  <a:pt x="186627" y="163512"/>
                  <a:pt x="188532" y="165798"/>
                  <a:pt x="188532" y="168084"/>
                </a:cubicBezTo>
                <a:cubicBezTo>
                  <a:pt x="188532" y="170751"/>
                  <a:pt x="186627" y="172656"/>
                  <a:pt x="183960" y="172656"/>
                </a:cubicBezTo>
                <a:cubicBezTo>
                  <a:pt x="181674" y="172656"/>
                  <a:pt x="179388" y="170751"/>
                  <a:pt x="179388" y="168084"/>
                </a:cubicBezTo>
                <a:cubicBezTo>
                  <a:pt x="179388" y="165798"/>
                  <a:pt x="181674" y="163512"/>
                  <a:pt x="183960" y="163512"/>
                </a:cubicBezTo>
                <a:close/>
                <a:moveTo>
                  <a:pt x="158384" y="163512"/>
                </a:moveTo>
                <a:cubicBezTo>
                  <a:pt x="160948" y="163512"/>
                  <a:pt x="163147" y="165798"/>
                  <a:pt x="163147" y="168084"/>
                </a:cubicBezTo>
                <a:cubicBezTo>
                  <a:pt x="163147" y="170751"/>
                  <a:pt x="160948" y="172656"/>
                  <a:pt x="158384" y="172656"/>
                </a:cubicBezTo>
                <a:cubicBezTo>
                  <a:pt x="155820" y="172656"/>
                  <a:pt x="153988" y="170751"/>
                  <a:pt x="153988" y="168084"/>
                </a:cubicBezTo>
                <a:cubicBezTo>
                  <a:pt x="153988" y="165798"/>
                  <a:pt x="155820" y="163512"/>
                  <a:pt x="158384" y="163512"/>
                </a:cubicBezTo>
                <a:close/>
                <a:moveTo>
                  <a:pt x="134747" y="163512"/>
                </a:moveTo>
                <a:cubicBezTo>
                  <a:pt x="137033" y="163512"/>
                  <a:pt x="139319" y="165798"/>
                  <a:pt x="139319" y="168084"/>
                </a:cubicBezTo>
                <a:cubicBezTo>
                  <a:pt x="139319" y="170751"/>
                  <a:pt x="137033" y="172656"/>
                  <a:pt x="134747" y="172656"/>
                </a:cubicBezTo>
                <a:cubicBezTo>
                  <a:pt x="132080" y="172656"/>
                  <a:pt x="130175" y="170751"/>
                  <a:pt x="130175" y="168084"/>
                </a:cubicBezTo>
                <a:cubicBezTo>
                  <a:pt x="130175" y="165798"/>
                  <a:pt x="132080" y="163512"/>
                  <a:pt x="134747" y="163512"/>
                </a:cubicBezTo>
                <a:close/>
                <a:moveTo>
                  <a:pt x="109537" y="163512"/>
                </a:moveTo>
                <a:cubicBezTo>
                  <a:pt x="111735" y="163512"/>
                  <a:pt x="113934" y="165798"/>
                  <a:pt x="113934" y="168084"/>
                </a:cubicBezTo>
                <a:cubicBezTo>
                  <a:pt x="113934" y="170751"/>
                  <a:pt x="111735" y="172656"/>
                  <a:pt x="109537" y="172656"/>
                </a:cubicBezTo>
                <a:cubicBezTo>
                  <a:pt x="106973" y="172656"/>
                  <a:pt x="104775" y="170751"/>
                  <a:pt x="104775" y="168084"/>
                </a:cubicBezTo>
                <a:cubicBezTo>
                  <a:pt x="104775" y="165798"/>
                  <a:pt x="106973" y="163512"/>
                  <a:pt x="109537" y="163512"/>
                </a:cubicBezTo>
                <a:close/>
                <a:moveTo>
                  <a:pt x="85535" y="163512"/>
                </a:moveTo>
                <a:cubicBezTo>
                  <a:pt x="88202" y="163512"/>
                  <a:pt x="90107" y="165798"/>
                  <a:pt x="90107" y="168084"/>
                </a:cubicBezTo>
                <a:cubicBezTo>
                  <a:pt x="90107" y="170751"/>
                  <a:pt x="88202" y="172656"/>
                  <a:pt x="85535" y="172656"/>
                </a:cubicBezTo>
                <a:cubicBezTo>
                  <a:pt x="82868" y="172656"/>
                  <a:pt x="80963" y="170751"/>
                  <a:pt x="80963" y="168084"/>
                </a:cubicBezTo>
                <a:cubicBezTo>
                  <a:pt x="80963" y="165798"/>
                  <a:pt x="82868" y="163512"/>
                  <a:pt x="85535" y="163512"/>
                </a:cubicBezTo>
                <a:close/>
                <a:moveTo>
                  <a:pt x="61722" y="163512"/>
                </a:moveTo>
                <a:cubicBezTo>
                  <a:pt x="64389" y="163512"/>
                  <a:pt x="66294" y="165798"/>
                  <a:pt x="66294" y="168084"/>
                </a:cubicBezTo>
                <a:cubicBezTo>
                  <a:pt x="66294" y="170751"/>
                  <a:pt x="64389" y="172656"/>
                  <a:pt x="61722" y="172656"/>
                </a:cubicBezTo>
                <a:cubicBezTo>
                  <a:pt x="59055" y="172656"/>
                  <a:pt x="57150" y="170751"/>
                  <a:pt x="57150" y="168084"/>
                </a:cubicBezTo>
                <a:cubicBezTo>
                  <a:pt x="57150" y="165798"/>
                  <a:pt x="59055" y="163512"/>
                  <a:pt x="61722" y="163512"/>
                </a:cubicBezTo>
                <a:close/>
                <a:moveTo>
                  <a:pt x="272266" y="79424"/>
                </a:moveTo>
                <a:cubicBezTo>
                  <a:pt x="266857" y="79424"/>
                  <a:pt x="262169" y="84096"/>
                  <a:pt x="262169" y="89846"/>
                </a:cubicBezTo>
                <a:cubicBezTo>
                  <a:pt x="262169" y="95237"/>
                  <a:pt x="266857" y="99909"/>
                  <a:pt x="272266" y="99909"/>
                </a:cubicBezTo>
                <a:cubicBezTo>
                  <a:pt x="278397" y="99909"/>
                  <a:pt x="282724" y="95237"/>
                  <a:pt x="282724" y="89846"/>
                </a:cubicBezTo>
                <a:cubicBezTo>
                  <a:pt x="282724" y="84096"/>
                  <a:pt x="278397" y="79424"/>
                  <a:pt x="272266" y="79424"/>
                </a:cubicBezTo>
                <a:close/>
                <a:moveTo>
                  <a:pt x="19113" y="79424"/>
                </a:moveTo>
                <a:cubicBezTo>
                  <a:pt x="13343" y="79424"/>
                  <a:pt x="8655" y="84096"/>
                  <a:pt x="8655" y="89846"/>
                </a:cubicBezTo>
                <a:cubicBezTo>
                  <a:pt x="8655" y="95237"/>
                  <a:pt x="13343" y="99909"/>
                  <a:pt x="19113" y="99909"/>
                </a:cubicBezTo>
                <a:cubicBezTo>
                  <a:pt x="24882" y="99909"/>
                  <a:pt x="29570" y="95237"/>
                  <a:pt x="29570" y="89846"/>
                </a:cubicBezTo>
                <a:cubicBezTo>
                  <a:pt x="29570" y="84096"/>
                  <a:pt x="24882" y="79424"/>
                  <a:pt x="19113" y="79424"/>
                </a:cubicBezTo>
                <a:close/>
                <a:moveTo>
                  <a:pt x="94482" y="37017"/>
                </a:moveTo>
                <a:cubicBezTo>
                  <a:pt x="93039" y="37735"/>
                  <a:pt x="91597" y="37735"/>
                  <a:pt x="90154" y="38095"/>
                </a:cubicBezTo>
                <a:lnTo>
                  <a:pt x="79336" y="128300"/>
                </a:lnTo>
                <a:cubicBezTo>
                  <a:pt x="79336" y="129738"/>
                  <a:pt x="78614" y="131175"/>
                  <a:pt x="77172" y="131894"/>
                </a:cubicBezTo>
                <a:cubicBezTo>
                  <a:pt x="75369" y="132253"/>
                  <a:pt x="73926" y="132253"/>
                  <a:pt x="72484" y="131535"/>
                </a:cubicBezTo>
                <a:lnTo>
                  <a:pt x="32095" y="103862"/>
                </a:lnTo>
                <a:cubicBezTo>
                  <a:pt x="30652" y="104940"/>
                  <a:pt x="29210" y="106018"/>
                  <a:pt x="27046" y="106737"/>
                </a:cubicBezTo>
                <a:lnTo>
                  <a:pt x="49044" y="211677"/>
                </a:lnTo>
                <a:lnTo>
                  <a:pt x="242335" y="211677"/>
                </a:lnTo>
                <a:lnTo>
                  <a:pt x="264333" y="106737"/>
                </a:lnTo>
                <a:cubicBezTo>
                  <a:pt x="262890" y="106018"/>
                  <a:pt x="261087" y="104940"/>
                  <a:pt x="259645" y="103862"/>
                </a:cubicBezTo>
                <a:lnTo>
                  <a:pt x="219255" y="131535"/>
                </a:lnTo>
                <a:cubicBezTo>
                  <a:pt x="217813" y="132253"/>
                  <a:pt x="216010" y="132613"/>
                  <a:pt x="214567" y="131894"/>
                </a:cubicBezTo>
                <a:cubicBezTo>
                  <a:pt x="213486" y="131175"/>
                  <a:pt x="212404" y="129738"/>
                  <a:pt x="212043" y="128300"/>
                </a:cubicBezTo>
                <a:lnTo>
                  <a:pt x="201585" y="38095"/>
                </a:lnTo>
                <a:cubicBezTo>
                  <a:pt x="200143" y="37735"/>
                  <a:pt x="198700" y="37735"/>
                  <a:pt x="196897" y="37017"/>
                </a:cubicBezTo>
                <a:lnTo>
                  <a:pt x="149295" y="106737"/>
                </a:lnTo>
                <a:cubicBezTo>
                  <a:pt x="147853" y="109253"/>
                  <a:pt x="143886" y="109253"/>
                  <a:pt x="142083" y="106737"/>
                </a:cubicBezTo>
                <a:lnTo>
                  <a:pt x="94482" y="37017"/>
                </a:lnTo>
                <a:close/>
                <a:moveTo>
                  <a:pt x="203749" y="8985"/>
                </a:moveTo>
                <a:cubicBezTo>
                  <a:pt x="197979" y="8985"/>
                  <a:pt x="193652" y="13657"/>
                  <a:pt x="193652" y="19407"/>
                </a:cubicBezTo>
                <a:cubicBezTo>
                  <a:pt x="193652" y="24797"/>
                  <a:pt x="197979" y="29469"/>
                  <a:pt x="203749" y="29469"/>
                </a:cubicBezTo>
                <a:cubicBezTo>
                  <a:pt x="209519" y="29469"/>
                  <a:pt x="214207" y="24797"/>
                  <a:pt x="214207" y="19407"/>
                </a:cubicBezTo>
                <a:cubicBezTo>
                  <a:pt x="214207" y="13657"/>
                  <a:pt x="209519" y="8985"/>
                  <a:pt x="203749" y="8985"/>
                </a:cubicBezTo>
                <a:close/>
                <a:moveTo>
                  <a:pt x="87630" y="8985"/>
                </a:moveTo>
                <a:cubicBezTo>
                  <a:pt x="82221" y="8985"/>
                  <a:pt x="77533" y="13657"/>
                  <a:pt x="77533" y="19407"/>
                </a:cubicBezTo>
                <a:cubicBezTo>
                  <a:pt x="77533" y="24797"/>
                  <a:pt x="82221" y="29469"/>
                  <a:pt x="87630" y="29469"/>
                </a:cubicBezTo>
                <a:cubicBezTo>
                  <a:pt x="93400" y="29469"/>
                  <a:pt x="98088" y="24797"/>
                  <a:pt x="98088" y="19407"/>
                </a:cubicBezTo>
                <a:cubicBezTo>
                  <a:pt x="98088" y="13657"/>
                  <a:pt x="93400" y="8985"/>
                  <a:pt x="87630" y="8985"/>
                </a:cubicBezTo>
                <a:close/>
                <a:moveTo>
                  <a:pt x="87630" y="0"/>
                </a:moveTo>
                <a:cubicBezTo>
                  <a:pt x="98448" y="0"/>
                  <a:pt x="106743" y="8625"/>
                  <a:pt x="106743" y="19407"/>
                </a:cubicBezTo>
                <a:cubicBezTo>
                  <a:pt x="106743" y="24079"/>
                  <a:pt x="104940" y="28391"/>
                  <a:pt x="102055" y="31985"/>
                </a:cubicBezTo>
                <a:lnTo>
                  <a:pt x="145689" y="96674"/>
                </a:lnTo>
                <a:lnTo>
                  <a:pt x="190045" y="31985"/>
                </a:lnTo>
                <a:cubicBezTo>
                  <a:pt x="186800" y="28391"/>
                  <a:pt x="184636" y="24079"/>
                  <a:pt x="184636" y="19407"/>
                </a:cubicBezTo>
                <a:cubicBezTo>
                  <a:pt x="184636" y="8625"/>
                  <a:pt x="193291" y="0"/>
                  <a:pt x="203749" y="0"/>
                </a:cubicBezTo>
                <a:cubicBezTo>
                  <a:pt x="214567" y="0"/>
                  <a:pt x="223222" y="8625"/>
                  <a:pt x="223222" y="19407"/>
                </a:cubicBezTo>
                <a:cubicBezTo>
                  <a:pt x="223222" y="27673"/>
                  <a:pt x="217813" y="34501"/>
                  <a:pt x="210240" y="37017"/>
                </a:cubicBezTo>
                <a:lnTo>
                  <a:pt x="220337" y="120034"/>
                </a:lnTo>
                <a:lnTo>
                  <a:pt x="254596" y="96674"/>
                </a:lnTo>
                <a:cubicBezTo>
                  <a:pt x="253875" y="94518"/>
                  <a:pt x="253514" y="92002"/>
                  <a:pt x="253514" y="89846"/>
                </a:cubicBezTo>
                <a:cubicBezTo>
                  <a:pt x="253514" y="79065"/>
                  <a:pt x="261808" y="70439"/>
                  <a:pt x="272266" y="70439"/>
                </a:cubicBezTo>
                <a:cubicBezTo>
                  <a:pt x="283085" y="70439"/>
                  <a:pt x="291740" y="79065"/>
                  <a:pt x="291740" y="89846"/>
                </a:cubicBezTo>
                <a:cubicBezTo>
                  <a:pt x="291740" y="100268"/>
                  <a:pt x="283085" y="108175"/>
                  <a:pt x="272987" y="108893"/>
                </a:cubicBezTo>
                <a:lnTo>
                  <a:pt x="250269" y="216709"/>
                </a:lnTo>
                <a:cubicBezTo>
                  <a:pt x="249908" y="218865"/>
                  <a:pt x="248105" y="220303"/>
                  <a:pt x="245941" y="220303"/>
                </a:cubicBezTo>
                <a:lnTo>
                  <a:pt x="45438" y="220303"/>
                </a:lnTo>
                <a:cubicBezTo>
                  <a:pt x="43635" y="220303"/>
                  <a:pt x="41831" y="218865"/>
                  <a:pt x="41471" y="216709"/>
                </a:cubicBezTo>
                <a:lnTo>
                  <a:pt x="18752" y="108893"/>
                </a:lnTo>
                <a:cubicBezTo>
                  <a:pt x="8294" y="108175"/>
                  <a:pt x="0" y="100268"/>
                  <a:pt x="0" y="89846"/>
                </a:cubicBezTo>
                <a:cubicBezTo>
                  <a:pt x="0" y="79065"/>
                  <a:pt x="8655" y="70439"/>
                  <a:pt x="19113" y="70439"/>
                </a:cubicBezTo>
                <a:cubicBezTo>
                  <a:pt x="29931" y="70439"/>
                  <a:pt x="38225" y="79065"/>
                  <a:pt x="38225" y="89846"/>
                </a:cubicBezTo>
                <a:cubicBezTo>
                  <a:pt x="38225" y="92002"/>
                  <a:pt x="37865" y="94518"/>
                  <a:pt x="37143" y="96674"/>
                </a:cubicBezTo>
                <a:lnTo>
                  <a:pt x="71763" y="120034"/>
                </a:lnTo>
                <a:lnTo>
                  <a:pt x="81139" y="37017"/>
                </a:lnTo>
                <a:cubicBezTo>
                  <a:pt x="73926" y="34501"/>
                  <a:pt x="68517" y="27673"/>
                  <a:pt x="68517" y="19407"/>
                </a:cubicBezTo>
                <a:cubicBezTo>
                  <a:pt x="68517" y="8625"/>
                  <a:pt x="77172" y="0"/>
                  <a:pt x="876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946">
            <a:extLst>
              <a:ext uri="{FF2B5EF4-FFF2-40B4-BE49-F238E27FC236}">
                <a16:creationId xmlns:a16="http://schemas.microsoft.com/office/drawing/2014/main" xmlns="" id="{D7971AFF-D9A4-A44E-8C6E-ABAE1C1BF9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5745" y="2913628"/>
            <a:ext cx="347077" cy="348120"/>
          </a:xfrm>
          <a:custGeom>
            <a:avLst/>
            <a:gdLst>
              <a:gd name="T0" fmla="*/ 2469061 w 291740"/>
              <a:gd name="T1" fmla="*/ 2717241 h 291739"/>
              <a:gd name="T2" fmla="*/ 2759536 w 291740"/>
              <a:gd name="T3" fmla="*/ 2182492 h 291739"/>
              <a:gd name="T4" fmla="*/ 2469061 w 291740"/>
              <a:gd name="T5" fmla="*/ 2035937 h 291739"/>
              <a:gd name="T6" fmla="*/ 804708 w 291740"/>
              <a:gd name="T7" fmla="*/ 3105420 h 291739"/>
              <a:gd name="T8" fmla="*/ 2374860 w 291740"/>
              <a:gd name="T9" fmla="*/ 2035937 h 291739"/>
              <a:gd name="T10" fmla="*/ 561337 w 291740"/>
              <a:gd name="T11" fmla="*/ 2035937 h 291739"/>
              <a:gd name="T12" fmla="*/ 420028 w 291740"/>
              <a:gd name="T13" fmla="*/ 2717241 h 291739"/>
              <a:gd name="T14" fmla="*/ 706551 w 291740"/>
              <a:gd name="T15" fmla="*/ 2035937 h 291739"/>
              <a:gd name="T16" fmla="*/ 98121 w 291740"/>
              <a:gd name="T17" fmla="*/ 1647782 h 291739"/>
              <a:gd name="T18" fmla="*/ 180571 w 291740"/>
              <a:gd name="T19" fmla="*/ 2717241 h 291739"/>
              <a:gd name="T20" fmla="*/ 321901 w 291740"/>
              <a:gd name="T21" fmla="*/ 2182492 h 291739"/>
              <a:gd name="T22" fmla="*/ 2618228 w 291740"/>
              <a:gd name="T23" fmla="*/ 1940886 h 291739"/>
              <a:gd name="T24" fmla="*/ 2857680 w 291740"/>
              <a:gd name="T25" fmla="*/ 2717241 h 291739"/>
              <a:gd name="T26" fmla="*/ 3081413 w 291740"/>
              <a:gd name="T27" fmla="*/ 2638021 h 291739"/>
              <a:gd name="T28" fmla="*/ 98121 w 291740"/>
              <a:gd name="T29" fmla="*/ 1647782 h 291739"/>
              <a:gd name="T30" fmla="*/ 877149 w 291740"/>
              <a:gd name="T31" fmla="*/ 1342648 h 291739"/>
              <a:gd name="T32" fmla="*/ 777606 w 291740"/>
              <a:gd name="T33" fmla="*/ 1342648 h 291739"/>
              <a:gd name="T34" fmla="*/ 568179 w 291740"/>
              <a:gd name="T35" fmla="*/ 1290336 h 291739"/>
              <a:gd name="T36" fmla="*/ 568179 w 291740"/>
              <a:gd name="T37" fmla="*/ 1390934 h 291739"/>
              <a:gd name="T38" fmla="*/ 568179 w 291740"/>
              <a:gd name="T39" fmla="*/ 1290336 h 291739"/>
              <a:gd name="T40" fmla="*/ 358753 w 291740"/>
              <a:gd name="T41" fmla="*/ 1342648 h 291739"/>
              <a:gd name="T42" fmla="*/ 259198 w 291740"/>
              <a:gd name="T43" fmla="*/ 1342648 h 291739"/>
              <a:gd name="T44" fmla="*/ 180571 w 291740"/>
              <a:gd name="T45" fmla="*/ 1132836 h 291739"/>
              <a:gd name="T46" fmla="*/ 98121 w 291740"/>
              <a:gd name="T47" fmla="*/ 1552706 h 291739"/>
              <a:gd name="T48" fmla="*/ 3081413 w 291740"/>
              <a:gd name="T49" fmla="*/ 1212063 h 291739"/>
              <a:gd name="T50" fmla="*/ 180571 w 291740"/>
              <a:gd name="T51" fmla="*/ 1132836 h 291739"/>
              <a:gd name="T52" fmla="*/ 2469061 w 291740"/>
              <a:gd name="T53" fmla="*/ 1033813 h 291739"/>
              <a:gd name="T54" fmla="*/ 2759536 w 291740"/>
              <a:gd name="T55" fmla="*/ 613954 h 291739"/>
              <a:gd name="T56" fmla="*/ 420028 w 291740"/>
              <a:gd name="T57" fmla="*/ 613954 h 291739"/>
              <a:gd name="T58" fmla="*/ 706551 w 291740"/>
              <a:gd name="T59" fmla="*/ 1033813 h 291739"/>
              <a:gd name="T60" fmla="*/ 420028 w 291740"/>
              <a:gd name="T61" fmla="*/ 613954 h 291739"/>
              <a:gd name="T62" fmla="*/ 804708 w 291740"/>
              <a:gd name="T63" fmla="*/ 1033813 h 291739"/>
              <a:gd name="T64" fmla="*/ 2374860 w 291740"/>
              <a:gd name="T65" fmla="*/ 95082 h 291739"/>
              <a:gd name="T66" fmla="*/ 757587 w 291740"/>
              <a:gd name="T67" fmla="*/ 0 h 291739"/>
              <a:gd name="T68" fmla="*/ 2469061 w 291740"/>
              <a:gd name="T69" fmla="*/ 47507 h 291739"/>
              <a:gd name="T70" fmla="*/ 2806632 w 291740"/>
              <a:gd name="T71" fmla="*/ 518902 h 291739"/>
              <a:gd name="T72" fmla="*/ 2857680 w 291740"/>
              <a:gd name="T73" fmla="*/ 1033813 h 291739"/>
              <a:gd name="T74" fmla="*/ 3175624 w 291740"/>
              <a:gd name="T75" fmla="*/ 1212063 h 291739"/>
              <a:gd name="T76" fmla="*/ 2998981 w 291740"/>
              <a:gd name="T77" fmla="*/ 2812299 h 291739"/>
              <a:gd name="T78" fmla="*/ 2469061 w 291740"/>
              <a:gd name="T79" fmla="*/ 3152941 h 291739"/>
              <a:gd name="T80" fmla="*/ 757587 w 291740"/>
              <a:gd name="T81" fmla="*/ 3204428 h 291739"/>
              <a:gd name="T82" fmla="*/ 706551 w 291740"/>
              <a:gd name="T83" fmla="*/ 2812299 h 291739"/>
              <a:gd name="T84" fmla="*/ 0 w 291740"/>
              <a:gd name="T85" fmla="*/ 2638021 h 291739"/>
              <a:gd name="T86" fmla="*/ 180571 w 291740"/>
              <a:gd name="T87" fmla="*/ 1033813 h 291739"/>
              <a:gd name="T88" fmla="*/ 321901 w 291740"/>
              <a:gd name="T89" fmla="*/ 562470 h 291739"/>
              <a:gd name="T90" fmla="*/ 706551 w 291740"/>
              <a:gd name="T91" fmla="*/ 518902 h 291739"/>
              <a:gd name="T92" fmla="*/ 757587 w 291740"/>
              <a:gd name="T93" fmla="*/ 0 h 29173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91740" h="291739">
                <a:moveTo>
                  <a:pt x="226828" y="185357"/>
                </a:moveTo>
                <a:lnTo>
                  <a:pt x="226828" y="247384"/>
                </a:lnTo>
                <a:lnTo>
                  <a:pt x="253514" y="247384"/>
                </a:lnTo>
                <a:lnTo>
                  <a:pt x="253514" y="198700"/>
                </a:lnTo>
                <a:cubicBezTo>
                  <a:pt x="253514" y="191488"/>
                  <a:pt x="247744" y="185357"/>
                  <a:pt x="240532" y="185357"/>
                </a:cubicBezTo>
                <a:lnTo>
                  <a:pt x="226828" y="185357"/>
                </a:lnTo>
                <a:close/>
                <a:moveTo>
                  <a:pt x="73927" y="185357"/>
                </a:moveTo>
                <a:lnTo>
                  <a:pt x="73927" y="282724"/>
                </a:lnTo>
                <a:lnTo>
                  <a:pt x="218174" y="282724"/>
                </a:lnTo>
                <a:lnTo>
                  <a:pt x="218174" y="185357"/>
                </a:lnTo>
                <a:lnTo>
                  <a:pt x="73927" y="185357"/>
                </a:lnTo>
                <a:close/>
                <a:moveTo>
                  <a:pt x="51568" y="185357"/>
                </a:moveTo>
                <a:cubicBezTo>
                  <a:pt x="44356" y="185357"/>
                  <a:pt x="38586" y="191488"/>
                  <a:pt x="38586" y="198700"/>
                </a:cubicBezTo>
                <a:lnTo>
                  <a:pt x="38586" y="247384"/>
                </a:lnTo>
                <a:lnTo>
                  <a:pt x="64911" y="247384"/>
                </a:lnTo>
                <a:lnTo>
                  <a:pt x="64911" y="185357"/>
                </a:lnTo>
                <a:lnTo>
                  <a:pt x="51568" y="185357"/>
                </a:lnTo>
                <a:close/>
                <a:moveTo>
                  <a:pt x="9015" y="150017"/>
                </a:moveTo>
                <a:lnTo>
                  <a:pt x="9015" y="240171"/>
                </a:lnTo>
                <a:cubicBezTo>
                  <a:pt x="9015" y="244138"/>
                  <a:pt x="12261" y="247384"/>
                  <a:pt x="16588" y="247384"/>
                </a:cubicBezTo>
                <a:lnTo>
                  <a:pt x="29571" y="247384"/>
                </a:lnTo>
                <a:lnTo>
                  <a:pt x="29571" y="198700"/>
                </a:lnTo>
                <a:cubicBezTo>
                  <a:pt x="29571" y="186439"/>
                  <a:pt x="39668" y="176703"/>
                  <a:pt x="51568" y="176703"/>
                </a:cubicBezTo>
                <a:lnTo>
                  <a:pt x="240532" y="176703"/>
                </a:lnTo>
                <a:cubicBezTo>
                  <a:pt x="252432" y="176703"/>
                  <a:pt x="262530" y="186439"/>
                  <a:pt x="262530" y="198700"/>
                </a:cubicBezTo>
                <a:lnTo>
                  <a:pt x="262530" y="247384"/>
                </a:lnTo>
                <a:lnTo>
                  <a:pt x="275512" y="247384"/>
                </a:lnTo>
                <a:cubicBezTo>
                  <a:pt x="279839" y="247384"/>
                  <a:pt x="283085" y="244138"/>
                  <a:pt x="283085" y="240171"/>
                </a:cubicBezTo>
                <a:lnTo>
                  <a:pt x="283085" y="150017"/>
                </a:lnTo>
                <a:lnTo>
                  <a:pt x="9015" y="150017"/>
                </a:lnTo>
                <a:close/>
                <a:moveTo>
                  <a:pt x="76010" y="117475"/>
                </a:moveTo>
                <a:cubicBezTo>
                  <a:pt x="78296" y="117475"/>
                  <a:pt x="80582" y="119673"/>
                  <a:pt x="80582" y="122238"/>
                </a:cubicBezTo>
                <a:cubicBezTo>
                  <a:pt x="80582" y="124802"/>
                  <a:pt x="78296" y="126634"/>
                  <a:pt x="76010" y="126634"/>
                </a:cubicBezTo>
                <a:cubicBezTo>
                  <a:pt x="73343" y="126634"/>
                  <a:pt x="71438" y="124802"/>
                  <a:pt x="71438" y="122238"/>
                </a:cubicBezTo>
                <a:cubicBezTo>
                  <a:pt x="71438" y="119673"/>
                  <a:pt x="73343" y="117475"/>
                  <a:pt x="76010" y="117475"/>
                </a:cubicBezTo>
                <a:close/>
                <a:moveTo>
                  <a:pt x="52197" y="117475"/>
                </a:moveTo>
                <a:cubicBezTo>
                  <a:pt x="54864" y="117475"/>
                  <a:pt x="56769" y="119673"/>
                  <a:pt x="56769" y="122238"/>
                </a:cubicBezTo>
                <a:cubicBezTo>
                  <a:pt x="56769" y="124802"/>
                  <a:pt x="54864" y="126634"/>
                  <a:pt x="52197" y="126634"/>
                </a:cubicBezTo>
                <a:cubicBezTo>
                  <a:pt x="49911" y="126634"/>
                  <a:pt x="47625" y="124802"/>
                  <a:pt x="47625" y="122238"/>
                </a:cubicBezTo>
                <a:cubicBezTo>
                  <a:pt x="47625" y="119673"/>
                  <a:pt x="49911" y="117475"/>
                  <a:pt x="52197" y="117475"/>
                </a:cubicBezTo>
                <a:close/>
                <a:moveTo>
                  <a:pt x="28385" y="117475"/>
                </a:moveTo>
                <a:cubicBezTo>
                  <a:pt x="31052" y="117475"/>
                  <a:pt x="32957" y="119673"/>
                  <a:pt x="32957" y="122238"/>
                </a:cubicBezTo>
                <a:cubicBezTo>
                  <a:pt x="32957" y="124802"/>
                  <a:pt x="31052" y="126634"/>
                  <a:pt x="28385" y="126634"/>
                </a:cubicBezTo>
                <a:cubicBezTo>
                  <a:pt x="25718" y="126634"/>
                  <a:pt x="23813" y="124802"/>
                  <a:pt x="23813" y="122238"/>
                </a:cubicBezTo>
                <a:cubicBezTo>
                  <a:pt x="23813" y="119673"/>
                  <a:pt x="25718" y="117475"/>
                  <a:pt x="28385" y="117475"/>
                </a:cubicBezTo>
                <a:close/>
                <a:moveTo>
                  <a:pt x="16588" y="103136"/>
                </a:moveTo>
                <a:cubicBezTo>
                  <a:pt x="12261" y="103136"/>
                  <a:pt x="9015" y="106382"/>
                  <a:pt x="9015" y="110349"/>
                </a:cubicBezTo>
                <a:lnTo>
                  <a:pt x="9015" y="141362"/>
                </a:lnTo>
                <a:lnTo>
                  <a:pt x="283085" y="141362"/>
                </a:lnTo>
                <a:lnTo>
                  <a:pt x="283085" y="110349"/>
                </a:lnTo>
                <a:cubicBezTo>
                  <a:pt x="283085" y="106382"/>
                  <a:pt x="279839" y="103136"/>
                  <a:pt x="275512" y="103136"/>
                </a:cubicBezTo>
                <a:lnTo>
                  <a:pt x="16588" y="103136"/>
                </a:lnTo>
                <a:close/>
                <a:moveTo>
                  <a:pt x="226828" y="55896"/>
                </a:moveTo>
                <a:lnTo>
                  <a:pt x="226828" y="94121"/>
                </a:lnTo>
                <a:lnTo>
                  <a:pt x="253514" y="94121"/>
                </a:lnTo>
                <a:lnTo>
                  <a:pt x="253514" y="55896"/>
                </a:lnTo>
                <a:lnTo>
                  <a:pt x="226828" y="55896"/>
                </a:lnTo>
                <a:close/>
                <a:moveTo>
                  <a:pt x="38586" y="55896"/>
                </a:moveTo>
                <a:lnTo>
                  <a:pt x="38586" y="94121"/>
                </a:lnTo>
                <a:lnTo>
                  <a:pt x="64911" y="94121"/>
                </a:lnTo>
                <a:lnTo>
                  <a:pt x="64911" y="55896"/>
                </a:lnTo>
                <a:lnTo>
                  <a:pt x="38586" y="55896"/>
                </a:lnTo>
                <a:close/>
                <a:moveTo>
                  <a:pt x="73927" y="8655"/>
                </a:moveTo>
                <a:lnTo>
                  <a:pt x="73927" y="94121"/>
                </a:lnTo>
                <a:lnTo>
                  <a:pt x="218174" y="94121"/>
                </a:lnTo>
                <a:lnTo>
                  <a:pt x="218174" y="8655"/>
                </a:lnTo>
                <a:lnTo>
                  <a:pt x="73927" y="8655"/>
                </a:lnTo>
                <a:close/>
                <a:moveTo>
                  <a:pt x="69599" y="0"/>
                </a:moveTo>
                <a:lnTo>
                  <a:pt x="222501" y="0"/>
                </a:lnTo>
                <a:cubicBezTo>
                  <a:pt x="225025" y="0"/>
                  <a:pt x="226828" y="1803"/>
                  <a:pt x="226828" y="4327"/>
                </a:cubicBezTo>
                <a:lnTo>
                  <a:pt x="226828" y="47241"/>
                </a:lnTo>
                <a:lnTo>
                  <a:pt x="257841" y="47241"/>
                </a:lnTo>
                <a:cubicBezTo>
                  <a:pt x="260366" y="47241"/>
                  <a:pt x="262530" y="49044"/>
                  <a:pt x="262530" y="51208"/>
                </a:cubicBezTo>
                <a:lnTo>
                  <a:pt x="262530" y="94121"/>
                </a:lnTo>
                <a:lnTo>
                  <a:pt x="275512" y="94121"/>
                </a:lnTo>
                <a:cubicBezTo>
                  <a:pt x="284527" y="94121"/>
                  <a:pt x="291740" y="101333"/>
                  <a:pt x="291740" y="110349"/>
                </a:cubicBezTo>
                <a:lnTo>
                  <a:pt x="291740" y="240171"/>
                </a:lnTo>
                <a:cubicBezTo>
                  <a:pt x="291740" y="248826"/>
                  <a:pt x="284527" y="256038"/>
                  <a:pt x="275512" y="256038"/>
                </a:cubicBezTo>
                <a:lnTo>
                  <a:pt x="226828" y="256038"/>
                </a:lnTo>
                <a:lnTo>
                  <a:pt x="226828" y="287051"/>
                </a:lnTo>
                <a:cubicBezTo>
                  <a:pt x="226828" y="289576"/>
                  <a:pt x="225025" y="291739"/>
                  <a:pt x="222501" y="291739"/>
                </a:cubicBezTo>
                <a:lnTo>
                  <a:pt x="69599" y="291739"/>
                </a:lnTo>
                <a:cubicBezTo>
                  <a:pt x="66714" y="291739"/>
                  <a:pt x="64911" y="289576"/>
                  <a:pt x="64911" y="287051"/>
                </a:cubicBezTo>
                <a:lnTo>
                  <a:pt x="64911" y="256038"/>
                </a:lnTo>
                <a:lnTo>
                  <a:pt x="16588" y="256038"/>
                </a:lnTo>
                <a:cubicBezTo>
                  <a:pt x="7212" y="256038"/>
                  <a:pt x="0" y="248826"/>
                  <a:pt x="0" y="240171"/>
                </a:cubicBezTo>
                <a:lnTo>
                  <a:pt x="0" y="110349"/>
                </a:lnTo>
                <a:cubicBezTo>
                  <a:pt x="0" y="101333"/>
                  <a:pt x="7212" y="94121"/>
                  <a:pt x="16588" y="94121"/>
                </a:cubicBezTo>
                <a:lnTo>
                  <a:pt x="29571" y="94121"/>
                </a:lnTo>
                <a:lnTo>
                  <a:pt x="29571" y="51208"/>
                </a:lnTo>
                <a:cubicBezTo>
                  <a:pt x="29571" y="49044"/>
                  <a:pt x="31734" y="47241"/>
                  <a:pt x="33898" y="47241"/>
                </a:cubicBezTo>
                <a:lnTo>
                  <a:pt x="64911" y="47241"/>
                </a:lnTo>
                <a:lnTo>
                  <a:pt x="64911" y="4327"/>
                </a:lnTo>
                <a:cubicBezTo>
                  <a:pt x="64911" y="1803"/>
                  <a:pt x="66714" y="0"/>
                  <a:pt x="695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947">
            <a:extLst>
              <a:ext uri="{FF2B5EF4-FFF2-40B4-BE49-F238E27FC236}">
                <a16:creationId xmlns:a16="http://schemas.microsoft.com/office/drawing/2014/main" xmlns="" id="{C8EA292A-D8A9-2447-8897-5AD9EF7863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38751" y="1517859"/>
            <a:ext cx="332485" cy="348120"/>
          </a:xfrm>
          <a:custGeom>
            <a:avLst/>
            <a:gdLst>
              <a:gd name="T0" fmla="*/ 2102423 w 279041"/>
              <a:gd name="T1" fmla="*/ 2336560 h 291739"/>
              <a:gd name="T2" fmla="*/ 2102423 w 279041"/>
              <a:gd name="T3" fmla="*/ 2436995 h 291739"/>
              <a:gd name="T4" fmla="*/ 1736729 w 279041"/>
              <a:gd name="T5" fmla="*/ 2386777 h 291739"/>
              <a:gd name="T6" fmla="*/ 377534 w 279041"/>
              <a:gd name="T7" fmla="*/ 2336560 h 291739"/>
              <a:gd name="T8" fmla="*/ 1593824 w 279041"/>
              <a:gd name="T9" fmla="*/ 2386777 h 291739"/>
              <a:gd name="T10" fmla="*/ 377534 w 279041"/>
              <a:gd name="T11" fmla="*/ 2436995 h 291739"/>
              <a:gd name="T12" fmla="*/ 377534 w 279041"/>
              <a:gd name="T13" fmla="*/ 2336560 h 291739"/>
              <a:gd name="T14" fmla="*/ 2293929 w 279041"/>
              <a:gd name="T15" fmla="*/ 2005238 h 291739"/>
              <a:gd name="T16" fmla="*/ 2293929 w 279041"/>
              <a:gd name="T17" fmla="*/ 2105850 h 291739"/>
              <a:gd name="T18" fmla="*/ 1736729 w 279041"/>
              <a:gd name="T19" fmla="*/ 2053523 h 291739"/>
              <a:gd name="T20" fmla="*/ 1020007 w 279041"/>
              <a:gd name="T21" fmla="*/ 2005238 h 291739"/>
              <a:gd name="T22" fmla="*/ 1454895 w 279041"/>
              <a:gd name="T23" fmla="*/ 2053523 h 291739"/>
              <a:gd name="T24" fmla="*/ 1020007 w 279041"/>
              <a:gd name="T25" fmla="*/ 2105850 h 291739"/>
              <a:gd name="T26" fmla="*/ 1020007 w 279041"/>
              <a:gd name="T27" fmla="*/ 2005238 h 291739"/>
              <a:gd name="T28" fmla="*/ 2171604 w 279041"/>
              <a:gd name="T29" fmla="*/ 1691381 h 291739"/>
              <a:gd name="T30" fmla="*/ 2171604 w 279041"/>
              <a:gd name="T31" fmla="*/ 1791979 h 291739"/>
              <a:gd name="T32" fmla="*/ 1736729 w 279041"/>
              <a:gd name="T33" fmla="*/ 1743693 h 291739"/>
              <a:gd name="T34" fmla="*/ 1019316 w 279041"/>
              <a:gd name="T35" fmla="*/ 1691381 h 291739"/>
              <a:gd name="T36" fmla="*/ 1576528 w 279041"/>
              <a:gd name="T37" fmla="*/ 1743693 h 291739"/>
              <a:gd name="T38" fmla="*/ 1019316 w 279041"/>
              <a:gd name="T39" fmla="*/ 1791979 h 291739"/>
              <a:gd name="T40" fmla="*/ 1019316 w 279041"/>
              <a:gd name="T41" fmla="*/ 1691381 h 291739"/>
              <a:gd name="T42" fmla="*/ 428666 w 279041"/>
              <a:gd name="T43" fmla="*/ 2006721 h 291739"/>
              <a:gd name="T44" fmla="*/ 748363 w 279041"/>
              <a:gd name="T45" fmla="*/ 1455296 h 291739"/>
              <a:gd name="T46" fmla="*/ 1783483 w 279041"/>
              <a:gd name="T47" fmla="*/ 1360082 h 291739"/>
              <a:gd name="T48" fmla="*/ 2340684 w 279041"/>
              <a:gd name="T49" fmla="*/ 1410301 h 291739"/>
              <a:gd name="T50" fmla="*/ 1783483 w 279041"/>
              <a:gd name="T51" fmla="*/ 1460525 h 291739"/>
              <a:gd name="T52" fmla="*/ 1783483 w 279041"/>
              <a:gd name="T53" fmla="*/ 1360082 h 291739"/>
              <a:gd name="T54" fmla="*/ 1525873 w 279041"/>
              <a:gd name="T55" fmla="*/ 1360082 h 291739"/>
              <a:gd name="T56" fmla="*/ 1525873 w 279041"/>
              <a:gd name="T57" fmla="*/ 1460525 h 291739"/>
              <a:gd name="T58" fmla="*/ 972573 w 279041"/>
              <a:gd name="T59" fmla="*/ 1410301 h 291739"/>
              <a:gd name="T60" fmla="*/ 377349 w 279041"/>
              <a:gd name="T61" fmla="*/ 1360082 h 291739"/>
              <a:gd name="T62" fmla="*/ 847054 w 279041"/>
              <a:gd name="T63" fmla="*/ 1407695 h 291739"/>
              <a:gd name="T64" fmla="*/ 795752 w 279041"/>
              <a:gd name="T65" fmla="*/ 2105902 h 291739"/>
              <a:gd name="T66" fmla="*/ 329987 w 279041"/>
              <a:gd name="T67" fmla="*/ 2054334 h 291739"/>
              <a:gd name="T68" fmla="*/ 377349 w 279041"/>
              <a:gd name="T69" fmla="*/ 1360082 h 291739"/>
              <a:gd name="T70" fmla="*/ 2293929 w 279041"/>
              <a:gd name="T71" fmla="*/ 1046210 h 291739"/>
              <a:gd name="T72" fmla="*/ 2293929 w 279041"/>
              <a:gd name="T73" fmla="*/ 1146823 h 291739"/>
              <a:gd name="T74" fmla="*/ 1736729 w 279041"/>
              <a:gd name="T75" fmla="*/ 1094504 h 291739"/>
              <a:gd name="T76" fmla="*/ 377534 w 279041"/>
              <a:gd name="T77" fmla="*/ 1046210 h 291739"/>
              <a:gd name="T78" fmla="*/ 1593824 w 279041"/>
              <a:gd name="T79" fmla="*/ 1094504 h 291739"/>
              <a:gd name="T80" fmla="*/ 377534 w 279041"/>
              <a:gd name="T81" fmla="*/ 1146823 h 291739"/>
              <a:gd name="T82" fmla="*/ 377534 w 279041"/>
              <a:gd name="T83" fmla="*/ 1046210 h 291739"/>
              <a:gd name="T84" fmla="*/ 2663748 w 279041"/>
              <a:gd name="T85" fmla="*/ 2764764 h 291739"/>
              <a:gd name="T86" fmla="*/ 483251 w 279041"/>
              <a:gd name="T87" fmla="*/ 2812299 h 291739"/>
              <a:gd name="T88" fmla="*/ 2954478 w 279041"/>
              <a:gd name="T89" fmla="*/ 3105420 h 291739"/>
              <a:gd name="T90" fmla="*/ 2663748 w 279041"/>
              <a:gd name="T91" fmla="*/ 483251 h 291739"/>
              <a:gd name="T92" fmla="*/ 428440 w 279041"/>
              <a:gd name="T93" fmla="*/ 721093 h 291739"/>
              <a:gd name="T94" fmla="*/ 2259547 w 279041"/>
              <a:gd name="T95" fmla="*/ 429739 h 291739"/>
              <a:gd name="T96" fmla="*/ 377243 w 279041"/>
              <a:gd name="T97" fmla="*/ 331293 h 291739"/>
              <a:gd name="T98" fmla="*/ 2358000 w 279041"/>
              <a:gd name="T99" fmla="*/ 382465 h 291739"/>
              <a:gd name="T100" fmla="*/ 2310743 w 279041"/>
              <a:gd name="T101" fmla="*/ 815580 h 291739"/>
              <a:gd name="T102" fmla="*/ 329987 w 279041"/>
              <a:gd name="T103" fmla="*/ 768358 h 291739"/>
              <a:gd name="T104" fmla="*/ 377243 w 279041"/>
              <a:gd name="T105" fmla="*/ 331293 h 291739"/>
              <a:gd name="T106" fmla="*/ 98246 w 279041"/>
              <a:gd name="T107" fmla="*/ 2717241 h 291739"/>
              <a:gd name="T108" fmla="*/ 2569462 w 279041"/>
              <a:gd name="T109" fmla="*/ 95082 h 291739"/>
              <a:gd name="T110" fmla="*/ 47167 w 279041"/>
              <a:gd name="T111" fmla="*/ 0 h 291739"/>
              <a:gd name="T112" fmla="*/ 2663748 w 279041"/>
              <a:gd name="T113" fmla="*/ 47507 h 291739"/>
              <a:gd name="T114" fmla="*/ 3001616 w 279041"/>
              <a:gd name="T115" fmla="*/ 388179 h 291739"/>
              <a:gd name="T116" fmla="*/ 3052695 w 279041"/>
              <a:gd name="T117" fmla="*/ 3152941 h 291739"/>
              <a:gd name="T118" fmla="*/ 432175 w 279041"/>
              <a:gd name="T119" fmla="*/ 3204428 h 291739"/>
              <a:gd name="T120" fmla="*/ 385020 w 279041"/>
              <a:gd name="T121" fmla="*/ 2812299 h 291739"/>
              <a:gd name="T122" fmla="*/ 0 w 279041"/>
              <a:gd name="T123" fmla="*/ 2764764 h 291739"/>
              <a:gd name="T124" fmla="*/ 47167 w 279041"/>
              <a:gd name="T125" fmla="*/ 0 h 2917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9041" h="291739">
                <a:moveTo>
                  <a:pt x="163063" y="212725"/>
                </a:moveTo>
                <a:lnTo>
                  <a:pt x="192177" y="212725"/>
                </a:lnTo>
                <a:cubicBezTo>
                  <a:pt x="194694" y="212725"/>
                  <a:pt x="196491" y="215011"/>
                  <a:pt x="196491" y="217297"/>
                </a:cubicBezTo>
                <a:cubicBezTo>
                  <a:pt x="196491" y="219964"/>
                  <a:pt x="194694" y="221869"/>
                  <a:pt x="192177" y="221869"/>
                </a:cubicBezTo>
                <a:lnTo>
                  <a:pt x="163063" y="221869"/>
                </a:lnTo>
                <a:cubicBezTo>
                  <a:pt x="160547" y="221869"/>
                  <a:pt x="158750" y="219964"/>
                  <a:pt x="158750" y="217297"/>
                </a:cubicBezTo>
                <a:cubicBezTo>
                  <a:pt x="158750" y="215011"/>
                  <a:pt x="160547" y="212725"/>
                  <a:pt x="163063" y="212725"/>
                </a:cubicBezTo>
                <a:close/>
                <a:moveTo>
                  <a:pt x="34509" y="212725"/>
                </a:moveTo>
                <a:lnTo>
                  <a:pt x="140980" y="212725"/>
                </a:lnTo>
                <a:cubicBezTo>
                  <a:pt x="143515" y="212725"/>
                  <a:pt x="145688" y="215011"/>
                  <a:pt x="145688" y="217297"/>
                </a:cubicBezTo>
                <a:cubicBezTo>
                  <a:pt x="145688" y="219964"/>
                  <a:pt x="143515" y="221869"/>
                  <a:pt x="140980" y="221869"/>
                </a:cubicBezTo>
                <a:lnTo>
                  <a:pt x="34509" y="221869"/>
                </a:lnTo>
                <a:cubicBezTo>
                  <a:pt x="32336" y="221869"/>
                  <a:pt x="30163" y="219964"/>
                  <a:pt x="30163" y="217297"/>
                </a:cubicBezTo>
                <a:cubicBezTo>
                  <a:pt x="30163" y="215011"/>
                  <a:pt x="32336" y="212725"/>
                  <a:pt x="34509" y="212725"/>
                </a:cubicBezTo>
                <a:close/>
                <a:moveTo>
                  <a:pt x="163024" y="182562"/>
                </a:moveTo>
                <a:lnTo>
                  <a:pt x="209683" y="182562"/>
                </a:lnTo>
                <a:cubicBezTo>
                  <a:pt x="211820" y="182562"/>
                  <a:pt x="213957" y="184760"/>
                  <a:pt x="213957" y="186958"/>
                </a:cubicBezTo>
                <a:cubicBezTo>
                  <a:pt x="213957" y="189523"/>
                  <a:pt x="211820" y="191721"/>
                  <a:pt x="209683" y="191721"/>
                </a:cubicBezTo>
                <a:lnTo>
                  <a:pt x="163024" y="191721"/>
                </a:lnTo>
                <a:cubicBezTo>
                  <a:pt x="160531" y="191721"/>
                  <a:pt x="158750" y="189523"/>
                  <a:pt x="158750" y="186958"/>
                </a:cubicBezTo>
                <a:cubicBezTo>
                  <a:pt x="158750" y="184760"/>
                  <a:pt x="160531" y="182562"/>
                  <a:pt x="163024" y="182562"/>
                </a:cubicBezTo>
                <a:close/>
                <a:moveTo>
                  <a:pt x="93237" y="182562"/>
                </a:moveTo>
                <a:lnTo>
                  <a:pt x="128291" y="182562"/>
                </a:lnTo>
                <a:cubicBezTo>
                  <a:pt x="130820" y="182562"/>
                  <a:pt x="132989" y="184760"/>
                  <a:pt x="132989" y="186958"/>
                </a:cubicBezTo>
                <a:cubicBezTo>
                  <a:pt x="132989" y="189523"/>
                  <a:pt x="130820" y="191721"/>
                  <a:pt x="128291" y="191721"/>
                </a:cubicBezTo>
                <a:lnTo>
                  <a:pt x="93237" y="191721"/>
                </a:lnTo>
                <a:cubicBezTo>
                  <a:pt x="90707" y="191721"/>
                  <a:pt x="88900" y="189523"/>
                  <a:pt x="88900" y="186958"/>
                </a:cubicBezTo>
                <a:cubicBezTo>
                  <a:pt x="88900" y="184760"/>
                  <a:pt x="90707" y="182562"/>
                  <a:pt x="93237" y="182562"/>
                </a:cubicBezTo>
                <a:close/>
                <a:moveTo>
                  <a:pt x="163087" y="153987"/>
                </a:moveTo>
                <a:lnTo>
                  <a:pt x="198502" y="153987"/>
                </a:lnTo>
                <a:cubicBezTo>
                  <a:pt x="201032" y="153987"/>
                  <a:pt x="202839" y="156185"/>
                  <a:pt x="202839" y="158750"/>
                </a:cubicBezTo>
                <a:cubicBezTo>
                  <a:pt x="202839" y="161314"/>
                  <a:pt x="201032" y="163146"/>
                  <a:pt x="198502" y="163146"/>
                </a:cubicBezTo>
                <a:lnTo>
                  <a:pt x="163087" y="163146"/>
                </a:lnTo>
                <a:cubicBezTo>
                  <a:pt x="160557" y="163146"/>
                  <a:pt x="158750" y="161314"/>
                  <a:pt x="158750" y="158750"/>
                </a:cubicBezTo>
                <a:cubicBezTo>
                  <a:pt x="158750" y="156185"/>
                  <a:pt x="160557" y="153987"/>
                  <a:pt x="163087" y="153987"/>
                </a:cubicBezTo>
                <a:close/>
                <a:moveTo>
                  <a:pt x="93174" y="153987"/>
                </a:moveTo>
                <a:lnTo>
                  <a:pt x="139477" y="153987"/>
                </a:lnTo>
                <a:cubicBezTo>
                  <a:pt x="141970" y="153987"/>
                  <a:pt x="144107" y="156185"/>
                  <a:pt x="144107" y="158750"/>
                </a:cubicBezTo>
                <a:cubicBezTo>
                  <a:pt x="144107" y="161314"/>
                  <a:pt x="141970" y="163146"/>
                  <a:pt x="139477" y="163146"/>
                </a:cubicBezTo>
                <a:lnTo>
                  <a:pt x="93174" y="163146"/>
                </a:lnTo>
                <a:cubicBezTo>
                  <a:pt x="90681" y="163146"/>
                  <a:pt x="88900" y="161314"/>
                  <a:pt x="88900" y="158750"/>
                </a:cubicBezTo>
                <a:cubicBezTo>
                  <a:pt x="88900" y="156185"/>
                  <a:pt x="90681" y="153987"/>
                  <a:pt x="93174" y="153987"/>
                </a:cubicBezTo>
                <a:close/>
                <a:moveTo>
                  <a:pt x="39183" y="132493"/>
                </a:moveTo>
                <a:lnTo>
                  <a:pt x="39183" y="182697"/>
                </a:lnTo>
                <a:lnTo>
                  <a:pt x="68407" y="182697"/>
                </a:lnTo>
                <a:lnTo>
                  <a:pt x="68407" y="132493"/>
                </a:lnTo>
                <a:lnTo>
                  <a:pt x="39183" y="132493"/>
                </a:lnTo>
                <a:close/>
                <a:moveTo>
                  <a:pt x="163024" y="123825"/>
                </a:moveTo>
                <a:lnTo>
                  <a:pt x="209683" y="123825"/>
                </a:lnTo>
                <a:cubicBezTo>
                  <a:pt x="211820" y="123825"/>
                  <a:pt x="213957" y="126111"/>
                  <a:pt x="213957" y="128397"/>
                </a:cubicBezTo>
                <a:cubicBezTo>
                  <a:pt x="213957" y="131064"/>
                  <a:pt x="211820" y="132969"/>
                  <a:pt x="209683" y="132969"/>
                </a:cubicBezTo>
                <a:lnTo>
                  <a:pt x="163024" y="132969"/>
                </a:lnTo>
                <a:cubicBezTo>
                  <a:pt x="160531" y="132969"/>
                  <a:pt x="158750" y="131064"/>
                  <a:pt x="158750" y="128397"/>
                </a:cubicBezTo>
                <a:cubicBezTo>
                  <a:pt x="158750" y="126111"/>
                  <a:pt x="160531" y="123825"/>
                  <a:pt x="163024" y="123825"/>
                </a:cubicBezTo>
                <a:close/>
                <a:moveTo>
                  <a:pt x="93174" y="123825"/>
                </a:moveTo>
                <a:lnTo>
                  <a:pt x="139477" y="123825"/>
                </a:lnTo>
                <a:cubicBezTo>
                  <a:pt x="141970" y="123825"/>
                  <a:pt x="144107" y="126111"/>
                  <a:pt x="144107" y="128397"/>
                </a:cubicBezTo>
                <a:cubicBezTo>
                  <a:pt x="144107" y="131064"/>
                  <a:pt x="141970" y="132969"/>
                  <a:pt x="139477" y="132969"/>
                </a:cubicBezTo>
                <a:lnTo>
                  <a:pt x="93174" y="132969"/>
                </a:lnTo>
                <a:cubicBezTo>
                  <a:pt x="90681" y="132969"/>
                  <a:pt x="88900" y="131064"/>
                  <a:pt x="88900" y="128397"/>
                </a:cubicBezTo>
                <a:cubicBezTo>
                  <a:pt x="88900" y="126111"/>
                  <a:pt x="90681" y="123825"/>
                  <a:pt x="93174" y="123825"/>
                </a:cubicBezTo>
                <a:close/>
                <a:moveTo>
                  <a:pt x="34493" y="123825"/>
                </a:moveTo>
                <a:lnTo>
                  <a:pt x="72737" y="123825"/>
                </a:lnTo>
                <a:cubicBezTo>
                  <a:pt x="75623" y="123825"/>
                  <a:pt x="77427" y="125992"/>
                  <a:pt x="77427" y="128159"/>
                </a:cubicBezTo>
                <a:lnTo>
                  <a:pt x="77427" y="187031"/>
                </a:lnTo>
                <a:cubicBezTo>
                  <a:pt x="77427" y="189559"/>
                  <a:pt x="75623" y="191726"/>
                  <a:pt x="72737" y="191726"/>
                </a:cubicBezTo>
                <a:lnTo>
                  <a:pt x="34493" y="191726"/>
                </a:lnTo>
                <a:cubicBezTo>
                  <a:pt x="32328" y="191726"/>
                  <a:pt x="30163" y="189559"/>
                  <a:pt x="30163" y="187031"/>
                </a:cubicBezTo>
                <a:lnTo>
                  <a:pt x="30163" y="128159"/>
                </a:lnTo>
                <a:cubicBezTo>
                  <a:pt x="30163" y="125992"/>
                  <a:pt x="32328" y="123825"/>
                  <a:pt x="34493" y="123825"/>
                </a:cubicBezTo>
                <a:close/>
                <a:moveTo>
                  <a:pt x="163024" y="95250"/>
                </a:moveTo>
                <a:lnTo>
                  <a:pt x="209683" y="95250"/>
                </a:lnTo>
                <a:cubicBezTo>
                  <a:pt x="211820" y="95250"/>
                  <a:pt x="213957" y="97082"/>
                  <a:pt x="213957" y="99646"/>
                </a:cubicBezTo>
                <a:cubicBezTo>
                  <a:pt x="213957" y="102577"/>
                  <a:pt x="211820" y="104409"/>
                  <a:pt x="209683" y="104409"/>
                </a:cubicBezTo>
                <a:lnTo>
                  <a:pt x="163024" y="104409"/>
                </a:lnTo>
                <a:cubicBezTo>
                  <a:pt x="160531" y="104409"/>
                  <a:pt x="158750" y="102577"/>
                  <a:pt x="158750" y="99646"/>
                </a:cubicBezTo>
                <a:cubicBezTo>
                  <a:pt x="158750" y="97082"/>
                  <a:pt x="160531" y="95250"/>
                  <a:pt x="163024" y="95250"/>
                </a:cubicBezTo>
                <a:close/>
                <a:moveTo>
                  <a:pt x="34509" y="95250"/>
                </a:moveTo>
                <a:lnTo>
                  <a:pt x="140980" y="95250"/>
                </a:lnTo>
                <a:cubicBezTo>
                  <a:pt x="143515" y="95250"/>
                  <a:pt x="145688" y="97082"/>
                  <a:pt x="145688" y="99646"/>
                </a:cubicBezTo>
                <a:cubicBezTo>
                  <a:pt x="145688" y="102577"/>
                  <a:pt x="143515" y="104409"/>
                  <a:pt x="140980" y="104409"/>
                </a:cubicBezTo>
                <a:lnTo>
                  <a:pt x="34509" y="104409"/>
                </a:lnTo>
                <a:cubicBezTo>
                  <a:pt x="32336" y="104409"/>
                  <a:pt x="30163" y="102577"/>
                  <a:pt x="30163" y="99646"/>
                </a:cubicBezTo>
                <a:cubicBezTo>
                  <a:pt x="30163" y="97082"/>
                  <a:pt x="32336" y="95250"/>
                  <a:pt x="34509" y="95250"/>
                </a:cubicBezTo>
                <a:close/>
                <a:moveTo>
                  <a:pt x="243488" y="43995"/>
                </a:moveTo>
                <a:lnTo>
                  <a:pt x="243488" y="251711"/>
                </a:lnTo>
                <a:cubicBezTo>
                  <a:pt x="243488" y="254235"/>
                  <a:pt x="241692" y="256038"/>
                  <a:pt x="239178" y="256038"/>
                </a:cubicBezTo>
                <a:lnTo>
                  <a:pt x="44173" y="256038"/>
                </a:lnTo>
                <a:lnTo>
                  <a:pt x="44173" y="282724"/>
                </a:lnTo>
                <a:lnTo>
                  <a:pt x="270063" y="282724"/>
                </a:lnTo>
                <a:lnTo>
                  <a:pt x="270063" y="43995"/>
                </a:lnTo>
                <a:lnTo>
                  <a:pt x="243488" y="43995"/>
                </a:lnTo>
                <a:close/>
                <a:moveTo>
                  <a:pt x="39162" y="39124"/>
                </a:moveTo>
                <a:lnTo>
                  <a:pt x="39162" y="65650"/>
                </a:lnTo>
                <a:lnTo>
                  <a:pt x="206541" y="65650"/>
                </a:lnTo>
                <a:lnTo>
                  <a:pt x="206541" y="39124"/>
                </a:lnTo>
                <a:lnTo>
                  <a:pt x="39162" y="39124"/>
                </a:lnTo>
                <a:close/>
                <a:moveTo>
                  <a:pt x="34483" y="30162"/>
                </a:moveTo>
                <a:lnTo>
                  <a:pt x="211221" y="30162"/>
                </a:lnTo>
                <a:cubicBezTo>
                  <a:pt x="213380" y="30162"/>
                  <a:pt x="215540" y="32313"/>
                  <a:pt x="215540" y="34822"/>
                </a:cubicBezTo>
                <a:lnTo>
                  <a:pt x="215540" y="69952"/>
                </a:lnTo>
                <a:cubicBezTo>
                  <a:pt x="215540" y="72103"/>
                  <a:pt x="213380" y="74253"/>
                  <a:pt x="211221" y="74253"/>
                </a:cubicBezTo>
                <a:lnTo>
                  <a:pt x="34483" y="74253"/>
                </a:lnTo>
                <a:cubicBezTo>
                  <a:pt x="32323" y="74253"/>
                  <a:pt x="30163" y="72103"/>
                  <a:pt x="30163" y="69952"/>
                </a:cubicBezTo>
                <a:lnTo>
                  <a:pt x="30163" y="34822"/>
                </a:lnTo>
                <a:cubicBezTo>
                  <a:pt x="30163" y="32313"/>
                  <a:pt x="32323" y="30162"/>
                  <a:pt x="34483" y="30162"/>
                </a:cubicBezTo>
                <a:close/>
                <a:moveTo>
                  <a:pt x="8978" y="8655"/>
                </a:moveTo>
                <a:lnTo>
                  <a:pt x="8978" y="247384"/>
                </a:lnTo>
                <a:lnTo>
                  <a:pt x="234869" y="247384"/>
                </a:lnTo>
                <a:lnTo>
                  <a:pt x="234869" y="8655"/>
                </a:lnTo>
                <a:lnTo>
                  <a:pt x="8978" y="8655"/>
                </a:lnTo>
                <a:close/>
                <a:moveTo>
                  <a:pt x="4309" y="0"/>
                </a:moveTo>
                <a:lnTo>
                  <a:pt x="239178" y="0"/>
                </a:lnTo>
                <a:cubicBezTo>
                  <a:pt x="241692" y="0"/>
                  <a:pt x="243488" y="1803"/>
                  <a:pt x="243488" y="4327"/>
                </a:cubicBezTo>
                <a:lnTo>
                  <a:pt x="243488" y="35340"/>
                </a:lnTo>
                <a:lnTo>
                  <a:pt x="274372" y="35340"/>
                </a:lnTo>
                <a:cubicBezTo>
                  <a:pt x="276886" y="35340"/>
                  <a:pt x="279041" y="37144"/>
                  <a:pt x="279041" y="39668"/>
                </a:cubicBezTo>
                <a:lnTo>
                  <a:pt x="279041" y="287051"/>
                </a:lnTo>
                <a:cubicBezTo>
                  <a:pt x="279041" y="289576"/>
                  <a:pt x="276886" y="291739"/>
                  <a:pt x="274372" y="291739"/>
                </a:cubicBezTo>
                <a:lnTo>
                  <a:pt x="39504" y="291739"/>
                </a:lnTo>
                <a:cubicBezTo>
                  <a:pt x="37349" y="291739"/>
                  <a:pt x="35194" y="289576"/>
                  <a:pt x="35194" y="287051"/>
                </a:cubicBezTo>
                <a:lnTo>
                  <a:pt x="35194" y="256038"/>
                </a:lnTo>
                <a:lnTo>
                  <a:pt x="4309" y="256038"/>
                </a:lnTo>
                <a:cubicBezTo>
                  <a:pt x="2155" y="256038"/>
                  <a:pt x="0" y="254235"/>
                  <a:pt x="0" y="251711"/>
                </a:cubicBezTo>
                <a:lnTo>
                  <a:pt x="0" y="4327"/>
                </a:lnTo>
                <a:cubicBezTo>
                  <a:pt x="0" y="1803"/>
                  <a:pt x="2155" y="0"/>
                  <a:pt x="43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1EA0C35-56E0-C241-893C-F03C4A3BF9B9}"/>
              </a:ext>
            </a:extLst>
          </p:cNvPr>
          <p:cNvSpPr txBox="1"/>
          <p:nvPr/>
        </p:nvSpPr>
        <p:spPr>
          <a:xfrm>
            <a:off x="9084418" y="2842722"/>
            <a:ext cx="1433406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11D71287-2C6F-B041-98F7-C3A327261815}"/>
              </a:ext>
            </a:extLst>
          </p:cNvPr>
          <p:cNvSpPr txBox="1">
            <a:spLocks/>
          </p:cNvSpPr>
          <p:nvPr/>
        </p:nvSpPr>
        <p:spPr>
          <a:xfrm>
            <a:off x="9147482" y="3203245"/>
            <a:ext cx="2282518" cy="60420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Private equity has successfully attracted the best and brightest in corporate.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1DB9A9A-0273-474B-905F-F8561724AFBC}"/>
              </a:ext>
            </a:extLst>
          </p:cNvPr>
          <p:cNvSpPr txBox="1"/>
          <p:nvPr/>
        </p:nvSpPr>
        <p:spPr>
          <a:xfrm>
            <a:off x="7928395" y="4942442"/>
            <a:ext cx="1433406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xmlns="" id="{0EB52BDD-B844-084E-8D2C-5D3714913AC2}"/>
              </a:ext>
            </a:extLst>
          </p:cNvPr>
          <p:cNvSpPr txBox="1">
            <a:spLocks/>
          </p:cNvSpPr>
          <p:nvPr/>
        </p:nvSpPr>
        <p:spPr>
          <a:xfrm>
            <a:off x="7991459" y="5302966"/>
            <a:ext cx="2282518" cy="79669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EC32362-E62D-094F-836A-EE41B79835EF}"/>
              </a:ext>
            </a:extLst>
          </p:cNvPr>
          <p:cNvSpPr txBox="1"/>
          <p:nvPr/>
        </p:nvSpPr>
        <p:spPr>
          <a:xfrm>
            <a:off x="7028511" y="1260500"/>
            <a:ext cx="1433406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E32B31BD-716E-F640-A97A-3A1890F5FDFC}"/>
              </a:ext>
            </a:extLst>
          </p:cNvPr>
          <p:cNvSpPr txBox="1">
            <a:spLocks/>
          </p:cNvSpPr>
          <p:nvPr/>
        </p:nvSpPr>
        <p:spPr>
          <a:xfrm>
            <a:off x="7091575" y="1621023"/>
            <a:ext cx="2282518" cy="79669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9C676C-31E9-A241-953A-1B8048235D45}"/>
              </a:ext>
            </a:extLst>
          </p:cNvPr>
          <p:cNvSpPr txBox="1"/>
          <p:nvPr/>
        </p:nvSpPr>
        <p:spPr>
          <a:xfrm>
            <a:off x="4649595" y="5715496"/>
            <a:ext cx="1433406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xmlns="" id="{A5C577AA-6DB6-E04E-91DC-62CDF6F8FF16}"/>
              </a:ext>
            </a:extLst>
          </p:cNvPr>
          <p:cNvSpPr txBox="1">
            <a:spLocks/>
          </p:cNvSpPr>
          <p:nvPr/>
        </p:nvSpPr>
        <p:spPr>
          <a:xfrm>
            <a:off x="3768951" y="6076019"/>
            <a:ext cx="2282518" cy="79669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7D8467F-8A76-CF4F-B204-7947361685A0}"/>
              </a:ext>
            </a:extLst>
          </p:cNvPr>
          <p:cNvSpPr txBox="1"/>
          <p:nvPr/>
        </p:nvSpPr>
        <p:spPr>
          <a:xfrm>
            <a:off x="1696195" y="4264889"/>
            <a:ext cx="1433406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8D29CA99-30B0-A248-940C-09C14AD970F5}"/>
              </a:ext>
            </a:extLst>
          </p:cNvPr>
          <p:cNvSpPr txBox="1">
            <a:spLocks/>
          </p:cNvSpPr>
          <p:nvPr/>
        </p:nvSpPr>
        <p:spPr>
          <a:xfrm>
            <a:off x="815550" y="4625412"/>
            <a:ext cx="2282518" cy="79669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F422AE0-F96E-244C-A296-5537BBA6D765}"/>
              </a:ext>
            </a:extLst>
          </p:cNvPr>
          <p:cNvSpPr txBox="1"/>
          <p:nvPr/>
        </p:nvSpPr>
        <p:spPr>
          <a:xfrm>
            <a:off x="1400847" y="2679287"/>
            <a:ext cx="1433406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BB76597C-9BD8-F643-A002-0E1CA6BC0418}"/>
              </a:ext>
            </a:extLst>
          </p:cNvPr>
          <p:cNvSpPr txBox="1">
            <a:spLocks/>
          </p:cNvSpPr>
          <p:nvPr/>
        </p:nvSpPr>
        <p:spPr>
          <a:xfrm>
            <a:off x="504437" y="3039810"/>
            <a:ext cx="2282518" cy="79669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xmlns="" id="{F53C17D6-C53C-4740-B37A-E14D3F4B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20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60B6FF-02E6-4746-A98E-D443554E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E32F7CC-3D35-CD45-9D62-EDF09E6CBAF9}"/>
              </a:ext>
            </a:extLst>
          </p:cNvPr>
          <p:cNvSpPr txBox="1"/>
          <p:nvPr/>
        </p:nvSpPr>
        <p:spPr>
          <a:xfrm>
            <a:off x="762000" y="3044280"/>
            <a:ext cx="81304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1BC0305E-56D6-4345-AAF0-1B2DC267314D}"/>
              </a:ext>
            </a:extLst>
          </p:cNvPr>
          <p:cNvSpPr txBox="1">
            <a:spLocks/>
          </p:cNvSpPr>
          <p:nvPr/>
        </p:nvSpPr>
        <p:spPr>
          <a:xfrm>
            <a:off x="1727536" y="3224100"/>
            <a:ext cx="5360652" cy="41184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Private equity has successfully attracted the best and brightest in corporate America, including top performers from Fortune 500 companies and elite strategy and management consulting.</a:t>
            </a:r>
          </a:p>
        </p:txBody>
      </p:sp>
      <p:sp>
        <p:nvSpPr>
          <p:cNvPr id="56" name="Freeform 925">
            <a:extLst>
              <a:ext uri="{FF2B5EF4-FFF2-40B4-BE49-F238E27FC236}">
                <a16:creationId xmlns:a16="http://schemas.microsoft.com/office/drawing/2014/main" xmlns="" id="{47EA81A8-6AE9-3040-864F-49C1C1768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44" y="4115244"/>
            <a:ext cx="294633" cy="294632"/>
          </a:xfrm>
          <a:custGeom>
            <a:avLst/>
            <a:gdLst>
              <a:gd name="T0" fmla="*/ 3007814 w 296468"/>
              <a:gd name="T1" fmla="*/ 2671164 h 296502"/>
              <a:gd name="T2" fmla="*/ 2672307 w 296468"/>
              <a:gd name="T3" fmla="*/ 3002582 h 296502"/>
              <a:gd name="T4" fmla="*/ 2794662 w 296468"/>
              <a:gd name="T5" fmla="*/ 3124909 h 296502"/>
              <a:gd name="T6" fmla="*/ 2909135 w 296468"/>
              <a:gd name="T7" fmla="*/ 3124909 h 296502"/>
              <a:gd name="T8" fmla="*/ 3126228 w 296468"/>
              <a:gd name="T9" fmla="*/ 2907897 h 296502"/>
              <a:gd name="T10" fmla="*/ 3145972 w 296468"/>
              <a:gd name="T11" fmla="*/ 2848704 h 296502"/>
              <a:gd name="T12" fmla="*/ 3126228 w 296468"/>
              <a:gd name="T13" fmla="*/ 2789524 h 296502"/>
              <a:gd name="T14" fmla="*/ 2545989 w 296468"/>
              <a:gd name="T15" fmla="*/ 2213474 h 296502"/>
              <a:gd name="T16" fmla="*/ 2210469 w 296468"/>
              <a:gd name="T17" fmla="*/ 2544908 h 296502"/>
              <a:gd name="T18" fmla="*/ 2601251 w 296468"/>
              <a:gd name="T19" fmla="*/ 2935524 h 296502"/>
              <a:gd name="T20" fmla="*/ 2936777 w 296468"/>
              <a:gd name="T21" fmla="*/ 2604098 h 296502"/>
              <a:gd name="T22" fmla="*/ 1230706 w 296468"/>
              <a:gd name="T23" fmla="*/ 729311 h 296502"/>
              <a:gd name="T24" fmla="*/ 1282486 w 296468"/>
              <a:gd name="T25" fmla="*/ 777079 h 296502"/>
              <a:gd name="T26" fmla="*/ 1230706 w 296468"/>
              <a:gd name="T27" fmla="*/ 828802 h 296502"/>
              <a:gd name="T28" fmla="*/ 808397 w 296468"/>
              <a:gd name="T29" fmla="*/ 1250635 h 296502"/>
              <a:gd name="T30" fmla="*/ 760604 w 296468"/>
              <a:gd name="T31" fmla="*/ 1298386 h 296502"/>
              <a:gd name="T32" fmla="*/ 712783 w 296468"/>
              <a:gd name="T33" fmla="*/ 1250635 h 296502"/>
              <a:gd name="T34" fmla="*/ 1230706 w 296468"/>
              <a:gd name="T35" fmla="*/ 729311 h 296502"/>
              <a:gd name="T36" fmla="*/ 1230357 w 296468"/>
              <a:gd name="T37" fmla="*/ 498344 h 296502"/>
              <a:gd name="T38" fmla="*/ 481533 w 296468"/>
              <a:gd name="T39" fmla="*/ 1250279 h 296502"/>
              <a:gd name="T40" fmla="*/ 1230357 w 296468"/>
              <a:gd name="T41" fmla="*/ 1998248 h 296502"/>
              <a:gd name="T42" fmla="*/ 1983162 w 296468"/>
              <a:gd name="T43" fmla="*/ 1250279 h 296502"/>
              <a:gd name="T44" fmla="*/ 1230357 w 296468"/>
              <a:gd name="T45" fmla="*/ 498344 h 296502"/>
              <a:gd name="T46" fmla="*/ 1230357 w 296468"/>
              <a:gd name="T47" fmla="*/ 399412 h 296502"/>
              <a:gd name="T48" fmla="*/ 2082209 w 296468"/>
              <a:gd name="T49" fmla="*/ 1250279 h 296502"/>
              <a:gd name="T50" fmla="*/ 1230357 w 296468"/>
              <a:gd name="T51" fmla="*/ 2097186 h 296502"/>
              <a:gd name="T52" fmla="*/ 382486 w 296468"/>
              <a:gd name="T53" fmla="*/ 1250279 h 296502"/>
              <a:gd name="T54" fmla="*/ 1230357 w 296468"/>
              <a:gd name="T55" fmla="*/ 399412 h 296502"/>
              <a:gd name="T56" fmla="*/ 1235498 w 296468"/>
              <a:gd name="T57" fmla="*/ 98644 h 296502"/>
              <a:gd name="T58" fmla="*/ 94765 w 296468"/>
              <a:gd name="T59" fmla="*/ 1238910 h 296502"/>
              <a:gd name="T60" fmla="*/ 1235498 w 296468"/>
              <a:gd name="T61" fmla="*/ 2379179 h 296502"/>
              <a:gd name="T62" fmla="*/ 1898644 w 296468"/>
              <a:gd name="T63" fmla="*/ 2166126 h 296502"/>
              <a:gd name="T64" fmla="*/ 1926269 w 296468"/>
              <a:gd name="T65" fmla="*/ 2158246 h 296502"/>
              <a:gd name="T66" fmla="*/ 1961790 w 296468"/>
              <a:gd name="T67" fmla="*/ 2174006 h 296502"/>
              <a:gd name="T68" fmla="*/ 2202580 w 296468"/>
              <a:gd name="T69" fmla="*/ 2414696 h 296502"/>
              <a:gd name="T70" fmla="*/ 2411779 w 296468"/>
              <a:gd name="T71" fmla="*/ 2201639 h 296502"/>
              <a:gd name="T72" fmla="*/ 2171001 w 296468"/>
              <a:gd name="T73" fmla="*/ 1964913 h 296502"/>
              <a:gd name="T74" fmla="*/ 2167056 w 296468"/>
              <a:gd name="T75" fmla="*/ 1897828 h 296502"/>
              <a:gd name="T76" fmla="*/ 2380217 w 296468"/>
              <a:gd name="T77" fmla="*/ 1238910 h 296502"/>
              <a:gd name="T78" fmla="*/ 1235498 w 296468"/>
              <a:gd name="T79" fmla="*/ 98644 h 296502"/>
              <a:gd name="T80" fmla="*/ 1235498 w 296468"/>
              <a:gd name="T81" fmla="*/ 0 h 296502"/>
              <a:gd name="T82" fmla="*/ 2478894 w 296468"/>
              <a:gd name="T83" fmla="*/ 1238910 h 296502"/>
              <a:gd name="T84" fmla="*/ 2269686 w 296468"/>
              <a:gd name="T85" fmla="*/ 1921498 h 296502"/>
              <a:gd name="T86" fmla="*/ 2482824 w 296468"/>
              <a:gd name="T87" fmla="*/ 2134559 h 296502"/>
              <a:gd name="T88" fmla="*/ 2510454 w 296468"/>
              <a:gd name="T89" fmla="*/ 2106949 h 296502"/>
              <a:gd name="T90" fmla="*/ 2577573 w 296468"/>
              <a:gd name="T91" fmla="*/ 2106949 h 296502"/>
              <a:gd name="T92" fmla="*/ 3193359 w 296468"/>
              <a:gd name="T93" fmla="*/ 2722461 h 296502"/>
              <a:gd name="T94" fmla="*/ 3193359 w 296468"/>
              <a:gd name="T95" fmla="*/ 2974970 h 296502"/>
              <a:gd name="T96" fmla="*/ 2976254 w 296468"/>
              <a:gd name="T97" fmla="*/ 3191972 h 296502"/>
              <a:gd name="T98" fmla="*/ 2849938 w 296468"/>
              <a:gd name="T99" fmla="*/ 3243260 h 296502"/>
              <a:gd name="T100" fmla="*/ 2723626 w 296468"/>
              <a:gd name="T101" fmla="*/ 3191972 h 296502"/>
              <a:gd name="T102" fmla="*/ 2107835 w 296468"/>
              <a:gd name="T103" fmla="*/ 2576475 h 296502"/>
              <a:gd name="T104" fmla="*/ 2092063 w 296468"/>
              <a:gd name="T105" fmla="*/ 2544908 h 296502"/>
              <a:gd name="T106" fmla="*/ 2107835 w 296468"/>
              <a:gd name="T107" fmla="*/ 2509399 h 296502"/>
              <a:gd name="T108" fmla="*/ 2135485 w 296468"/>
              <a:gd name="T109" fmla="*/ 2481785 h 296502"/>
              <a:gd name="T110" fmla="*/ 1922324 w 296468"/>
              <a:gd name="T111" fmla="*/ 2272662 h 296502"/>
              <a:gd name="T112" fmla="*/ 1235498 w 296468"/>
              <a:gd name="T113" fmla="*/ 2477819 h 296502"/>
              <a:gd name="T114" fmla="*/ 0 w 296468"/>
              <a:gd name="T115" fmla="*/ 1238910 h 296502"/>
              <a:gd name="T116" fmla="*/ 1235498 w 296468"/>
              <a:gd name="T117" fmla="*/ 0 h 2965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6468" h="296502">
                <a:moveTo>
                  <a:pt x="274661" y="244200"/>
                </a:moveTo>
                <a:lnTo>
                  <a:pt x="244023" y="274499"/>
                </a:lnTo>
                <a:lnTo>
                  <a:pt x="255197" y="285681"/>
                </a:lnTo>
                <a:cubicBezTo>
                  <a:pt x="257720" y="288206"/>
                  <a:pt x="262766" y="288206"/>
                  <a:pt x="265650" y="285681"/>
                </a:cubicBezTo>
                <a:lnTo>
                  <a:pt x="285474" y="265842"/>
                </a:lnTo>
                <a:cubicBezTo>
                  <a:pt x="286555" y="264399"/>
                  <a:pt x="287276" y="262596"/>
                  <a:pt x="287276" y="260431"/>
                </a:cubicBezTo>
                <a:cubicBezTo>
                  <a:pt x="287276" y="258628"/>
                  <a:pt x="286555" y="256464"/>
                  <a:pt x="285474" y="255021"/>
                </a:cubicBezTo>
                <a:lnTo>
                  <a:pt x="274661" y="244200"/>
                </a:lnTo>
                <a:close/>
                <a:moveTo>
                  <a:pt x="232488" y="202357"/>
                </a:moveTo>
                <a:lnTo>
                  <a:pt x="201850" y="232657"/>
                </a:lnTo>
                <a:lnTo>
                  <a:pt x="237535" y="268367"/>
                </a:lnTo>
                <a:lnTo>
                  <a:pt x="268173" y="238068"/>
                </a:lnTo>
                <a:lnTo>
                  <a:pt x="232488" y="202357"/>
                </a:lnTo>
                <a:close/>
                <a:moveTo>
                  <a:pt x="112382" y="66675"/>
                </a:moveTo>
                <a:cubicBezTo>
                  <a:pt x="114929" y="66675"/>
                  <a:pt x="117111" y="68494"/>
                  <a:pt x="117111" y="71041"/>
                </a:cubicBezTo>
                <a:cubicBezTo>
                  <a:pt x="117111" y="73587"/>
                  <a:pt x="114929" y="75770"/>
                  <a:pt x="112382" y="75770"/>
                </a:cubicBezTo>
                <a:cubicBezTo>
                  <a:pt x="91282" y="75770"/>
                  <a:pt x="73819" y="92869"/>
                  <a:pt x="73819" y="114334"/>
                </a:cubicBezTo>
                <a:cubicBezTo>
                  <a:pt x="73819" y="116880"/>
                  <a:pt x="72000" y="118699"/>
                  <a:pt x="69454" y="118699"/>
                </a:cubicBezTo>
                <a:cubicBezTo>
                  <a:pt x="66907" y="118699"/>
                  <a:pt x="65088" y="116880"/>
                  <a:pt x="65088" y="114334"/>
                </a:cubicBezTo>
                <a:cubicBezTo>
                  <a:pt x="65088" y="88140"/>
                  <a:pt x="86189" y="66675"/>
                  <a:pt x="112382" y="66675"/>
                </a:cubicBezTo>
                <a:close/>
                <a:moveTo>
                  <a:pt x="112351" y="45558"/>
                </a:moveTo>
                <a:cubicBezTo>
                  <a:pt x="74724" y="45558"/>
                  <a:pt x="43970" y="76311"/>
                  <a:pt x="43970" y="114301"/>
                </a:cubicBezTo>
                <a:cubicBezTo>
                  <a:pt x="43970" y="151928"/>
                  <a:pt x="74724" y="182681"/>
                  <a:pt x="112351" y="182681"/>
                </a:cubicBezTo>
                <a:cubicBezTo>
                  <a:pt x="150340" y="182681"/>
                  <a:pt x="181093" y="151928"/>
                  <a:pt x="181093" y="114301"/>
                </a:cubicBezTo>
                <a:cubicBezTo>
                  <a:pt x="181093" y="76311"/>
                  <a:pt x="150340" y="45558"/>
                  <a:pt x="112351" y="45558"/>
                </a:cubicBezTo>
                <a:close/>
                <a:moveTo>
                  <a:pt x="112351" y="36513"/>
                </a:moveTo>
                <a:cubicBezTo>
                  <a:pt x="155405" y="36513"/>
                  <a:pt x="190138" y="71608"/>
                  <a:pt x="190138" y="114301"/>
                </a:cubicBezTo>
                <a:cubicBezTo>
                  <a:pt x="190138" y="156993"/>
                  <a:pt x="155405" y="191726"/>
                  <a:pt x="112351" y="191726"/>
                </a:cubicBezTo>
                <a:cubicBezTo>
                  <a:pt x="69658" y="191726"/>
                  <a:pt x="34925" y="156993"/>
                  <a:pt x="34925" y="114301"/>
                </a:cubicBezTo>
                <a:cubicBezTo>
                  <a:pt x="34925" y="71608"/>
                  <a:pt x="69658" y="36513"/>
                  <a:pt x="112351" y="36513"/>
                </a:cubicBezTo>
                <a:close/>
                <a:moveTo>
                  <a:pt x="112820" y="9018"/>
                </a:moveTo>
                <a:cubicBezTo>
                  <a:pt x="55509" y="9018"/>
                  <a:pt x="8651" y="55910"/>
                  <a:pt x="8651" y="113262"/>
                </a:cubicBezTo>
                <a:cubicBezTo>
                  <a:pt x="8651" y="170615"/>
                  <a:pt x="55509" y="217507"/>
                  <a:pt x="112820" y="217507"/>
                </a:cubicBezTo>
                <a:cubicBezTo>
                  <a:pt x="134807" y="217507"/>
                  <a:pt x="155713" y="211014"/>
                  <a:pt x="173375" y="198029"/>
                </a:cubicBezTo>
                <a:cubicBezTo>
                  <a:pt x="174096" y="197308"/>
                  <a:pt x="175177" y="197308"/>
                  <a:pt x="175898" y="197308"/>
                </a:cubicBezTo>
                <a:cubicBezTo>
                  <a:pt x="176980" y="197308"/>
                  <a:pt x="178421" y="197668"/>
                  <a:pt x="179142" y="198750"/>
                </a:cubicBezTo>
                <a:lnTo>
                  <a:pt x="201130" y="220754"/>
                </a:lnTo>
                <a:lnTo>
                  <a:pt x="220233" y="201275"/>
                </a:lnTo>
                <a:lnTo>
                  <a:pt x="198246" y="179633"/>
                </a:lnTo>
                <a:cubicBezTo>
                  <a:pt x="196804" y="177829"/>
                  <a:pt x="196444" y="175304"/>
                  <a:pt x="197886" y="173501"/>
                </a:cubicBezTo>
                <a:cubicBezTo>
                  <a:pt x="210501" y="155826"/>
                  <a:pt x="217350" y="134905"/>
                  <a:pt x="217350" y="113262"/>
                </a:cubicBezTo>
                <a:cubicBezTo>
                  <a:pt x="217350" y="55910"/>
                  <a:pt x="170492" y="9018"/>
                  <a:pt x="112820" y="9018"/>
                </a:cubicBezTo>
                <a:close/>
                <a:moveTo>
                  <a:pt x="112820" y="0"/>
                </a:moveTo>
                <a:cubicBezTo>
                  <a:pt x="175538" y="0"/>
                  <a:pt x="226361" y="50860"/>
                  <a:pt x="226361" y="113262"/>
                </a:cubicBezTo>
                <a:cubicBezTo>
                  <a:pt x="226361" y="135626"/>
                  <a:pt x="219512" y="156908"/>
                  <a:pt x="207257" y="175665"/>
                </a:cubicBezTo>
                <a:lnTo>
                  <a:pt x="226721" y="195143"/>
                </a:lnTo>
                <a:lnTo>
                  <a:pt x="229244" y="192618"/>
                </a:lnTo>
                <a:cubicBezTo>
                  <a:pt x="231047" y="190815"/>
                  <a:pt x="233570" y="190815"/>
                  <a:pt x="235372" y="192618"/>
                </a:cubicBezTo>
                <a:lnTo>
                  <a:pt x="291602" y="248889"/>
                </a:lnTo>
                <a:cubicBezTo>
                  <a:pt x="298090" y="255021"/>
                  <a:pt x="298090" y="265842"/>
                  <a:pt x="291602" y="271974"/>
                </a:cubicBezTo>
                <a:lnTo>
                  <a:pt x="271777" y="291813"/>
                </a:lnTo>
                <a:cubicBezTo>
                  <a:pt x="268533" y="295060"/>
                  <a:pt x="264568" y="296502"/>
                  <a:pt x="260243" y="296502"/>
                </a:cubicBezTo>
                <a:cubicBezTo>
                  <a:pt x="255918" y="296502"/>
                  <a:pt x="251953" y="295060"/>
                  <a:pt x="248709" y="291813"/>
                </a:cubicBezTo>
                <a:lnTo>
                  <a:pt x="192479" y="235543"/>
                </a:lnTo>
                <a:cubicBezTo>
                  <a:pt x="191398" y="234821"/>
                  <a:pt x="191037" y="233739"/>
                  <a:pt x="191037" y="232657"/>
                </a:cubicBezTo>
                <a:cubicBezTo>
                  <a:pt x="191037" y="231575"/>
                  <a:pt x="191398" y="230132"/>
                  <a:pt x="192479" y="229411"/>
                </a:cubicBezTo>
                <a:lnTo>
                  <a:pt x="195002" y="226886"/>
                </a:lnTo>
                <a:lnTo>
                  <a:pt x="175538" y="207768"/>
                </a:lnTo>
                <a:cubicBezTo>
                  <a:pt x="157155" y="220032"/>
                  <a:pt x="135528" y="226525"/>
                  <a:pt x="112820" y="226525"/>
                </a:cubicBezTo>
                <a:cubicBezTo>
                  <a:pt x="50823" y="226525"/>
                  <a:pt x="0" y="175665"/>
                  <a:pt x="0" y="113262"/>
                </a:cubicBezTo>
                <a:cubicBezTo>
                  <a:pt x="0" y="50860"/>
                  <a:pt x="50823" y="0"/>
                  <a:pt x="1128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02B3B355-5A08-274B-826E-B6B2529203A5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D3E12823-B64C-D44C-BE92-BCF26A50CA56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827527CE-40B4-4E4C-9ED1-549C104E76E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8">
            <a:extLst>
              <a:ext uri="{FF2B5EF4-FFF2-40B4-BE49-F238E27FC236}">
                <a16:creationId xmlns:a16="http://schemas.microsoft.com/office/drawing/2014/main" xmlns="" id="{D090AEB2-A1EA-4E4C-A8DB-A265549E0D42}"/>
              </a:ext>
            </a:extLst>
          </p:cNvPr>
          <p:cNvGrpSpPr/>
          <p:nvPr/>
        </p:nvGrpSpPr>
        <p:grpSpPr>
          <a:xfrm>
            <a:off x="594610" y="2687945"/>
            <a:ext cx="10613922" cy="2251552"/>
            <a:chOff x="4830762" y="4308387"/>
            <a:chExt cx="14672084" cy="3112418"/>
          </a:xfrm>
        </p:grpSpPr>
        <p:sp>
          <p:nvSpPr>
            <p:cNvPr id="34" name="Shape 60650">
              <a:extLst>
                <a:ext uri="{FF2B5EF4-FFF2-40B4-BE49-F238E27FC236}">
                  <a16:creationId xmlns:a16="http://schemas.microsoft.com/office/drawing/2014/main" xmlns="" id="{F68572F3-8305-B246-834C-0AB61E598BF8}"/>
                </a:ext>
              </a:extLst>
            </p:cNvPr>
            <p:cNvSpPr/>
            <p:nvPr/>
          </p:nvSpPr>
          <p:spPr>
            <a:xfrm>
              <a:off x="4830762" y="4674405"/>
              <a:ext cx="2556867" cy="2051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4391" y="1"/>
                  </a:moveTo>
                  <a:cubicBezTo>
                    <a:pt x="3897" y="24"/>
                    <a:pt x="3536" y="402"/>
                    <a:pt x="3309" y="941"/>
                  </a:cubicBezTo>
                  <a:cubicBezTo>
                    <a:pt x="3078" y="1486"/>
                    <a:pt x="2989" y="2182"/>
                    <a:pt x="2964" y="2866"/>
                  </a:cubicBezTo>
                  <a:cubicBezTo>
                    <a:pt x="2906" y="4467"/>
                    <a:pt x="2806" y="6093"/>
                    <a:pt x="2658" y="7730"/>
                  </a:cubicBezTo>
                  <a:cubicBezTo>
                    <a:pt x="2231" y="12464"/>
                    <a:pt x="1326" y="17166"/>
                    <a:pt x="0" y="21584"/>
                  </a:cubicBezTo>
                  <a:lnTo>
                    <a:pt x="21600" y="21584"/>
                  </a:lnTo>
                  <a:cubicBezTo>
                    <a:pt x="20893" y="20802"/>
                    <a:pt x="20347" y="19825"/>
                    <a:pt x="19977" y="18742"/>
                  </a:cubicBezTo>
                  <a:cubicBezTo>
                    <a:pt x="19253" y="16623"/>
                    <a:pt x="19315" y="14151"/>
                    <a:pt x="18899" y="12027"/>
                  </a:cubicBezTo>
                  <a:cubicBezTo>
                    <a:pt x="18749" y="11257"/>
                    <a:pt x="18485" y="10559"/>
                    <a:pt x="17869" y="10516"/>
                  </a:cubicBezTo>
                  <a:cubicBezTo>
                    <a:pt x="17356" y="10481"/>
                    <a:pt x="16987" y="11049"/>
                    <a:pt x="16800" y="11677"/>
                  </a:cubicBezTo>
                  <a:cubicBezTo>
                    <a:pt x="16443" y="12874"/>
                    <a:pt x="16337" y="14376"/>
                    <a:pt x="16068" y="15578"/>
                  </a:cubicBezTo>
                  <a:cubicBezTo>
                    <a:pt x="15834" y="16621"/>
                    <a:pt x="15488" y="17409"/>
                    <a:pt x="14547" y="17462"/>
                  </a:cubicBezTo>
                  <a:cubicBezTo>
                    <a:pt x="13933" y="17496"/>
                    <a:pt x="13413" y="16990"/>
                    <a:pt x="13046" y="16367"/>
                  </a:cubicBezTo>
                  <a:cubicBezTo>
                    <a:pt x="11571" y="13865"/>
                    <a:pt x="12480" y="10515"/>
                    <a:pt x="12143" y="7496"/>
                  </a:cubicBezTo>
                  <a:cubicBezTo>
                    <a:pt x="12009" y="6297"/>
                    <a:pt x="11405" y="5230"/>
                    <a:pt x="10620" y="5514"/>
                  </a:cubicBezTo>
                  <a:cubicBezTo>
                    <a:pt x="10174" y="5675"/>
                    <a:pt x="9971" y="6265"/>
                    <a:pt x="9849" y="6835"/>
                  </a:cubicBezTo>
                  <a:cubicBezTo>
                    <a:pt x="9566" y="8170"/>
                    <a:pt x="9523" y="9544"/>
                    <a:pt x="9462" y="10922"/>
                  </a:cubicBezTo>
                  <a:cubicBezTo>
                    <a:pt x="9403" y="12253"/>
                    <a:pt x="9327" y="13592"/>
                    <a:pt x="9014" y="14869"/>
                  </a:cubicBezTo>
                  <a:cubicBezTo>
                    <a:pt x="8877" y="15422"/>
                    <a:pt x="8692" y="15930"/>
                    <a:pt x="8241" y="16098"/>
                  </a:cubicBezTo>
                  <a:cubicBezTo>
                    <a:pt x="7474" y="16383"/>
                    <a:pt x="6927" y="15304"/>
                    <a:pt x="6750" y="14130"/>
                  </a:cubicBezTo>
                  <a:cubicBezTo>
                    <a:pt x="6185" y="10376"/>
                    <a:pt x="5939" y="6572"/>
                    <a:pt x="5799" y="2758"/>
                  </a:cubicBezTo>
                  <a:cubicBezTo>
                    <a:pt x="5769" y="1935"/>
                    <a:pt x="5684" y="1124"/>
                    <a:pt x="5335" y="560"/>
                  </a:cubicBezTo>
                  <a:cubicBezTo>
                    <a:pt x="5111" y="197"/>
                    <a:pt x="4778" y="-16"/>
                    <a:pt x="4391" y="1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hape 60651">
              <a:extLst>
                <a:ext uri="{FF2B5EF4-FFF2-40B4-BE49-F238E27FC236}">
                  <a16:creationId xmlns:a16="http://schemas.microsoft.com/office/drawing/2014/main" xmlns="" id="{19529A77-A16D-B249-B881-1F38B6C0BD83}"/>
                </a:ext>
              </a:extLst>
            </p:cNvPr>
            <p:cNvSpPr/>
            <p:nvPr/>
          </p:nvSpPr>
          <p:spPr>
            <a:xfrm>
              <a:off x="6671845" y="4509022"/>
              <a:ext cx="3518828" cy="221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3" extrusionOk="0">
                  <a:moveTo>
                    <a:pt x="14430" y="10"/>
                  </a:moveTo>
                  <a:cubicBezTo>
                    <a:pt x="13582" y="-137"/>
                    <a:pt x="13124" y="1365"/>
                    <a:pt x="12973" y="2869"/>
                  </a:cubicBezTo>
                  <a:cubicBezTo>
                    <a:pt x="12634" y="6243"/>
                    <a:pt x="12510" y="9714"/>
                    <a:pt x="11656" y="12861"/>
                  </a:cubicBezTo>
                  <a:cubicBezTo>
                    <a:pt x="11310" y="14132"/>
                    <a:pt x="10848" y="15329"/>
                    <a:pt x="10198" y="16261"/>
                  </a:cubicBezTo>
                  <a:cubicBezTo>
                    <a:pt x="9115" y="17816"/>
                    <a:pt x="7653" y="18466"/>
                    <a:pt x="6188" y="18435"/>
                  </a:cubicBezTo>
                  <a:cubicBezTo>
                    <a:pt x="3984" y="18390"/>
                    <a:pt x="1434" y="17360"/>
                    <a:pt x="276" y="20277"/>
                  </a:cubicBezTo>
                  <a:cubicBezTo>
                    <a:pt x="131" y="20642"/>
                    <a:pt x="49" y="21045"/>
                    <a:pt x="0" y="21463"/>
                  </a:cubicBezTo>
                  <a:lnTo>
                    <a:pt x="21600" y="21463"/>
                  </a:lnTo>
                  <a:cubicBezTo>
                    <a:pt x="19162" y="19103"/>
                    <a:pt x="17323" y="15334"/>
                    <a:pt x="16547" y="10821"/>
                  </a:cubicBezTo>
                  <a:cubicBezTo>
                    <a:pt x="16056" y="7967"/>
                    <a:pt x="16045" y="4955"/>
                    <a:pt x="15540" y="2106"/>
                  </a:cubicBezTo>
                  <a:cubicBezTo>
                    <a:pt x="15366" y="1121"/>
                    <a:pt x="15049" y="118"/>
                    <a:pt x="14430" y="10"/>
                  </a:cubicBezTo>
                  <a:close/>
                </a:path>
              </a:pathLst>
            </a:custGeom>
            <a:solidFill>
              <a:schemeClr val="accent2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hape 60652">
              <a:extLst>
                <a:ext uri="{FF2B5EF4-FFF2-40B4-BE49-F238E27FC236}">
                  <a16:creationId xmlns:a16="http://schemas.microsoft.com/office/drawing/2014/main" xmlns="" id="{1A06238C-489A-8444-B9B6-C2F57A91EAC1}"/>
                </a:ext>
              </a:extLst>
            </p:cNvPr>
            <p:cNvSpPr/>
            <p:nvPr/>
          </p:nvSpPr>
          <p:spPr>
            <a:xfrm>
              <a:off x="9243879" y="4839600"/>
              <a:ext cx="3209241" cy="1886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6" extrusionOk="0">
                  <a:moveTo>
                    <a:pt x="10539" y="30"/>
                  </a:moveTo>
                  <a:cubicBezTo>
                    <a:pt x="9334" y="394"/>
                    <a:pt x="9199" y="2915"/>
                    <a:pt x="8830" y="4939"/>
                  </a:cubicBezTo>
                  <a:cubicBezTo>
                    <a:pt x="8655" y="5902"/>
                    <a:pt x="8301" y="6767"/>
                    <a:pt x="7776" y="6852"/>
                  </a:cubicBezTo>
                  <a:cubicBezTo>
                    <a:pt x="7277" y="6933"/>
                    <a:pt x="6873" y="6295"/>
                    <a:pt x="6659" y="5458"/>
                  </a:cubicBezTo>
                  <a:cubicBezTo>
                    <a:pt x="6178" y="3573"/>
                    <a:pt x="5937" y="969"/>
                    <a:pt x="4892" y="1654"/>
                  </a:cubicBezTo>
                  <a:cubicBezTo>
                    <a:pt x="4593" y="1850"/>
                    <a:pt x="4431" y="2358"/>
                    <a:pt x="4303" y="2858"/>
                  </a:cubicBezTo>
                  <a:cubicBezTo>
                    <a:pt x="3887" y="4493"/>
                    <a:pt x="3670" y="6237"/>
                    <a:pt x="3402" y="7957"/>
                  </a:cubicBezTo>
                  <a:cubicBezTo>
                    <a:pt x="3134" y="9682"/>
                    <a:pt x="2814" y="11383"/>
                    <a:pt x="2442" y="13052"/>
                  </a:cubicBezTo>
                  <a:cubicBezTo>
                    <a:pt x="1786" y="15996"/>
                    <a:pt x="966" y="18827"/>
                    <a:pt x="0" y="21516"/>
                  </a:cubicBezTo>
                  <a:lnTo>
                    <a:pt x="21600" y="21516"/>
                  </a:lnTo>
                  <a:cubicBezTo>
                    <a:pt x="20789" y="20336"/>
                    <a:pt x="20111" y="18953"/>
                    <a:pt x="19580" y="17430"/>
                  </a:cubicBezTo>
                  <a:cubicBezTo>
                    <a:pt x="18991" y="15742"/>
                    <a:pt x="18580" y="13870"/>
                    <a:pt x="18328" y="11899"/>
                  </a:cubicBezTo>
                  <a:cubicBezTo>
                    <a:pt x="17923" y="8737"/>
                    <a:pt x="17129" y="5341"/>
                    <a:pt x="15507" y="5929"/>
                  </a:cubicBezTo>
                  <a:cubicBezTo>
                    <a:pt x="15154" y="6057"/>
                    <a:pt x="14858" y="6435"/>
                    <a:pt x="14523" y="6664"/>
                  </a:cubicBezTo>
                  <a:cubicBezTo>
                    <a:pt x="14056" y="6984"/>
                    <a:pt x="13722" y="7193"/>
                    <a:pt x="13412" y="6948"/>
                  </a:cubicBezTo>
                  <a:cubicBezTo>
                    <a:pt x="13081" y="6685"/>
                    <a:pt x="12830" y="6010"/>
                    <a:pt x="12652" y="5187"/>
                  </a:cubicBezTo>
                  <a:cubicBezTo>
                    <a:pt x="12304" y="3584"/>
                    <a:pt x="12170" y="1484"/>
                    <a:pt x="11583" y="569"/>
                  </a:cubicBezTo>
                  <a:cubicBezTo>
                    <a:pt x="11300" y="128"/>
                    <a:pt x="10917" y="-84"/>
                    <a:pt x="10539" y="30"/>
                  </a:cubicBezTo>
                  <a:close/>
                </a:path>
              </a:pathLst>
            </a:custGeom>
            <a:solidFill>
              <a:schemeClr val="accent3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hape 60653">
              <a:extLst>
                <a:ext uri="{FF2B5EF4-FFF2-40B4-BE49-F238E27FC236}">
                  <a16:creationId xmlns:a16="http://schemas.microsoft.com/office/drawing/2014/main" xmlns="" id="{9A17B942-7DD0-1049-90F7-E95907ACA887}"/>
                </a:ext>
              </a:extLst>
            </p:cNvPr>
            <p:cNvSpPr/>
            <p:nvPr/>
          </p:nvSpPr>
          <p:spPr>
            <a:xfrm>
              <a:off x="11159050" y="4671486"/>
              <a:ext cx="3811000" cy="205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2" extrusionOk="0">
                  <a:moveTo>
                    <a:pt x="15636" y="5"/>
                  </a:moveTo>
                  <a:cubicBezTo>
                    <a:pt x="15045" y="-78"/>
                    <a:pt x="14691" y="1052"/>
                    <a:pt x="14531" y="2203"/>
                  </a:cubicBezTo>
                  <a:cubicBezTo>
                    <a:pt x="13970" y="6245"/>
                    <a:pt x="14140" y="11030"/>
                    <a:pt x="12293" y="13517"/>
                  </a:cubicBezTo>
                  <a:cubicBezTo>
                    <a:pt x="11890" y="14060"/>
                    <a:pt x="11392" y="14407"/>
                    <a:pt x="10931" y="14085"/>
                  </a:cubicBezTo>
                  <a:cubicBezTo>
                    <a:pt x="10252" y="13612"/>
                    <a:pt x="10078" y="12119"/>
                    <a:pt x="10026" y="10733"/>
                  </a:cubicBezTo>
                  <a:cubicBezTo>
                    <a:pt x="9976" y="9368"/>
                    <a:pt x="9675" y="7998"/>
                    <a:pt x="9061" y="8171"/>
                  </a:cubicBezTo>
                  <a:cubicBezTo>
                    <a:pt x="8601" y="8301"/>
                    <a:pt x="8438" y="9273"/>
                    <a:pt x="8386" y="10189"/>
                  </a:cubicBezTo>
                  <a:cubicBezTo>
                    <a:pt x="8213" y="13265"/>
                    <a:pt x="7957" y="16706"/>
                    <a:pt x="6424" y="17530"/>
                  </a:cubicBezTo>
                  <a:cubicBezTo>
                    <a:pt x="5847" y="17841"/>
                    <a:pt x="5242" y="17578"/>
                    <a:pt x="4645" y="17469"/>
                  </a:cubicBezTo>
                  <a:cubicBezTo>
                    <a:pt x="3977" y="17347"/>
                    <a:pt x="3295" y="17426"/>
                    <a:pt x="2672" y="17891"/>
                  </a:cubicBezTo>
                  <a:cubicBezTo>
                    <a:pt x="2056" y="18350"/>
                    <a:pt x="1543" y="19152"/>
                    <a:pt x="1035" y="19939"/>
                  </a:cubicBezTo>
                  <a:cubicBezTo>
                    <a:pt x="691" y="20470"/>
                    <a:pt x="347" y="20998"/>
                    <a:pt x="0" y="21522"/>
                  </a:cubicBezTo>
                  <a:lnTo>
                    <a:pt x="21600" y="21522"/>
                  </a:lnTo>
                  <a:cubicBezTo>
                    <a:pt x="20288" y="20202"/>
                    <a:pt x="19188" y="18265"/>
                    <a:pt x="18421" y="15892"/>
                  </a:cubicBezTo>
                  <a:cubicBezTo>
                    <a:pt x="17697" y="13654"/>
                    <a:pt x="17296" y="11128"/>
                    <a:pt x="17090" y="8550"/>
                  </a:cubicBezTo>
                  <a:cubicBezTo>
                    <a:pt x="16914" y="6348"/>
                    <a:pt x="16880" y="4101"/>
                    <a:pt x="16555" y="1955"/>
                  </a:cubicBezTo>
                  <a:cubicBezTo>
                    <a:pt x="16413" y="1016"/>
                    <a:pt x="16138" y="75"/>
                    <a:pt x="15636" y="5"/>
                  </a:cubicBezTo>
                  <a:close/>
                </a:path>
              </a:pathLst>
            </a:custGeom>
            <a:solidFill>
              <a:schemeClr val="accent4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Shape 60654">
              <a:extLst>
                <a:ext uri="{FF2B5EF4-FFF2-40B4-BE49-F238E27FC236}">
                  <a16:creationId xmlns:a16="http://schemas.microsoft.com/office/drawing/2014/main" xmlns="" id="{45383F14-DB1E-5941-A86E-F4AA01E8D8FE}"/>
                </a:ext>
              </a:extLst>
            </p:cNvPr>
            <p:cNvSpPr/>
            <p:nvPr/>
          </p:nvSpPr>
          <p:spPr>
            <a:xfrm>
              <a:off x="13847755" y="4570345"/>
              <a:ext cx="3303568" cy="215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2" extrusionOk="0">
                  <a:moveTo>
                    <a:pt x="14388" y="64"/>
                  </a:moveTo>
                  <a:cubicBezTo>
                    <a:pt x="12968" y="-388"/>
                    <a:pt x="11916" y="1626"/>
                    <a:pt x="11679" y="4000"/>
                  </a:cubicBezTo>
                  <a:cubicBezTo>
                    <a:pt x="11396" y="6821"/>
                    <a:pt x="11485" y="10314"/>
                    <a:pt x="9715" y="11012"/>
                  </a:cubicBezTo>
                  <a:cubicBezTo>
                    <a:pt x="8994" y="11296"/>
                    <a:pt x="8274" y="10811"/>
                    <a:pt x="7556" y="10534"/>
                  </a:cubicBezTo>
                  <a:cubicBezTo>
                    <a:pt x="6982" y="10313"/>
                    <a:pt x="6336" y="10311"/>
                    <a:pt x="6019" y="11016"/>
                  </a:cubicBezTo>
                  <a:cubicBezTo>
                    <a:pt x="5617" y="11910"/>
                    <a:pt x="6146" y="12985"/>
                    <a:pt x="6114" y="14015"/>
                  </a:cubicBezTo>
                  <a:cubicBezTo>
                    <a:pt x="6076" y="15280"/>
                    <a:pt x="5308" y="16080"/>
                    <a:pt x="4577" y="16749"/>
                  </a:cubicBezTo>
                  <a:cubicBezTo>
                    <a:pt x="3024" y="18171"/>
                    <a:pt x="1497" y="19659"/>
                    <a:pt x="0" y="21212"/>
                  </a:cubicBezTo>
                  <a:lnTo>
                    <a:pt x="21600" y="21212"/>
                  </a:lnTo>
                  <a:cubicBezTo>
                    <a:pt x="20606" y="19879"/>
                    <a:pt x="19781" y="18292"/>
                    <a:pt x="19159" y="16519"/>
                  </a:cubicBezTo>
                  <a:cubicBezTo>
                    <a:pt x="18296" y="14063"/>
                    <a:pt x="17802" y="11262"/>
                    <a:pt x="17413" y="8524"/>
                  </a:cubicBezTo>
                  <a:cubicBezTo>
                    <a:pt x="17054" y="5988"/>
                    <a:pt x="16745" y="3454"/>
                    <a:pt x="15646" y="1400"/>
                  </a:cubicBezTo>
                  <a:cubicBezTo>
                    <a:pt x="15314" y="779"/>
                    <a:pt x="14906" y="229"/>
                    <a:pt x="14388" y="64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Shape 60655">
              <a:extLst>
                <a:ext uri="{FF2B5EF4-FFF2-40B4-BE49-F238E27FC236}">
                  <a16:creationId xmlns:a16="http://schemas.microsoft.com/office/drawing/2014/main" xmlns="" id="{9EB5E47D-1CF5-AE49-A282-315789DE9E7F}"/>
                </a:ext>
              </a:extLst>
            </p:cNvPr>
            <p:cNvSpPr/>
            <p:nvPr/>
          </p:nvSpPr>
          <p:spPr>
            <a:xfrm>
              <a:off x="16546961" y="4564884"/>
              <a:ext cx="2955885" cy="216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4" extrusionOk="0">
                  <a:moveTo>
                    <a:pt x="5153" y="7"/>
                  </a:moveTo>
                  <a:cubicBezTo>
                    <a:pt x="4657" y="76"/>
                    <a:pt x="4383" y="688"/>
                    <a:pt x="4227" y="1351"/>
                  </a:cubicBezTo>
                  <a:cubicBezTo>
                    <a:pt x="4046" y="2122"/>
                    <a:pt x="3932" y="3007"/>
                    <a:pt x="3888" y="3888"/>
                  </a:cubicBezTo>
                  <a:cubicBezTo>
                    <a:pt x="3661" y="8420"/>
                    <a:pt x="3524" y="13038"/>
                    <a:pt x="2123" y="17172"/>
                  </a:cubicBezTo>
                  <a:cubicBezTo>
                    <a:pt x="1583" y="18764"/>
                    <a:pt x="862" y="20225"/>
                    <a:pt x="0" y="21524"/>
                  </a:cubicBezTo>
                  <a:lnTo>
                    <a:pt x="21600" y="21524"/>
                  </a:lnTo>
                  <a:cubicBezTo>
                    <a:pt x="21588" y="21222"/>
                    <a:pt x="21574" y="20919"/>
                    <a:pt x="21558" y="20617"/>
                  </a:cubicBezTo>
                  <a:cubicBezTo>
                    <a:pt x="21498" y="19498"/>
                    <a:pt x="21411" y="18369"/>
                    <a:pt x="21110" y="17323"/>
                  </a:cubicBezTo>
                  <a:cubicBezTo>
                    <a:pt x="20598" y="15541"/>
                    <a:pt x="19473" y="14160"/>
                    <a:pt x="18092" y="14121"/>
                  </a:cubicBezTo>
                  <a:cubicBezTo>
                    <a:pt x="17196" y="14096"/>
                    <a:pt x="16192" y="14622"/>
                    <a:pt x="15547" y="13743"/>
                  </a:cubicBezTo>
                  <a:cubicBezTo>
                    <a:pt x="15210" y="13285"/>
                    <a:pt x="15150" y="12605"/>
                    <a:pt x="15027" y="11982"/>
                  </a:cubicBezTo>
                  <a:cubicBezTo>
                    <a:pt x="14755" y="10613"/>
                    <a:pt x="14107" y="9400"/>
                    <a:pt x="13130" y="8938"/>
                  </a:cubicBezTo>
                  <a:cubicBezTo>
                    <a:pt x="12204" y="8499"/>
                    <a:pt x="11213" y="8873"/>
                    <a:pt x="10239" y="8943"/>
                  </a:cubicBezTo>
                  <a:cubicBezTo>
                    <a:pt x="9305" y="9011"/>
                    <a:pt x="8343" y="8776"/>
                    <a:pt x="7656" y="7915"/>
                  </a:cubicBezTo>
                  <a:cubicBezTo>
                    <a:pt x="6957" y="7039"/>
                    <a:pt x="6717" y="5727"/>
                    <a:pt x="6654" y="4434"/>
                  </a:cubicBezTo>
                  <a:cubicBezTo>
                    <a:pt x="6603" y="3374"/>
                    <a:pt x="6482" y="2283"/>
                    <a:pt x="6289" y="1410"/>
                  </a:cubicBezTo>
                  <a:cubicBezTo>
                    <a:pt x="6108" y="588"/>
                    <a:pt x="5758" y="-76"/>
                    <a:pt x="5153" y="7"/>
                  </a:cubicBezTo>
                  <a:close/>
                </a:path>
              </a:pathLst>
            </a:custGeom>
            <a:solidFill>
              <a:srgbClr val="084D8B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Shape 60657">
              <a:extLst>
                <a:ext uri="{FF2B5EF4-FFF2-40B4-BE49-F238E27FC236}">
                  <a16:creationId xmlns:a16="http://schemas.microsoft.com/office/drawing/2014/main" xmlns="" id="{1F9E3711-D549-4046-B88C-8086723E84AA}"/>
                </a:ext>
              </a:extLst>
            </p:cNvPr>
            <p:cNvSpPr/>
            <p:nvPr/>
          </p:nvSpPr>
          <p:spPr>
            <a:xfrm>
              <a:off x="18163391" y="4313600"/>
              <a:ext cx="1" cy="1107284"/>
            </a:xfrm>
            <a:prstGeom prst="line">
              <a:avLst/>
            </a:prstGeom>
            <a:noFill/>
            <a:ln w="38100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Shape 60658">
              <a:extLst>
                <a:ext uri="{FF2B5EF4-FFF2-40B4-BE49-F238E27FC236}">
                  <a16:creationId xmlns:a16="http://schemas.microsoft.com/office/drawing/2014/main" xmlns="" id="{948C5321-3689-4043-9CBC-355810D039FA}"/>
                </a:ext>
              </a:extLst>
            </p:cNvPr>
            <p:cNvSpPr/>
            <p:nvPr/>
          </p:nvSpPr>
          <p:spPr>
            <a:xfrm>
              <a:off x="13243020" y="4308387"/>
              <a:ext cx="1" cy="1685785"/>
            </a:xfrm>
            <a:prstGeom prst="line">
              <a:avLst/>
            </a:prstGeom>
            <a:noFill/>
            <a:ln w="38100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Shape 60659">
              <a:extLst>
                <a:ext uri="{FF2B5EF4-FFF2-40B4-BE49-F238E27FC236}">
                  <a16:creationId xmlns:a16="http://schemas.microsoft.com/office/drawing/2014/main" xmlns="" id="{69EF6998-40E9-1D46-8384-FE433E3228FF}"/>
                </a:ext>
              </a:extLst>
            </p:cNvPr>
            <p:cNvSpPr/>
            <p:nvPr/>
          </p:nvSpPr>
          <p:spPr>
            <a:xfrm>
              <a:off x="7542317" y="4308387"/>
              <a:ext cx="0" cy="2077295"/>
            </a:xfrm>
            <a:prstGeom prst="line">
              <a:avLst/>
            </a:prstGeom>
            <a:noFill/>
            <a:ln w="38100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Shape 60660">
              <a:extLst>
                <a:ext uri="{FF2B5EF4-FFF2-40B4-BE49-F238E27FC236}">
                  <a16:creationId xmlns:a16="http://schemas.microsoft.com/office/drawing/2014/main" xmlns="" id="{934BE962-F738-1942-ADD6-2B34CF3BD9FF}"/>
                </a:ext>
              </a:extLst>
            </p:cNvPr>
            <p:cNvSpPr/>
            <p:nvPr/>
          </p:nvSpPr>
          <p:spPr>
            <a:xfrm>
              <a:off x="6167145" y="6725044"/>
              <a:ext cx="0" cy="69520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Shape 60661">
              <a:extLst>
                <a:ext uri="{FF2B5EF4-FFF2-40B4-BE49-F238E27FC236}">
                  <a16:creationId xmlns:a16="http://schemas.microsoft.com/office/drawing/2014/main" xmlns="" id="{C7953CFA-9CDE-A942-A845-70A12491FA4A}"/>
                </a:ext>
              </a:extLst>
            </p:cNvPr>
            <p:cNvSpPr/>
            <p:nvPr/>
          </p:nvSpPr>
          <p:spPr>
            <a:xfrm>
              <a:off x="10617691" y="6725044"/>
              <a:ext cx="1" cy="69520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Shape 60662">
              <a:extLst>
                <a:ext uri="{FF2B5EF4-FFF2-40B4-BE49-F238E27FC236}">
                  <a16:creationId xmlns:a16="http://schemas.microsoft.com/office/drawing/2014/main" xmlns="" id="{80646611-6A54-414A-9100-D1ECF9682237}"/>
                </a:ext>
              </a:extLst>
            </p:cNvPr>
            <p:cNvSpPr/>
            <p:nvPr/>
          </p:nvSpPr>
          <p:spPr>
            <a:xfrm>
              <a:off x="15776149" y="6725595"/>
              <a:ext cx="1" cy="695210"/>
            </a:xfrm>
            <a:prstGeom prst="line">
              <a:avLst/>
            </a:prstGeom>
            <a:noFill/>
            <a:ln w="38100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12250FC-18A4-7747-9B0F-AE983FED1F61}"/>
              </a:ext>
            </a:extLst>
          </p:cNvPr>
          <p:cNvSpPr txBox="1"/>
          <p:nvPr/>
        </p:nvSpPr>
        <p:spPr>
          <a:xfrm>
            <a:off x="1336143" y="5060673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23%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xmlns="" id="{22419D5C-4B64-584D-B120-EA9BC1F23BB2}"/>
              </a:ext>
            </a:extLst>
          </p:cNvPr>
          <p:cNvSpPr txBox="1">
            <a:spLocks/>
          </p:cNvSpPr>
          <p:nvPr/>
        </p:nvSpPr>
        <p:spPr>
          <a:xfrm>
            <a:off x="1336143" y="5391895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9FD95FD-A2D5-F441-A099-CBAC1D1D30D2}"/>
              </a:ext>
            </a:extLst>
          </p:cNvPr>
          <p:cNvSpPr txBox="1"/>
          <p:nvPr/>
        </p:nvSpPr>
        <p:spPr>
          <a:xfrm>
            <a:off x="4550003" y="5060673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48%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xmlns="" id="{F6A9380A-8DCD-FB43-A145-83AF47310567}"/>
              </a:ext>
            </a:extLst>
          </p:cNvPr>
          <p:cNvSpPr txBox="1">
            <a:spLocks/>
          </p:cNvSpPr>
          <p:nvPr/>
        </p:nvSpPr>
        <p:spPr>
          <a:xfrm>
            <a:off x="4550003" y="5391895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DFCFF47-2B15-F741-91D2-FA670A4CBFD0}"/>
              </a:ext>
            </a:extLst>
          </p:cNvPr>
          <p:cNvSpPr txBox="1"/>
          <p:nvPr/>
        </p:nvSpPr>
        <p:spPr>
          <a:xfrm>
            <a:off x="8277466" y="5060673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61%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xmlns="" id="{801D310F-D6F1-8846-931F-EA3DD78FBFAF}"/>
              </a:ext>
            </a:extLst>
          </p:cNvPr>
          <p:cNvSpPr txBox="1">
            <a:spLocks/>
          </p:cNvSpPr>
          <p:nvPr/>
        </p:nvSpPr>
        <p:spPr>
          <a:xfrm>
            <a:off x="8277466" y="5391895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EFC557B5-0503-9C40-893A-6912123C3251}"/>
              </a:ext>
            </a:extLst>
          </p:cNvPr>
          <p:cNvSpPr txBox="1"/>
          <p:nvPr/>
        </p:nvSpPr>
        <p:spPr>
          <a:xfrm>
            <a:off x="2217524" y="1371516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xmlns="" id="{544BADC9-3C3A-3248-84C6-45A92A1BCCAE}"/>
              </a:ext>
            </a:extLst>
          </p:cNvPr>
          <p:cNvSpPr txBox="1">
            <a:spLocks/>
          </p:cNvSpPr>
          <p:nvPr/>
        </p:nvSpPr>
        <p:spPr>
          <a:xfrm>
            <a:off x="850467" y="1702738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1E3625E-B08B-9B45-BA4A-401886C1ADE7}"/>
              </a:ext>
            </a:extLst>
          </p:cNvPr>
          <p:cNvSpPr txBox="1"/>
          <p:nvPr/>
        </p:nvSpPr>
        <p:spPr>
          <a:xfrm>
            <a:off x="6314953" y="1371516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59%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xmlns="" id="{6A6998A0-F6C5-E344-A360-BAF8B9829F9E}"/>
              </a:ext>
            </a:extLst>
          </p:cNvPr>
          <p:cNvSpPr txBox="1">
            <a:spLocks/>
          </p:cNvSpPr>
          <p:nvPr/>
        </p:nvSpPr>
        <p:spPr>
          <a:xfrm>
            <a:off x="4947896" y="1702738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7104F33-F9BB-9744-949E-283D26C178B0}"/>
              </a:ext>
            </a:extLst>
          </p:cNvPr>
          <p:cNvSpPr txBox="1"/>
          <p:nvPr/>
        </p:nvSpPr>
        <p:spPr>
          <a:xfrm>
            <a:off x="9879661" y="1371516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rgbClr val="084D8B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76%</a:t>
            </a:r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xmlns="" id="{C1FA7634-25F5-AF45-B2D2-FA37430BBD4B}"/>
              </a:ext>
            </a:extLst>
          </p:cNvPr>
          <p:cNvSpPr txBox="1">
            <a:spLocks/>
          </p:cNvSpPr>
          <p:nvPr/>
        </p:nvSpPr>
        <p:spPr>
          <a:xfrm>
            <a:off x="8512604" y="1702738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9E483389-03C4-C747-8F19-B85D58877F0E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xmlns="" id="{B6DEE0A5-5AC2-5740-B8FC-DDAC8E1DEFCF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6D834D38-FAC9-A046-ADCD-D1E037AEC528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9427585B-DACB-6846-93BA-5B25AA40AB66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xmlns="" id="{92BEC2AB-405D-7347-B99F-F6147A121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3" name="Номер слайда 3">
            <a:extLst>
              <a:ext uri="{FF2B5EF4-FFF2-40B4-BE49-F238E27FC236}">
                <a16:creationId xmlns:a16="http://schemas.microsoft.com/office/drawing/2014/main" xmlns="" id="{7D2719A7-1D1B-7C49-BE63-490E68B3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14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3C50A1-CCA3-8442-A233-9BB93614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D4729F3-724E-D447-8620-495468366117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4EC25025-20DD-5447-A7BE-5D9518B864A0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8FF91328-0247-1942-A9E8-C9F5AA0D8A35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Shape">
            <a:extLst>
              <a:ext uri="{FF2B5EF4-FFF2-40B4-BE49-F238E27FC236}">
                <a16:creationId xmlns:a16="http://schemas.microsoft.com/office/drawing/2014/main" xmlns="" id="{12AB0BDA-9162-A647-8974-C6E4F4F27633}"/>
              </a:ext>
            </a:extLst>
          </p:cNvPr>
          <p:cNvSpPr/>
          <p:nvPr/>
        </p:nvSpPr>
        <p:spPr>
          <a:xfrm rot="10800000" flipH="1">
            <a:off x="1589710" y="3572901"/>
            <a:ext cx="4582514" cy="2355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ircle">
            <a:extLst>
              <a:ext uri="{FF2B5EF4-FFF2-40B4-BE49-F238E27FC236}">
                <a16:creationId xmlns:a16="http://schemas.microsoft.com/office/drawing/2014/main" xmlns="" id="{20DD63B8-0018-A945-968B-261F764B7947}"/>
              </a:ext>
            </a:extLst>
          </p:cNvPr>
          <p:cNvSpPr/>
          <p:nvPr/>
        </p:nvSpPr>
        <p:spPr>
          <a:xfrm rot="10800000" flipH="1">
            <a:off x="1333810" y="4030504"/>
            <a:ext cx="1007395" cy="1007395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accent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">
            <a:extLst>
              <a:ext uri="{FF2B5EF4-FFF2-40B4-BE49-F238E27FC236}">
                <a16:creationId xmlns:a16="http://schemas.microsoft.com/office/drawing/2014/main" xmlns="" id="{029F5B01-E1C6-DB47-A28D-6FE0F61BECF0}"/>
              </a:ext>
            </a:extLst>
          </p:cNvPr>
          <p:cNvSpPr/>
          <p:nvPr/>
        </p:nvSpPr>
        <p:spPr>
          <a:xfrm>
            <a:off x="1595307" y="1206097"/>
            <a:ext cx="4582513" cy="2355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ircle">
            <a:extLst>
              <a:ext uri="{FF2B5EF4-FFF2-40B4-BE49-F238E27FC236}">
                <a16:creationId xmlns:a16="http://schemas.microsoft.com/office/drawing/2014/main" xmlns="" id="{FEC7FCF8-1C8E-694D-B959-32F45C09E9FD}"/>
              </a:ext>
            </a:extLst>
          </p:cNvPr>
          <p:cNvSpPr/>
          <p:nvPr/>
        </p:nvSpPr>
        <p:spPr>
          <a:xfrm>
            <a:off x="1339408" y="2096237"/>
            <a:ext cx="1007394" cy="1007395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">
            <a:extLst>
              <a:ext uri="{FF2B5EF4-FFF2-40B4-BE49-F238E27FC236}">
                <a16:creationId xmlns:a16="http://schemas.microsoft.com/office/drawing/2014/main" xmlns="" id="{EDD1CF45-B17C-7D42-AFE3-650924B7E43C}"/>
              </a:ext>
            </a:extLst>
          </p:cNvPr>
          <p:cNvSpPr/>
          <p:nvPr/>
        </p:nvSpPr>
        <p:spPr>
          <a:xfrm rot="10800000">
            <a:off x="5977550" y="3572901"/>
            <a:ext cx="4582512" cy="2355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ircle">
            <a:extLst>
              <a:ext uri="{FF2B5EF4-FFF2-40B4-BE49-F238E27FC236}">
                <a16:creationId xmlns:a16="http://schemas.microsoft.com/office/drawing/2014/main" xmlns="" id="{B9AC1977-8B3C-B84C-9E70-FF017397B065}"/>
              </a:ext>
            </a:extLst>
          </p:cNvPr>
          <p:cNvSpPr/>
          <p:nvPr/>
        </p:nvSpPr>
        <p:spPr>
          <a:xfrm rot="10800000">
            <a:off x="9808568" y="4030504"/>
            <a:ext cx="1007394" cy="1007396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accent3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xmlns="" id="{77CC5F02-F68E-494B-B937-7F5571FA3CA4}"/>
              </a:ext>
            </a:extLst>
          </p:cNvPr>
          <p:cNvSpPr/>
          <p:nvPr/>
        </p:nvSpPr>
        <p:spPr>
          <a:xfrm flipH="1">
            <a:off x="5971954" y="1206097"/>
            <a:ext cx="4582512" cy="2355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3" y="0"/>
                </a:moveTo>
                <a:lnTo>
                  <a:pt x="21600" y="0"/>
                </a:lnTo>
                <a:lnTo>
                  <a:pt x="18487" y="21600"/>
                </a:lnTo>
                <a:lnTo>
                  <a:pt x="0" y="21600"/>
                </a:lnTo>
                <a:lnTo>
                  <a:pt x="3113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xmlns="" id="{1C16B96D-01C0-A74A-843D-8100BF03ED2F}"/>
              </a:ext>
            </a:extLst>
          </p:cNvPr>
          <p:cNvSpPr/>
          <p:nvPr/>
        </p:nvSpPr>
        <p:spPr>
          <a:xfrm flipH="1">
            <a:off x="9802972" y="2096237"/>
            <a:ext cx="1007394" cy="1007395"/>
          </a:xfrm>
          <a:prstGeom prst="ellipse">
            <a:avLst/>
          </a:prstGeom>
          <a:solidFill>
            <a:schemeClr val="bg2"/>
          </a:solidFill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xmlns="" id="{930BA0F9-CAB0-4944-B0B4-A0232D700A02}"/>
              </a:ext>
            </a:extLst>
          </p:cNvPr>
          <p:cNvSpPr/>
          <p:nvPr/>
        </p:nvSpPr>
        <p:spPr>
          <a:xfrm>
            <a:off x="2617408" y="1473910"/>
            <a:ext cx="611065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46C63D8-13D3-7746-BB34-23DA6357AB45}"/>
              </a:ext>
            </a:extLst>
          </p:cNvPr>
          <p:cNvSpPr txBox="1"/>
          <p:nvPr/>
        </p:nvSpPr>
        <p:spPr>
          <a:xfrm>
            <a:off x="2617408" y="2070028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xmlns="" id="{B89C776E-BC2C-D64A-B7C1-2AF4B97457B9}"/>
              </a:ext>
            </a:extLst>
          </p:cNvPr>
          <p:cNvSpPr txBox="1">
            <a:spLocks/>
          </p:cNvSpPr>
          <p:nvPr/>
        </p:nvSpPr>
        <p:spPr>
          <a:xfrm>
            <a:off x="2685142" y="2473786"/>
            <a:ext cx="252711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50">
            <a:extLst>
              <a:ext uri="{FF2B5EF4-FFF2-40B4-BE49-F238E27FC236}">
                <a16:creationId xmlns:a16="http://schemas.microsoft.com/office/drawing/2014/main" xmlns="" id="{01F7350C-6EC6-1C41-AEA5-E46AEBAEC04E}"/>
              </a:ext>
            </a:extLst>
          </p:cNvPr>
          <p:cNvSpPr/>
          <p:nvPr/>
        </p:nvSpPr>
        <p:spPr>
          <a:xfrm>
            <a:off x="8915702" y="1473910"/>
            <a:ext cx="611066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FD3E55-0C56-1044-ABDE-27870A79853F}"/>
              </a:ext>
            </a:extLst>
          </p:cNvPr>
          <p:cNvSpPr txBox="1"/>
          <p:nvPr/>
        </p:nvSpPr>
        <p:spPr>
          <a:xfrm>
            <a:off x="8123819" y="2070028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66A1CCD8-0233-F84D-A6ED-69F0013C76D9}"/>
              </a:ext>
            </a:extLst>
          </p:cNvPr>
          <p:cNvSpPr txBox="1">
            <a:spLocks/>
          </p:cNvSpPr>
          <p:nvPr/>
        </p:nvSpPr>
        <p:spPr>
          <a:xfrm>
            <a:off x="6920628" y="2473786"/>
            <a:ext cx="252711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4">
            <a:extLst>
              <a:ext uri="{FF2B5EF4-FFF2-40B4-BE49-F238E27FC236}">
                <a16:creationId xmlns:a16="http://schemas.microsoft.com/office/drawing/2014/main" xmlns="" id="{0B3183BF-4216-F641-A6E7-A0854034EC4B}"/>
              </a:ext>
            </a:extLst>
          </p:cNvPr>
          <p:cNvSpPr/>
          <p:nvPr/>
        </p:nvSpPr>
        <p:spPr>
          <a:xfrm>
            <a:off x="2617408" y="3838328"/>
            <a:ext cx="611065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395D2B4-7D1E-4A4E-91D2-F1E9C4F7E571}"/>
              </a:ext>
            </a:extLst>
          </p:cNvPr>
          <p:cNvSpPr txBox="1"/>
          <p:nvPr/>
        </p:nvSpPr>
        <p:spPr>
          <a:xfrm>
            <a:off x="2617408" y="4434447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803F295A-4723-9449-8E08-2D82CD19CB12}"/>
              </a:ext>
            </a:extLst>
          </p:cNvPr>
          <p:cNvSpPr txBox="1">
            <a:spLocks/>
          </p:cNvSpPr>
          <p:nvPr/>
        </p:nvSpPr>
        <p:spPr>
          <a:xfrm>
            <a:off x="2685142" y="4838204"/>
            <a:ext cx="252711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8">
            <a:extLst>
              <a:ext uri="{FF2B5EF4-FFF2-40B4-BE49-F238E27FC236}">
                <a16:creationId xmlns:a16="http://schemas.microsoft.com/office/drawing/2014/main" xmlns="" id="{B7AEC8CB-3878-184F-B603-0EED1A98ED5F}"/>
              </a:ext>
            </a:extLst>
          </p:cNvPr>
          <p:cNvSpPr/>
          <p:nvPr/>
        </p:nvSpPr>
        <p:spPr>
          <a:xfrm>
            <a:off x="8915702" y="3838328"/>
            <a:ext cx="611066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7324BD9-39A4-8D45-89E4-58AFA1155D16}"/>
              </a:ext>
            </a:extLst>
          </p:cNvPr>
          <p:cNvSpPr txBox="1"/>
          <p:nvPr/>
        </p:nvSpPr>
        <p:spPr>
          <a:xfrm>
            <a:off x="8123819" y="4434447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xmlns="" id="{B8CE553E-5805-E94E-8D61-C3D5DB0C4333}"/>
              </a:ext>
            </a:extLst>
          </p:cNvPr>
          <p:cNvSpPr txBox="1">
            <a:spLocks/>
          </p:cNvSpPr>
          <p:nvPr/>
        </p:nvSpPr>
        <p:spPr>
          <a:xfrm>
            <a:off x="6920628" y="4838204"/>
            <a:ext cx="252711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875">
            <a:extLst>
              <a:ext uri="{FF2B5EF4-FFF2-40B4-BE49-F238E27FC236}">
                <a16:creationId xmlns:a16="http://schemas.microsoft.com/office/drawing/2014/main" xmlns="" id="{A20B5863-E4FF-D448-960C-2E2A22D5F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953" y="2400427"/>
            <a:ext cx="488304" cy="399014"/>
          </a:xfrm>
          <a:custGeom>
            <a:avLst/>
            <a:gdLst>
              <a:gd name="T0" fmla="*/ 3224247 w 306027"/>
              <a:gd name="T1" fmla="*/ 2609092 h 250467"/>
              <a:gd name="T2" fmla="*/ 50933 w 306027"/>
              <a:gd name="T3" fmla="*/ 2112653 h 250467"/>
              <a:gd name="T4" fmla="*/ 2718867 w 306027"/>
              <a:gd name="T5" fmla="*/ 2609092 h 250467"/>
              <a:gd name="T6" fmla="*/ 2315345 w 306027"/>
              <a:gd name="T7" fmla="*/ 2163070 h 250467"/>
              <a:gd name="T8" fmla="*/ 3275173 w 306027"/>
              <a:gd name="T9" fmla="*/ 2112653 h 250467"/>
              <a:gd name="T10" fmla="*/ 3275173 w 306027"/>
              <a:gd name="T11" fmla="*/ 2709931 h 250467"/>
              <a:gd name="T12" fmla="*/ 0 w 306027"/>
              <a:gd name="T13" fmla="*/ 2659509 h 250467"/>
              <a:gd name="T14" fmla="*/ 1765998 w 306027"/>
              <a:gd name="T15" fmla="*/ 1955842 h 250467"/>
              <a:gd name="T16" fmla="*/ 1968992 w 306027"/>
              <a:gd name="T17" fmla="*/ 2153645 h 250467"/>
              <a:gd name="T18" fmla="*/ 2066583 w 306027"/>
              <a:gd name="T19" fmla="*/ 2153645 h 250467"/>
              <a:gd name="T20" fmla="*/ 747159 w 306027"/>
              <a:gd name="T21" fmla="*/ 2200187 h 250467"/>
              <a:gd name="T22" fmla="*/ 645665 w 306027"/>
              <a:gd name="T23" fmla="*/ 2308788 h 250467"/>
              <a:gd name="T24" fmla="*/ 446574 w 306027"/>
              <a:gd name="T25" fmla="*/ 2401875 h 250467"/>
              <a:gd name="T26" fmla="*/ 345076 w 306027"/>
              <a:gd name="T27" fmla="*/ 2153645 h 250467"/>
              <a:gd name="T28" fmla="*/ 1765998 w 306027"/>
              <a:gd name="T29" fmla="*/ 1855006 h 250467"/>
              <a:gd name="T30" fmla="*/ 2101056 w 306027"/>
              <a:gd name="T31" fmla="*/ 1099275 h 250467"/>
              <a:gd name="T32" fmla="*/ 1570114 w 306027"/>
              <a:gd name="T33" fmla="*/ 1099275 h 250467"/>
              <a:gd name="T34" fmla="*/ 1342106 w 306027"/>
              <a:gd name="T35" fmla="*/ 1047740 h 250467"/>
              <a:gd name="T36" fmla="*/ 914206 w 306027"/>
              <a:gd name="T37" fmla="*/ 1146837 h 250467"/>
              <a:gd name="T38" fmla="*/ 396639 w 306027"/>
              <a:gd name="T39" fmla="*/ 1047740 h 250467"/>
              <a:gd name="T40" fmla="*/ 634635 w 306027"/>
              <a:gd name="T41" fmla="*/ 1146837 h 250467"/>
              <a:gd name="T42" fmla="*/ 396639 w 306027"/>
              <a:gd name="T43" fmla="*/ 1047740 h 250467"/>
              <a:gd name="T44" fmla="*/ 2963793 w 306027"/>
              <a:gd name="T45" fmla="*/ 736660 h 250467"/>
              <a:gd name="T46" fmla="*/ 2519087 w 306027"/>
              <a:gd name="T47" fmla="*/ 736660 h 250467"/>
              <a:gd name="T48" fmla="*/ 2290800 w 306027"/>
              <a:gd name="T49" fmla="*/ 687042 h 250467"/>
              <a:gd name="T50" fmla="*/ 1980229 w 306027"/>
              <a:gd name="T51" fmla="*/ 786274 h 250467"/>
              <a:gd name="T52" fmla="*/ 1086445 w 306027"/>
              <a:gd name="T53" fmla="*/ 687042 h 250467"/>
              <a:gd name="T54" fmla="*/ 1704776 w 306027"/>
              <a:gd name="T55" fmla="*/ 786274 h 250467"/>
              <a:gd name="T56" fmla="*/ 1086445 w 306027"/>
              <a:gd name="T57" fmla="*/ 687042 h 250467"/>
              <a:gd name="T58" fmla="*/ 841507 w 306027"/>
              <a:gd name="T59" fmla="*/ 736660 h 250467"/>
              <a:gd name="T60" fmla="*/ 345076 w 306027"/>
              <a:gd name="T61" fmla="*/ 736660 h 250467"/>
              <a:gd name="T62" fmla="*/ 2913195 w 306027"/>
              <a:gd name="T63" fmla="*/ 343522 h 250467"/>
              <a:gd name="T64" fmla="*/ 2379891 w 306027"/>
              <a:gd name="T65" fmla="*/ 442618 h 250467"/>
              <a:gd name="T66" fmla="*/ 1707443 w 306027"/>
              <a:gd name="T67" fmla="*/ 343522 h 250467"/>
              <a:gd name="T68" fmla="*/ 2084512 w 306027"/>
              <a:gd name="T69" fmla="*/ 442618 h 250467"/>
              <a:gd name="T70" fmla="*/ 1707443 w 306027"/>
              <a:gd name="T71" fmla="*/ 343522 h 250467"/>
              <a:gd name="T72" fmla="*/ 1479887 w 306027"/>
              <a:gd name="T73" fmla="*/ 395052 h 250467"/>
              <a:gd name="T74" fmla="*/ 914460 w 306027"/>
              <a:gd name="T75" fmla="*/ 395052 h 250467"/>
              <a:gd name="T76" fmla="*/ 669881 w 306027"/>
              <a:gd name="T77" fmla="*/ 343522 h 250467"/>
              <a:gd name="T78" fmla="*/ 395957 w 306027"/>
              <a:gd name="T79" fmla="*/ 442618 h 250467"/>
              <a:gd name="T80" fmla="*/ 101859 w 306027"/>
              <a:gd name="T81" fmla="*/ 100805 h 250467"/>
              <a:gd name="T82" fmla="*/ 2229152 w 306027"/>
              <a:gd name="T83" fmla="*/ 1422959 h 250467"/>
              <a:gd name="T84" fmla="*/ 2832475 w 306027"/>
              <a:gd name="T85" fmla="*/ 1380307 h 250467"/>
              <a:gd name="T86" fmla="*/ 2855982 w 306027"/>
              <a:gd name="T87" fmla="*/ 1372563 h 250467"/>
              <a:gd name="T88" fmla="*/ 101859 w 306027"/>
              <a:gd name="T89" fmla="*/ 100805 h 250467"/>
              <a:gd name="T90" fmla="*/ 3326106 w 306027"/>
              <a:gd name="T91" fmla="*/ 50410 h 250467"/>
              <a:gd name="T92" fmla="*/ 3275173 w 306027"/>
              <a:gd name="T93" fmla="*/ 1473368 h 250467"/>
              <a:gd name="T94" fmla="*/ 2178219 w 306027"/>
              <a:gd name="T95" fmla="*/ 1833964 h 250467"/>
              <a:gd name="T96" fmla="*/ 2127293 w 306027"/>
              <a:gd name="T97" fmla="*/ 1473368 h 250467"/>
              <a:gd name="T98" fmla="*/ 0 w 306027"/>
              <a:gd name="T99" fmla="*/ 1422959 h 25046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06027" h="250467">
                <a:moveTo>
                  <a:pt x="259528" y="204225"/>
                </a:moveTo>
                <a:lnTo>
                  <a:pt x="259528" y="241147"/>
                </a:lnTo>
                <a:lnTo>
                  <a:pt x="296655" y="241147"/>
                </a:lnTo>
                <a:lnTo>
                  <a:pt x="296655" y="204225"/>
                </a:lnTo>
                <a:lnTo>
                  <a:pt x="259528" y="204225"/>
                </a:lnTo>
                <a:close/>
                <a:moveTo>
                  <a:pt x="4686" y="195263"/>
                </a:moveTo>
                <a:cubicBezTo>
                  <a:pt x="7209" y="195263"/>
                  <a:pt x="9372" y="197414"/>
                  <a:pt x="9372" y="199923"/>
                </a:cubicBezTo>
                <a:lnTo>
                  <a:pt x="9372" y="241147"/>
                </a:lnTo>
                <a:lnTo>
                  <a:pt x="250156" y="241147"/>
                </a:lnTo>
                <a:lnTo>
                  <a:pt x="250156" y="204225"/>
                </a:lnTo>
                <a:lnTo>
                  <a:pt x="217715" y="204225"/>
                </a:lnTo>
                <a:cubicBezTo>
                  <a:pt x="215192" y="204225"/>
                  <a:pt x="213029" y="202432"/>
                  <a:pt x="213029" y="199923"/>
                </a:cubicBezTo>
                <a:cubicBezTo>
                  <a:pt x="213029" y="197414"/>
                  <a:pt x="215192" y="195263"/>
                  <a:pt x="217715" y="195263"/>
                </a:cubicBezTo>
                <a:lnTo>
                  <a:pt x="254842" y="195263"/>
                </a:lnTo>
                <a:lnTo>
                  <a:pt x="301341" y="195263"/>
                </a:lnTo>
                <a:cubicBezTo>
                  <a:pt x="303864" y="195263"/>
                  <a:pt x="306027" y="197414"/>
                  <a:pt x="306027" y="199923"/>
                </a:cubicBezTo>
                <a:lnTo>
                  <a:pt x="306027" y="245807"/>
                </a:lnTo>
                <a:cubicBezTo>
                  <a:pt x="306027" y="248316"/>
                  <a:pt x="303864" y="250467"/>
                  <a:pt x="301341" y="250467"/>
                </a:cubicBezTo>
                <a:lnTo>
                  <a:pt x="254842" y="250467"/>
                </a:lnTo>
                <a:lnTo>
                  <a:pt x="4686" y="250467"/>
                </a:lnTo>
                <a:cubicBezTo>
                  <a:pt x="2163" y="250467"/>
                  <a:pt x="0" y="248316"/>
                  <a:pt x="0" y="245807"/>
                </a:cubicBezTo>
                <a:lnTo>
                  <a:pt x="0" y="199923"/>
                </a:lnTo>
                <a:cubicBezTo>
                  <a:pt x="0" y="197414"/>
                  <a:pt x="2163" y="195263"/>
                  <a:pt x="4686" y="195263"/>
                </a:cubicBezTo>
                <a:close/>
                <a:moveTo>
                  <a:pt x="162485" y="180770"/>
                </a:moveTo>
                <a:cubicBezTo>
                  <a:pt x="152429" y="180770"/>
                  <a:pt x="144168" y="188657"/>
                  <a:pt x="144168" y="199052"/>
                </a:cubicBezTo>
                <a:cubicBezTo>
                  <a:pt x="144168" y="209090"/>
                  <a:pt x="152429" y="217334"/>
                  <a:pt x="162485" y="217334"/>
                </a:cubicBezTo>
                <a:cubicBezTo>
                  <a:pt x="172901" y="217334"/>
                  <a:pt x="181162" y="209090"/>
                  <a:pt x="181162" y="199052"/>
                </a:cubicBezTo>
                <a:cubicBezTo>
                  <a:pt x="181162" y="188657"/>
                  <a:pt x="172901" y="180770"/>
                  <a:pt x="162485" y="180770"/>
                </a:cubicBezTo>
                <a:close/>
                <a:moveTo>
                  <a:pt x="162485" y="171450"/>
                </a:moveTo>
                <a:cubicBezTo>
                  <a:pt x="177929" y="171450"/>
                  <a:pt x="190141" y="183638"/>
                  <a:pt x="190141" y="199052"/>
                </a:cubicBezTo>
                <a:cubicBezTo>
                  <a:pt x="190141" y="214108"/>
                  <a:pt x="177929" y="226655"/>
                  <a:pt x="162485" y="226655"/>
                </a:cubicBezTo>
                <a:cubicBezTo>
                  <a:pt x="148837" y="226655"/>
                  <a:pt x="137703" y="216617"/>
                  <a:pt x="135189" y="203354"/>
                </a:cubicBezTo>
                <a:lnTo>
                  <a:pt x="68744" y="203354"/>
                </a:lnTo>
                <a:lnTo>
                  <a:pt x="68744" y="213391"/>
                </a:lnTo>
                <a:cubicBezTo>
                  <a:pt x="68744" y="215542"/>
                  <a:pt x="66589" y="217693"/>
                  <a:pt x="64075" y="217693"/>
                </a:cubicBezTo>
                <a:cubicBezTo>
                  <a:pt x="61561" y="217693"/>
                  <a:pt x="59406" y="215542"/>
                  <a:pt x="59406" y="213391"/>
                </a:cubicBezTo>
                <a:lnTo>
                  <a:pt x="59406" y="203354"/>
                </a:lnTo>
                <a:lnTo>
                  <a:pt x="41088" y="203354"/>
                </a:lnTo>
                <a:lnTo>
                  <a:pt x="41088" y="221995"/>
                </a:lnTo>
                <a:cubicBezTo>
                  <a:pt x="41088" y="224504"/>
                  <a:pt x="38933" y="226655"/>
                  <a:pt x="36419" y="226655"/>
                </a:cubicBezTo>
                <a:cubicBezTo>
                  <a:pt x="33905" y="226655"/>
                  <a:pt x="31750" y="224504"/>
                  <a:pt x="31750" y="221995"/>
                </a:cubicBezTo>
                <a:lnTo>
                  <a:pt x="31750" y="199052"/>
                </a:lnTo>
                <a:cubicBezTo>
                  <a:pt x="31750" y="196543"/>
                  <a:pt x="33905" y="194392"/>
                  <a:pt x="36419" y="194392"/>
                </a:cubicBezTo>
                <a:lnTo>
                  <a:pt x="135189" y="194392"/>
                </a:lnTo>
                <a:cubicBezTo>
                  <a:pt x="137703" y="181129"/>
                  <a:pt x="148837" y="171450"/>
                  <a:pt x="162485" y="171450"/>
                </a:cubicBezTo>
                <a:close/>
                <a:moveTo>
                  <a:pt x="149166" y="96838"/>
                </a:moveTo>
                <a:lnTo>
                  <a:pt x="188609" y="96838"/>
                </a:lnTo>
                <a:cubicBezTo>
                  <a:pt x="191142" y="96838"/>
                  <a:pt x="193313" y="98670"/>
                  <a:pt x="193313" y="101601"/>
                </a:cubicBezTo>
                <a:cubicBezTo>
                  <a:pt x="193313" y="103799"/>
                  <a:pt x="191142" y="105997"/>
                  <a:pt x="188609" y="105997"/>
                </a:cubicBezTo>
                <a:lnTo>
                  <a:pt x="149166" y="105997"/>
                </a:lnTo>
                <a:cubicBezTo>
                  <a:pt x="146633" y="105997"/>
                  <a:pt x="144462" y="103799"/>
                  <a:pt x="144462" y="101601"/>
                </a:cubicBezTo>
                <a:cubicBezTo>
                  <a:pt x="144462" y="98670"/>
                  <a:pt x="146633" y="96838"/>
                  <a:pt x="149166" y="96838"/>
                </a:cubicBezTo>
                <a:close/>
                <a:moveTo>
                  <a:pt x="84114" y="96838"/>
                </a:moveTo>
                <a:lnTo>
                  <a:pt x="123484" y="96838"/>
                </a:lnTo>
                <a:cubicBezTo>
                  <a:pt x="126035" y="96838"/>
                  <a:pt x="128223" y="98670"/>
                  <a:pt x="128223" y="101601"/>
                </a:cubicBezTo>
                <a:cubicBezTo>
                  <a:pt x="128223" y="103799"/>
                  <a:pt x="126035" y="105997"/>
                  <a:pt x="123484" y="105997"/>
                </a:cubicBezTo>
                <a:lnTo>
                  <a:pt x="84114" y="105997"/>
                </a:lnTo>
                <a:cubicBezTo>
                  <a:pt x="81562" y="105997"/>
                  <a:pt x="79375" y="103799"/>
                  <a:pt x="79375" y="101601"/>
                </a:cubicBezTo>
                <a:cubicBezTo>
                  <a:pt x="79375" y="98670"/>
                  <a:pt x="81562" y="96838"/>
                  <a:pt x="84114" y="96838"/>
                </a:cubicBezTo>
                <a:close/>
                <a:moveTo>
                  <a:pt x="36494" y="96838"/>
                </a:moveTo>
                <a:lnTo>
                  <a:pt x="58391" y="96838"/>
                </a:lnTo>
                <a:cubicBezTo>
                  <a:pt x="60946" y="96838"/>
                  <a:pt x="63135" y="98670"/>
                  <a:pt x="63135" y="101601"/>
                </a:cubicBezTo>
                <a:cubicBezTo>
                  <a:pt x="63135" y="103799"/>
                  <a:pt x="60946" y="105997"/>
                  <a:pt x="58391" y="105997"/>
                </a:cubicBezTo>
                <a:lnTo>
                  <a:pt x="36494" y="105997"/>
                </a:lnTo>
                <a:cubicBezTo>
                  <a:pt x="33940" y="105997"/>
                  <a:pt x="31750" y="103799"/>
                  <a:pt x="31750" y="101601"/>
                </a:cubicBezTo>
                <a:cubicBezTo>
                  <a:pt x="31750" y="98670"/>
                  <a:pt x="33940" y="96838"/>
                  <a:pt x="36494" y="96838"/>
                </a:cubicBezTo>
                <a:close/>
                <a:moveTo>
                  <a:pt x="236441" y="63500"/>
                </a:moveTo>
                <a:lnTo>
                  <a:pt x="268025" y="63500"/>
                </a:lnTo>
                <a:cubicBezTo>
                  <a:pt x="270538" y="63500"/>
                  <a:pt x="272691" y="65617"/>
                  <a:pt x="272691" y="68086"/>
                </a:cubicBezTo>
                <a:cubicBezTo>
                  <a:pt x="272691" y="70556"/>
                  <a:pt x="270538" y="72672"/>
                  <a:pt x="268025" y="72672"/>
                </a:cubicBezTo>
                <a:lnTo>
                  <a:pt x="236441" y="72672"/>
                </a:lnTo>
                <a:cubicBezTo>
                  <a:pt x="233929" y="72672"/>
                  <a:pt x="231775" y="70556"/>
                  <a:pt x="231775" y="68086"/>
                </a:cubicBezTo>
                <a:cubicBezTo>
                  <a:pt x="231775" y="65617"/>
                  <a:pt x="233929" y="63500"/>
                  <a:pt x="236441" y="63500"/>
                </a:cubicBezTo>
                <a:close/>
                <a:moveTo>
                  <a:pt x="182196" y="63500"/>
                </a:moveTo>
                <a:lnTo>
                  <a:pt x="210771" y="63500"/>
                </a:lnTo>
                <a:cubicBezTo>
                  <a:pt x="213336" y="63500"/>
                  <a:pt x="215534" y="65617"/>
                  <a:pt x="215534" y="68086"/>
                </a:cubicBezTo>
                <a:cubicBezTo>
                  <a:pt x="215534" y="70556"/>
                  <a:pt x="213336" y="72672"/>
                  <a:pt x="210771" y="72672"/>
                </a:cubicBezTo>
                <a:lnTo>
                  <a:pt x="182196" y="72672"/>
                </a:lnTo>
                <a:cubicBezTo>
                  <a:pt x="179632" y="72672"/>
                  <a:pt x="177800" y="70556"/>
                  <a:pt x="177800" y="68086"/>
                </a:cubicBezTo>
                <a:cubicBezTo>
                  <a:pt x="177800" y="65617"/>
                  <a:pt x="179632" y="63500"/>
                  <a:pt x="182196" y="63500"/>
                </a:cubicBezTo>
                <a:close/>
                <a:moveTo>
                  <a:pt x="99961" y="63500"/>
                </a:moveTo>
                <a:lnTo>
                  <a:pt x="156852" y="63500"/>
                </a:lnTo>
                <a:cubicBezTo>
                  <a:pt x="159389" y="63500"/>
                  <a:pt x="161563" y="65617"/>
                  <a:pt x="161563" y="68086"/>
                </a:cubicBezTo>
                <a:cubicBezTo>
                  <a:pt x="161563" y="70556"/>
                  <a:pt x="159389" y="72672"/>
                  <a:pt x="156852" y="72672"/>
                </a:cubicBezTo>
                <a:lnTo>
                  <a:pt x="99961" y="72672"/>
                </a:lnTo>
                <a:cubicBezTo>
                  <a:pt x="97424" y="72672"/>
                  <a:pt x="95250" y="70556"/>
                  <a:pt x="95250" y="68086"/>
                </a:cubicBezTo>
                <a:cubicBezTo>
                  <a:pt x="95250" y="65617"/>
                  <a:pt x="97424" y="63500"/>
                  <a:pt x="99961" y="63500"/>
                </a:cubicBezTo>
                <a:close/>
                <a:moveTo>
                  <a:pt x="36463" y="63500"/>
                </a:moveTo>
                <a:lnTo>
                  <a:pt x="72712" y="63500"/>
                </a:lnTo>
                <a:cubicBezTo>
                  <a:pt x="75250" y="63500"/>
                  <a:pt x="77425" y="65617"/>
                  <a:pt x="77425" y="68086"/>
                </a:cubicBezTo>
                <a:cubicBezTo>
                  <a:pt x="77425" y="70556"/>
                  <a:pt x="75250" y="72672"/>
                  <a:pt x="72712" y="72672"/>
                </a:cubicBezTo>
                <a:lnTo>
                  <a:pt x="36463" y="72672"/>
                </a:lnTo>
                <a:cubicBezTo>
                  <a:pt x="33925" y="72672"/>
                  <a:pt x="31750" y="70556"/>
                  <a:pt x="31750" y="68086"/>
                </a:cubicBezTo>
                <a:cubicBezTo>
                  <a:pt x="31750" y="65617"/>
                  <a:pt x="33925" y="63500"/>
                  <a:pt x="36463" y="63500"/>
                </a:cubicBezTo>
                <a:close/>
                <a:moveTo>
                  <a:pt x="218968" y="31750"/>
                </a:moveTo>
                <a:lnTo>
                  <a:pt x="268036" y="31750"/>
                </a:lnTo>
                <a:cubicBezTo>
                  <a:pt x="270543" y="31750"/>
                  <a:pt x="272692" y="33582"/>
                  <a:pt x="272692" y="36513"/>
                </a:cubicBezTo>
                <a:cubicBezTo>
                  <a:pt x="272692" y="39077"/>
                  <a:pt x="270543" y="40909"/>
                  <a:pt x="268036" y="40909"/>
                </a:cubicBezTo>
                <a:lnTo>
                  <a:pt x="218968" y="40909"/>
                </a:lnTo>
                <a:cubicBezTo>
                  <a:pt x="216103" y="40909"/>
                  <a:pt x="214312" y="39077"/>
                  <a:pt x="214312" y="36513"/>
                </a:cubicBezTo>
                <a:cubicBezTo>
                  <a:pt x="214312" y="33582"/>
                  <a:pt x="216103" y="31750"/>
                  <a:pt x="218968" y="31750"/>
                </a:cubicBezTo>
                <a:close/>
                <a:moveTo>
                  <a:pt x="157098" y="31750"/>
                </a:moveTo>
                <a:lnTo>
                  <a:pt x="191791" y="31750"/>
                </a:lnTo>
                <a:cubicBezTo>
                  <a:pt x="194320" y="31750"/>
                  <a:pt x="196489" y="33582"/>
                  <a:pt x="196489" y="36513"/>
                </a:cubicBezTo>
                <a:cubicBezTo>
                  <a:pt x="196489" y="39077"/>
                  <a:pt x="194320" y="40909"/>
                  <a:pt x="191791" y="40909"/>
                </a:cubicBezTo>
                <a:lnTo>
                  <a:pt x="157098" y="40909"/>
                </a:lnTo>
                <a:cubicBezTo>
                  <a:pt x="154207" y="40909"/>
                  <a:pt x="152400" y="39077"/>
                  <a:pt x="152400" y="36513"/>
                </a:cubicBezTo>
                <a:cubicBezTo>
                  <a:pt x="152400" y="33582"/>
                  <a:pt x="154207" y="31750"/>
                  <a:pt x="157098" y="31750"/>
                </a:cubicBezTo>
                <a:close/>
                <a:moveTo>
                  <a:pt x="88867" y="31750"/>
                </a:moveTo>
                <a:lnTo>
                  <a:pt x="131796" y="31750"/>
                </a:lnTo>
                <a:cubicBezTo>
                  <a:pt x="134342" y="31750"/>
                  <a:pt x="136161" y="33582"/>
                  <a:pt x="136161" y="36513"/>
                </a:cubicBezTo>
                <a:cubicBezTo>
                  <a:pt x="136161" y="39077"/>
                  <a:pt x="134342" y="40909"/>
                  <a:pt x="131796" y="40909"/>
                </a:cubicBezTo>
                <a:lnTo>
                  <a:pt x="88867" y="40909"/>
                </a:lnTo>
                <a:cubicBezTo>
                  <a:pt x="86320" y="40909"/>
                  <a:pt x="84137" y="39077"/>
                  <a:pt x="84137" y="36513"/>
                </a:cubicBezTo>
                <a:cubicBezTo>
                  <a:pt x="84137" y="33582"/>
                  <a:pt x="86320" y="31750"/>
                  <a:pt x="88867" y="31750"/>
                </a:cubicBezTo>
                <a:close/>
                <a:moveTo>
                  <a:pt x="36431" y="31750"/>
                </a:moveTo>
                <a:lnTo>
                  <a:pt x="61634" y="31750"/>
                </a:lnTo>
                <a:cubicBezTo>
                  <a:pt x="64155" y="31750"/>
                  <a:pt x="66315" y="33582"/>
                  <a:pt x="66315" y="36513"/>
                </a:cubicBezTo>
                <a:cubicBezTo>
                  <a:pt x="66315" y="39077"/>
                  <a:pt x="64155" y="40909"/>
                  <a:pt x="61634" y="40909"/>
                </a:cubicBezTo>
                <a:lnTo>
                  <a:pt x="36431" y="40909"/>
                </a:lnTo>
                <a:cubicBezTo>
                  <a:pt x="33910" y="40909"/>
                  <a:pt x="31750" y="39077"/>
                  <a:pt x="31750" y="36513"/>
                </a:cubicBezTo>
                <a:cubicBezTo>
                  <a:pt x="31750" y="33582"/>
                  <a:pt x="33910" y="31750"/>
                  <a:pt x="36431" y="31750"/>
                </a:cubicBezTo>
                <a:close/>
                <a:moveTo>
                  <a:pt x="9372" y="9317"/>
                </a:moveTo>
                <a:lnTo>
                  <a:pt x="9372" y="126860"/>
                </a:lnTo>
                <a:lnTo>
                  <a:pt x="200413" y="126860"/>
                </a:lnTo>
                <a:cubicBezTo>
                  <a:pt x="202936" y="126860"/>
                  <a:pt x="205099" y="129010"/>
                  <a:pt x="205099" y="131518"/>
                </a:cubicBezTo>
                <a:lnTo>
                  <a:pt x="205099" y="156962"/>
                </a:lnTo>
                <a:lnTo>
                  <a:pt x="260249" y="127576"/>
                </a:lnTo>
                <a:cubicBezTo>
                  <a:pt x="260609" y="127576"/>
                  <a:pt x="260609" y="127576"/>
                  <a:pt x="260609" y="127576"/>
                </a:cubicBezTo>
                <a:cubicBezTo>
                  <a:pt x="260970" y="127576"/>
                  <a:pt x="261330" y="127218"/>
                  <a:pt x="261330" y="127218"/>
                </a:cubicBezTo>
                <a:cubicBezTo>
                  <a:pt x="262051" y="127218"/>
                  <a:pt x="262051" y="126860"/>
                  <a:pt x="262412" y="126860"/>
                </a:cubicBezTo>
                <a:cubicBezTo>
                  <a:pt x="262412" y="126860"/>
                  <a:pt x="262412" y="126860"/>
                  <a:pt x="262772" y="126860"/>
                </a:cubicBezTo>
                <a:lnTo>
                  <a:pt x="296655" y="126860"/>
                </a:lnTo>
                <a:lnTo>
                  <a:pt x="296655" y="9317"/>
                </a:lnTo>
                <a:lnTo>
                  <a:pt x="9372" y="9317"/>
                </a:lnTo>
                <a:close/>
                <a:moveTo>
                  <a:pt x="4686" y="0"/>
                </a:moveTo>
                <a:lnTo>
                  <a:pt x="301341" y="0"/>
                </a:lnTo>
                <a:cubicBezTo>
                  <a:pt x="303864" y="0"/>
                  <a:pt x="306027" y="2150"/>
                  <a:pt x="306027" y="4659"/>
                </a:cubicBezTo>
                <a:lnTo>
                  <a:pt x="306027" y="131518"/>
                </a:lnTo>
                <a:cubicBezTo>
                  <a:pt x="306027" y="132952"/>
                  <a:pt x="305306" y="134027"/>
                  <a:pt x="304585" y="135102"/>
                </a:cubicBezTo>
                <a:cubicBezTo>
                  <a:pt x="303864" y="135819"/>
                  <a:pt x="302422" y="136177"/>
                  <a:pt x="301341" y="136177"/>
                </a:cubicBezTo>
                <a:lnTo>
                  <a:pt x="263853" y="136177"/>
                </a:lnTo>
                <a:lnTo>
                  <a:pt x="202576" y="168788"/>
                </a:lnTo>
                <a:cubicBezTo>
                  <a:pt x="201855" y="169146"/>
                  <a:pt x="201134" y="169505"/>
                  <a:pt x="200413" y="169505"/>
                </a:cubicBezTo>
                <a:cubicBezTo>
                  <a:pt x="199332" y="169505"/>
                  <a:pt x="198611" y="169146"/>
                  <a:pt x="197890" y="168788"/>
                </a:cubicBezTo>
                <a:cubicBezTo>
                  <a:pt x="196448" y="167713"/>
                  <a:pt x="195727" y="166280"/>
                  <a:pt x="195727" y="164846"/>
                </a:cubicBezTo>
                <a:lnTo>
                  <a:pt x="195727" y="136177"/>
                </a:lnTo>
                <a:lnTo>
                  <a:pt x="4686" y="136177"/>
                </a:lnTo>
                <a:cubicBezTo>
                  <a:pt x="3604" y="136177"/>
                  <a:pt x="2163" y="135819"/>
                  <a:pt x="1081" y="135102"/>
                </a:cubicBezTo>
                <a:cubicBezTo>
                  <a:pt x="360" y="134027"/>
                  <a:pt x="0" y="132952"/>
                  <a:pt x="0" y="131518"/>
                </a:cubicBezTo>
                <a:lnTo>
                  <a:pt x="0" y="4659"/>
                </a:lnTo>
                <a:cubicBezTo>
                  <a:pt x="0" y="2150"/>
                  <a:pt x="2163" y="0"/>
                  <a:pt x="46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876">
            <a:extLst>
              <a:ext uri="{FF2B5EF4-FFF2-40B4-BE49-F238E27FC236}">
                <a16:creationId xmlns:a16="http://schemas.microsoft.com/office/drawing/2014/main" xmlns="" id="{A3496070-FA94-334E-BF0E-656986696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953" y="4291445"/>
            <a:ext cx="488304" cy="485513"/>
          </a:xfrm>
          <a:custGeom>
            <a:avLst/>
            <a:gdLst>
              <a:gd name="T0" fmla="*/ 1721386 w 306029"/>
              <a:gd name="T1" fmla="*/ 2324843 h 304439"/>
              <a:gd name="T2" fmla="*/ 1673609 w 306029"/>
              <a:gd name="T3" fmla="*/ 3303643 h 304439"/>
              <a:gd name="T4" fmla="*/ 1621839 w 306029"/>
              <a:gd name="T5" fmla="*/ 2324843 h 304439"/>
              <a:gd name="T6" fmla="*/ 2631332 w 306029"/>
              <a:gd name="T7" fmla="*/ 1954519 h 304439"/>
              <a:gd name="T8" fmla="*/ 2041176 w 306029"/>
              <a:gd name="T9" fmla="*/ 2645047 h 304439"/>
              <a:gd name="T10" fmla="*/ 1974727 w 306029"/>
              <a:gd name="T11" fmla="*/ 2613485 h 304439"/>
              <a:gd name="T12" fmla="*/ 2564880 w 306029"/>
              <a:gd name="T13" fmla="*/ 1982150 h 304439"/>
              <a:gd name="T14" fmla="*/ 711977 w 306029"/>
              <a:gd name="T15" fmla="*/ 1954519 h 304439"/>
              <a:gd name="T16" fmla="*/ 1337304 w 306029"/>
              <a:gd name="T17" fmla="*/ 2550348 h 304439"/>
              <a:gd name="T18" fmla="*/ 1317765 w 306029"/>
              <a:gd name="T19" fmla="*/ 2649000 h 304439"/>
              <a:gd name="T20" fmla="*/ 680710 w 306029"/>
              <a:gd name="T21" fmla="*/ 2017658 h 304439"/>
              <a:gd name="T22" fmla="*/ 3016716 w 306029"/>
              <a:gd name="T23" fmla="*/ 1946632 h 304439"/>
              <a:gd name="T24" fmla="*/ 3067253 w 306029"/>
              <a:gd name="T25" fmla="*/ 2994808 h 304439"/>
              <a:gd name="T26" fmla="*/ 2013568 w 306029"/>
              <a:gd name="T27" fmla="*/ 3045266 h 304439"/>
              <a:gd name="T28" fmla="*/ 2013568 w 306029"/>
              <a:gd name="T29" fmla="*/ 2948223 h 304439"/>
              <a:gd name="T30" fmla="*/ 2966170 w 306029"/>
              <a:gd name="T31" fmla="*/ 1997103 h 304439"/>
              <a:gd name="T32" fmla="*/ 309359 w 306029"/>
              <a:gd name="T33" fmla="*/ 1946632 h 304439"/>
              <a:gd name="T34" fmla="*/ 359896 w 306029"/>
              <a:gd name="T35" fmla="*/ 2948223 h 304439"/>
              <a:gd name="T36" fmla="*/ 1359150 w 306029"/>
              <a:gd name="T37" fmla="*/ 2994808 h 304439"/>
              <a:gd name="T38" fmla="*/ 309359 w 306029"/>
              <a:gd name="T39" fmla="*/ 3045266 h 304439"/>
              <a:gd name="T40" fmla="*/ 258813 w 306029"/>
              <a:gd name="T41" fmla="*/ 1997103 h 304439"/>
              <a:gd name="T42" fmla="*/ 2345528 w 306029"/>
              <a:gd name="T43" fmla="*/ 1602094 h 304439"/>
              <a:gd name="T44" fmla="*/ 3326052 w 306029"/>
              <a:gd name="T45" fmla="*/ 1651857 h 304439"/>
              <a:gd name="T46" fmla="*/ 2345528 w 306029"/>
              <a:gd name="T47" fmla="*/ 1701629 h 304439"/>
              <a:gd name="T48" fmla="*/ 2345528 w 306029"/>
              <a:gd name="T49" fmla="*/ 1602094 h 304439"/>
              <a:gd name="T50" fmla="*/ 980527 w 306029"/>
              <a:gd name="T51" fmla="*/ 1602094 h 304439"/>
              <a:gd name="T52" fmla="*/ 980527 w 306029"/>
              <a:gd name="T53" fmla="*/ 1701629 h 304439"/>
              <a:gd name="T54" fmla="*/ 0 w 306029"/>
              <a:gd name="T55" fmla="*/ 1651857 h 304439"/>
              <a:gd name="T56" fmla="*/ 1673609 w 306029"/>
              <a:gd name="T57" fmla="*/ 1321429 h 304439"/>
              <a:gd name="T58" fmla="*/ 1673609 w 306029"/>
              <a:gd name="T59" fmla="*/ 1982192 h 304439"/>
              <a:gd name="T60" fmla="*/ 1673609 w 306029"/>
              <a:gd name="T61" fmla="*/ 1321429 h 304439"/>
              <a:gd name="T62" fmla="*/ 2101018 w 306029"/>
              <a:gd name="T63" fmla="*/ 1651804 h 304439"/>
              <a:gd name="T64" fmla="*/ 1242263 w 306029"/>
              <a:gd name="T65" fmla="*/ 1651804 h 304439"/>
              <a:gd name="T66" fmla="*/ 2041176 w 306029"/>
              <a:gd name="T67" fmla="*/ 666395 h 304439"/>
              <a:gd name="T68" fmla="*/ 2631332 w 306029"/>
              <a:gd name="T69" fmla="*/ 1353073 h 304439"/>
              <a:gd name="T70" fmla="*/ 2564880 w 306029"/>
              <a:gd name="T71" fmla="*/ 1325605 h 304439"/>
              <a:gd name="T72" fmla="*/ 1974727 w 306029"/>
              <a:gd name="T73" fmla="*/ 693864 h 304439"/>
              <a:gd name="T74" fmla="*/ 1302125 w 306029"/>
              <a:gd name="T75" fmla="*/ 666395 h 304439"/>
              <a:gd name="T76" fmla="*/ 1337304 w 306029"/>
              <a:gd name="T77" fmla="*/ 760570 h 304439"/>
              <a:gd name="T78" fmla="*/ 727609 w 306029"/>
              <a:gd name="T79" fmla="*/ 1356989 h 304439"/>
              <a:gd name="T80" fmla="*/ 680710 w 306029"/>
              <a:gd name="T81" fmla="*/ 1286369 h 304439"/>
              <a:gd name="T82" fmla="*/ 2013568 w 306029"/>
              <a:gd name="T83" fmla="*/ 241180 h 304439"/>
              <a:gd name="T84" fmla="*/ 3067253 w 306029"/>
              <a:gd name="T85" fmla="*/ 291650 h 304439"/>
              <a:gd name="T86" fmla="*/ 3016716 w 306029"/>
              <a:gd name="T87" fmla="*/ 1339814 h 304439"/>
              <a:gd name="T88" fmla="*/ 2966170 w 306029"/>
              <a:gd name="T89" fmla="*/ 342105 h 304439"/>
              <a:gd name="T90" fmla="*/ 1966911 w 306029"/>
              <a:gd name="T91" fmla="*/ 291650 h 304439"/>
              <a:gd name="T92" fmla="*/ 309359 w 306029"/>
              <a:gd name="T93" fmla="*/ 241180 h 304439"/>
              <a:gd name="T94" fmla="*/ 1359150 w 306029"/>
              <a:gd name="T95" fmla="*/ 291650 h 304439"/>
              <a:gd name="T96" fmla="*/ 359896 w 306029"/>
              <a:gd name="T97" fmla="*/ 342105 h 304439"/>
              <a:gd name="T98" fmla="*/ 309359 w 306029"/>
              <a:gd name="T99" fmla="*/ 1339814 h 304439"/>
              <a:gd name="T100" fmla="*/ 258813 w 306029"/>
              <a:gd name="T101" fmla="*/ 291650 h 304439"/>
              <a:gd name="T102" fmla="*/ 1673609 w 306029"/>
              <a:gd name="T103" fmla="*/ 0 h 304439"/>
              <a:gd name="T104" fmla="*/ 1721386 w 306029"/>
              <a:gd name="T105" fmla="*/ 982721 h 304439"/>
              <a:gd name="T106" fmla="*/ 1621839 w 306029"/>
              <a:gd name="T107" fmla="*/ 982721 h 304439"/>
              <a:gd name="T108" fmla="*/ 1673609 w 306029"/>
              <a:gd name="T109" fmla="*/ 0 h 30443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6029" h="304439">
                <a:moveTo>
                  <a:pt x="153988" y="209550"/>
                </a:moveTo>
                <a:cubicBezTo>
                  <a:pt x="156552" y="209550"/>
                  <a:pt x="158384" y="211715"/>
                  <a:pt x="158384" y="214240"/>
                </a:cubicBezTo>
                <a:lnTo>
                  <a:pt x="158384" y="299749"/>
                </a:lnTo>
                <a:cubicBezTo>
                  <a:pt x="158384" y="302635"/>
                  <a:pt x="156552" y="304439"/>
                  <a:pt x="153988" y="304439"/>
                </a:cubicBezTo>
                <a:cubicBezTo>
                  <a:pt x="151057" y="304439"/>
                  <a:pt x="149225" y="302635"/>
                  <a:pt x="149225" y="299749"/>
                </a:cubicBezTo>
                <a:lnTo>
                  <a:pt x="149225" y="214240"/>
                </a:lnTo>
                <a:cubicBezTo>
                  <a:pt x="149225" y="211715"/>
                  <a:pt x="151057" y="209550"/>
                  <a:pt x="153988" y="209550"/>
                </a:cubicBezTo>
                <a:close/>
                <a:moveTo>
                  <a:pt x="242108" y="180114"/>
                </a:moveTo>
                <a:cubicBezTo>
                  <a:pt x="244625" y="180842"/>
                  <a:pt x="245704" y="183751"/>
                  <a:pt x="244625" y="185932"/>
                </a:cubicBezTo>
                <a:cubicBezTo>
                  <a:pt x="234915" y="212840"/>
                  <a:pt x="214059" y="233567"/>
                  <a:pt x="187808" y="243748"/>
                </a:cubicBezTo>
                <a:cubicBezTo>
                  <a:pt x="187088" y="244112"/>
                  <a:pt x="186729" y="244112"/>
                  <a:pt x="186010" y="244112"/>
                </a:cubicBezTo>
                <a:cubicBezTo>
                  <a:pt x="184212" y="244112"/>
                  <a:pt x="182414" y="243021"/>
                  <a:pt x="181694" y="240839"/>
                </a:cubicBezTo>
                <a:cubicBezTo>
                  <a:pt x="180975" y="238657"/>
                  <a:pt x="182054" y="235748"/>
                  <a:pt x="184571" y="235021"/>
                </a:cubicBezTo>
                <a:cubicBezTo>
                  <a:pt x="208305" y="225931"/>
                  <a:pt x="227004" y="207022"/>
                  <a:pt x="235994" y="182660"/>
                </a:cubicBezTo>
                <a:cubicBezTo>
                  <a:pt x="237073" y="180114"/>
                  <a:pt x="239590" y="179387"/>
                  <a:pt x="242108" y="180114"/>
                </a:cubicBezTo>
                <a:close/>
                <a:moveTo>
                  <a:pt x="65509" y="180114"/>
                </a:moveTo>
                <a:cubicBezTo>
                  <a:pt x="67666" y="179387"/>
                  <a:pt x="70543" y="180478"/>
                  <a:pt x="71262" y="182660"/>
                </a:cubicBezTo>
                <a:cubicBezTo>
                  <a:pt x="80252" y="207022"/>
                  <a:pt x="98951" y="225931"/>
                  <a:pt x="123045" y="235021"/>
                </a:cubicBezTo>
                <a:cubicBezTo>
                  <a:pt x="125202" y="235748"/>
                  <a:pt x="126641" y="238657"/>
                  <a:pt x="125562" y="240839"/>
                </a:cubicBezTo>
                <a:cubicBezTo>
                  <a:pt x="124843" y="243021"/>
                  <a:pt x="123045" y="244112"/>
                  <a:pt x="121247" y="244112"/>
                </a:cubicBezTo>
                <a:cubicBezTo>
                  <a:pt x="120887" y="244112"/>
                  <a:pt x="120168" y="244112"/>
                  <a:pt x="119808" y="243748"/>
                </a:cubicBezTo>
                <a:cubicBezTo>
                  <a:pt x="93198" y="233567"/>
                  <a:pt x="72701" y="212840"/>
                  <a:pt x="62632" y="185932"/>
                </a:cubicBezTo>
                <a:cubicBezTo>
                  <a:pt x="61913" y="183751"/>
                  <a:pt x="62992" y="180842"/>
                  <a:pt x="65509" y="180114"/>
                </a:cubicBezTo>
                <a:close/>
                <a:moveTo>
                  <a:pt x="277567" y="179387"/>
                </a:moveTo>
                <a:cubicBezTo>
                  <a:pt x="280071" y="179387"/>
                  <a:pt x="282217" y="181534"/>
                  <a:pt x="282217" y="184038"/>
                </a:cubicBezTo>
                <a:lnTo>
                  <a:pt x="282217" y="275979"/>
                </a:lnTo>
                <a:cubicBezTo>
                  <a:pt x="282217" y="278483"/>
                  <a:pt x="280071" y="280629"/>
                  <a:pt x="277567" y="280629"/>
                </a:cubicBezTo>
                <a:lnTo>
                  <a:pt x="185268" y="280629"/>
                </a:lnTo>
                <a:cubicBezTo>
                  <a:pt x="182764" y="280629"/>
                  <a:pt x="180975" y="278483"/>
                  <a:pt x="180975" y="275979"/>
                </a:cubicBezTo>
                <a:cubicBezTo>
                  <a:pt x="180975" y="273474"/>
                  <a:pt x="182764" y="271686"/>
                  <a:pt x="185268" y="271686"/>
                </a:cubicBezTo>
                <a:lnTo>
                  <a:pt x="272916" y="271686"/>
                </a:lnTo>
                <a:lnTo>
                  <a:pt x="272916" y="184038"/>
                </a:lnTo>
                <a:cubicBezTo>
                  <a:pt x="272916" y="181534"/>
                  <a:pt x="275062" y="179387"/>
                  <a:pt x="277567" y="179387"/>
                </a:cubicBezTo>
                <a:close/>
                <a:moveTo>
                  <a:pt x="28464" y="179387"/>
                </a:moveTo>
                <a:cubicBezTo>
                  <a:pt x="30968" y="179387"/>
                  <a:pt x="33114" y="181534"/>
                  <a:pt x="33114" y="184038"/>
                </a:cubicBezTo>
                <a:lnTo>
                  <a:pt x="33114" y="271686"/>
                </a:lnTo>
                <a:lnTo>
                  <a:pt x="120405" y="271686"/>
                </a:lnTo>
                <a:cubicBezTo>
                  <a:pt x="122909" y="271686"/>
                  <a:pt x="125055" y="273474"/>
                  <a:pt x="125055" y="275979"/>
                </a:cubicBezTo>
                <a:cubicBezTo>
                  <a:pt x="125055" y="278483"/>
                  <a:pt x="122909" y="280629"/>
                  <a:pt x="120405" y="280629"/>
                </a:cubicBezTo>
                <a:lnTo>
                  <a:pt x="28464" y="280629"/>
                </a:lnTo>
                <a:cubicBezTo>
                  <a:pt x="25959" y="280629"/>
                  <a:pt x="23813" y="278483"/>
                  <a:pt x="23813" y="275979"/>
                </a:cubicBezTo>
                <a:lnTo>
                  <a:pt x="23813" y="184038"/>
                </a:lnTo>
                <a:cubicBezTo>
                  <a:pt x="23813" y="181534"/>
                  <a:pt x="25959" y="179387"/>
                  <a:pt x="28464" y="179387"/>
                </a:cubicBezTo>
                <a:close/>
                <a:moveTo>
                  <a:pt x="215811" y="147637"/>
                </a:moveTo>
                <a:lnTo>
                  <a:pt x="301356" y="147637"/>
                </a:lnTo>
                <a:cubicBezTo>
                  <a:pt x="303872" y="147637"/>
                  <a:pt x="306029" y="149754"/>
                  <a:pt x="306029" y="152223"/>
                </a:cubicBezTo>
                <a:cubicBezTo>
                  <a:pt x="306029" y="154693"/>
                  <a:pt x="303872" y="156809"/>
                  <a:pt x="301356" y="156809"/>
                </a:cubicBezTo>
                <a:lnTo>
                  <a:pt x="215811" y="156809"/>
                </a:lnTo>
                <a:cubicBezTo>
                  <a:pt x="213295" y="156809"/>
                  <a:pt x="211138" y="154693"/>
                  <a:pt x="211138" y="152223"/>
                </a:cubicBezTo>
                <a:cubicBezTo>
                  <a:pt x="211138" y="149754"/>
                  <a:pt x="213295" y="147637"/>
                  <a:pt x="215811" y="147637"/>
                </a:cubicBezTo>
                <a:close/>
                <a:moveTo>
                  <a:pt x="4673" y="147637"/>
                </a:moveTo>
                <a:lnTo>
                  <a:pt x="90218" y="147637"/>
                </a:lnTo>
                <a:cubicBezTo>
                  <a:pt x="92734" y="147637"/>
                  <a:pt x="94890" y="149754"/>
                  <a:pt x="94890" y="152223"/>
                </a:cubicBezTo>
                <a:cubicBezTo>
                  <a:pt x="94890" y="154693"/>
                  <a:pt x="92734" y="156809"/>
                  <a:pt x="90218" y="156809"/>
                </a:cubicBezTo>
                <a:lnTo>
                  <a:pt x="4673" y="156809"/>
                </a:lnTo>
                <a:cubicBezTo>
                  <a:pt x="2156" y="156809"/>
                  <a:pt x="0" y="154693"/>
                  <a:pt x="0" y="152223"/>
                </a:cubicBezTo>
                <a:cubicBezTo>
                  <a:pt x="0" y="149754"/>
                  <a:pt x="2156" y="147637"/>
                  <a:pt x="4673" y="147637"/>
                </a:cubicBezTo>
                <a:close/>
                <a:moveTo>
                  <a:pt x="153988" y="121773"/>
                </a:moveTo>
                <a:cubicBezTo>
                  <a:pt x="137030" y="121773"/>
                  <a:pt x="123681" y="135546"/>
                  <a:pt x="123681" y="152218"/>
                </a:cubicBezTo>
                <a:cubicBezTo>
                  <a:pt x="123681" y="168891"/>
                  <a:pt x="137030" y="182664"/>
                  <a:pt x="153988" y="182664"/>
                </a:cubicBezTo>
                <a:cubicBezTo>
                  <a:pt x="170223" y="182664"/>
                  <a:pt x="183934" y="168891"/>
                  <a:pt x="183934" y="152218"/>
                </a:cubicBezTo>
                <a:cubicBezTo>
                  <a:pt x="183934" y="135546"/>
                  <a:pt x="170223" y="121773"/>
                  <a:pt x="153988" y="121773"/>
                </a:cubicBezTo>
                <a:close/>
                <a:moveTo>
                  <a:pt x="153988" y="112712"/>
                </a:moveTo>
                <a:cubicBezTo>
                  <a:pt x="175275" y="112712"/>
                  <a:pt x="193314" y="130472"/>
                  <a:pt x="193314" y="152218"/>
                </a:cubicBezTo>
                <a:cubicBezTo>
                  <a:pt x="193314" y="173965"/>
                  <a:pt x="175275" y="191725"/>
                  <a:pt x="153988" y="191725"/>
                </a:cubicBezTo>
                <a:cubicBezTo>
                  <a:pt x="131979" y="191725"/>
                  <a:pt x="114300" y="173965"/>
                  <a:pt x="114300" y="152218"/>
                </a:cubicBezTo>
                <a:cubicBezTo>
                  <a:pt x="114300" y="130472"/>
                  <a:pt x="131979" y="112712"/>
                  <a:pt x="153988" y="112712"/>
                </a:cubicBezTo>
                <a:close/>
                <a:moveTo>
                  <a:pt x="187808" y="61410"/>
                </a:moveTo>
                <a:cubicBezTo>
                  <a:pt x="214059" y="71173"/>
                  <a:pt x="234915" y="92145"/>
                  <a:pt x="244984" y="118542"/>
                </a:cubicBezTo>
                <a:cubicBezTo>
                  <a:pt x="245704" y="121073"/>
                  <a:pt x="244625" y="123604"/>
                  <a:pt x="242108" y="124689"/>
                </a:cubicBezTo>
                <a:cubicBezTo>
                  <a:pt x="241388" y="124689"/>
                  <a:pt x="241029" y="125050"/>
                  <a:pt x="240309" y="125050"/>
                </a:cubicBezTo>
                <a:cubicBezTo>
                  <a:pt x="238511" y="125050"/>
                  <a:pt x="236713" y="123604"/>
                  <a:pt x="235994" y="122158"/>
                </a:cubicBezTo>
                <a:cubicBezTo>
                  <a:pt x="227004" y="97931"/>
                  <a:pt x="208305" y="79128"/>
                  <a:pt x="184571" y="70088"/>
                </a:cubicBezTo>
                <a:cubicBezTo>
                  <a:pt x="182054" y="69003"/>
                  <a:pt x="180975" y="66472"/>
                  <a:pt x="181694" y="63941"/>
                </a:cubicBezTo>
                <a:cubicBezTo>
                  <a:pt x="182773" y="61771"/>
                  <a:pt x="185290" y="60325"/>
                  <a:pt x="187808" y="61410"/>
                </a:cubicBezTo>
                <a:close/>
                <a:moveTo>
                  <a:pt x="119808" y="61410"/>
                </a:moveTo>
                <a:cubicBezTo>
                  <a:pt x="121966" y="60325"/>
                  <a:pt x="124843" y="61771"/>
                  <a:pt x="125562" y="63941"/>
                </a:cubicBezTo>
                <a:cubicBezTo>
                  <a:pt x="126641" y="66472"/>
                  <a:pt x="125202" y="69003"/>
                  <a:pt x="123045" y="70088"/>
                </a:cubicBezTo>
                <a:cubicBezTo>
                  <a:pt x="98951" y="79128"/>
                  <a:pt x="80252" y="97931"/>
                  <a:pt x="71262" y="122158"/>
                </a:cubicBezTo>
                <a:cubicBezTo>
                  <a:pt x="70903" y="123604"/>
                  <a:pt x="69105" y="125050"/>
                  <a:pt x="66947" y="125050"/>
                </a:cubicBezTo>
                <a:cubicBezTo>
                  <a:pt x="66588" y="125050"/>
                  <a:pt x="65868" y="124689"/>
                  <a:pt x="65509" y="124689"/>
                </a:cubicBezTo>
                <a:cubicBezTo>
                  <a:pt x="62992" y="123604"/>
                  <a:pt x="61913" y="121073"/>
                  <a:pt x="62632" y="118542"/>
                </a:cubicBezTo>
                <a:cubicBezTo>
                  <a:pt x="72701" y="92145"/>
                  <a:pt x="93198" y="71173"/>
                  <a:pt x="119808" y="61410"/>
                </a:cubicBezTo>
                <a:close/>
                <a:moveTo>
                  <a:pt x="185268" y="22225"/>
                </a:moveTo>
                <a:lnTo>
                  <a:pt x="277567" y="22225"/>
                </a:lnTo>
                <a:cubicBezTo>
                  <a:pt x="280071" y="22225"/>
                  <a:pt x="282217" y="24371"/>
                  <a:pt x="282217" y="26876"/>
                </a:cubicBezTo>
                <a:lnTo>
                  <a:pt x="282217" y="118817"/>
                </a:lnTo>
                <a:cubicBezTo>
                  <a:pt x="282217" y="121321"/>
                  <a:pt x="280071" y="123467"/>
                  <a:pt x="277567" y="123467"/>
                </a:cubicBezTo>
                <a:cubicBezTo>
                  <a:pt x="275062" y="123467"/>
                  <a:pt x="272916" y="121321"/>
                  <a:pt x="272916" y="118817"/>
                </a:cubicBezTo>
                <a:lnTo>
                  <a:pt x="272916" y="31526"/>
                </a:lnTo>
                <a:lnTo>
                  <a:pt x="185268" y="31526"/>
                </a:lnTo>
                <a:cubicBezTo>
                  <a:pt x="182764" y="31526"/>
                  <a:pt x="180975" y="29380"/>
                  <a:pt x="180975" y="26876"/>
                </a:cubicBezTo>
                <a:cubicBezTo>
                  <a:pt x="180975" y="24371"/>
                  <a:pt x="182764" y="22225"/>
                  <a:pt x="185268" y="22225"/>
                </a:cubicBezTo>
                <a:close/>
                <a:moveTo>
                  <a:pt x="28464" y="22225"/>
                </a:moveTo>
                <a:lnTo>
                  <a:pt x="120405" y="22225"/>
                </a:lnTo>
                <a:cubicBezTo>
                  <a:pt x="122909" y="22225"/>
                  <a:pt x="125055" y="24371"/>
                  <a:pt x="125055" y="26876"/>
                </a:cubicBezTo>
                <a:cubicBezTo>
                  <a:pt x="125055" y="29380"/>
                  <a:pt x="122909" y="31526"/>
                  <a:pt x="120405" y="31526"/>
                </a:cubicBezTo>
                <a:lnTo>
                  <a:pt x="33114" y="31526"/>
                </a:lnTo>
                <a:lnTo>
                  <a:pt x="33114" y="118817"/>
                </a:lnTo>
                <a:cubicBezTo>
                  <a:pt x="33114" y="121321"/>
                  <a:pt x="30968" y="123467"/>
                  <a:pt x="28464" y="123467"/>
                </a:cubicBezTo>
                <a:cubicBezTo>
                  <a:pt x="25959" y="123467"/>
                  <a:pt x="23813" y="121321"/>
                  <a:pt x="23813" y="118817"/>
                </a:cubicBezTo>
                <a:lnTo>
                  <a:pt x="23813" y="26876"/>
                </a:lnTo>
                <a:cubicBezTo>
                  <a:pt x="23813" y="24371"/>
                  <a:pt x="25959" y="22225"/>
                  <a:pt x="28464" y="22225"/>
                </a:cubicBezTo>
                <a:close/>
                <a:moveTo>
                  <a:pt x="153988" y="0"/>
                </a:moveTo>
                <a:cubicBezTo>
                  <a:pt x="156552" y="0"/>
                  <a:pt x="158384" y="1804"/>
                  <a:pt x="158384" y="4690"/>
                </a:cubicBezTo>
                <a:lnTo>
                  <a:pt x="158384" y="90560"/>
                </a:lnTo>
                <a:cubicBezTo>
                  <a:pt x="158384" y="92724"/>
                  <a:pt x="156552" y="94889"/>
                  <a:pt x="153988" y="94889"/>
                </a:cubicBezTo>
                <a:cubicBezTo>
                  <a:pt x="151057" y="94889"/>
                  <a:pt x="149225" y="92724"/>
                  <a:pt x="149225" y="90560"/>
                </a:cubicBezTo>
                <a:lnTo>
                  <a:pt x="149225" y="4690"/>
                </a:lnTo>
                <a:cubicBezTo>
                  <a:pt x="149225" y="1804"/>
                  <a:pt x="151057" y="0"/>
                  <a:pt x="1539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877">
            <a:extLst>
              <a:ext uri="{FF2B5EF4-FFF2-40B4-BE49-F238E27FC236}">
                <a16:creationId xmlns:a16="http://schemas.microsoft.com/office/drawing/2014/main" xmlns="" id="{E14B1EFC-1899-584F-A56F-0B6416890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1758" y="2357875"/>
            <a:ext cx="488304" cy="484117"/>
          </a:xfrm>
          <a:custGeom>
            <a:avLst/>
            <a:gdLst>
              <a:gd name="T0" fmla="*/ 2808976 w 306027"/>
              <a:gd name="T1" fmla="*/ 2752136 h 302853"/>
              <a:gd name="T2" fmla="*/ 505382 w 306027"/>
              <a:gd name="T3" fmla="*/ 2767843 h 302853"/>
              <a:gd name="T4" fmla="*/ 101859 w 306027"/>
              <a:gd name="T5" fmla="*/ 2308499 h 302853"/>
              <a:gd name="T6" fmla="*/ 3228156 w 306027"/>
              <a:gd name="T7" fmla="*/ 3207549 h 302853"/>
              <a:gd name="T8" fmla="*/ 2217404 w 306027"/>
              <a:gd name="T9" fmla="*/ 1448701 h 302853"/>
              <a:gd name="T10" fmla="*/ 2421129 w 306027"/>
              <a:gd name="T11" fmla="*/ 2084711 h 302853"/>
              <a:gd name="T12" fmla="*/ 2636595 w 306027"/>
              <a:gd name="T13" fmla="*/ 2037598 h 302853"/>
              <a:gd name="T14" fmla="*/ 2217404 w 306027"/>
              <a:gd name="T15" fmla="*/ 1448701 h 302853"/>
              <a:gd name="T16" fmla="*/ 2272248 w 306027"/>
              <a:gd name="T17" fmla="*/ 1366250 h 302853"/>
              <a:gd name="T18" fmla="*/ 2707111 w 306027"/>
              <a:gd name="T19" fmla="*/ 2108270 h 302853"/>
              <a:gd name="T20" fmla="*/ 2503393 w 306027"/>
              <a:gd name="T21" fmla="*/ 2218196 h 302853"/>
              <a:gd name="T22" fmla="*/ 1915748 w 306027"/>
              <a:gd name="T23" fmla="*/ 1723513 h 302853"/>
              <a:gd name="T24" fmla="*/ 673837 w 306027"/>
              <a:gd name="T25" fmla="*/ 1370173 h 302853"/>
              <a:gd name="T26" fmla="*/ 2048937 w 306027"/>
              <a:gd name="T27" fmla="*/ 2120042 h 302853"/>
              <a:gd name="T28" fmla="*/ 2048937 w 306027"/>
              <a:gd name="T29" fmla="*/ 2218196 h 302853"/>
              <a:gd name="T30" fmla="*/ 528890 w 306027"/>
              <a:gd name="T31" fmla="*/ 2665760 h 302853"/>
              <a:gd name="T32" fmla="*/ 3161569 w 306027"/>
              <a:gd name="T33" fmla="*/ 2218196 h 302853"/>
              <a:gd name="T34" fmla="*/ 2910824 w 306027"/>
              <a:gd name="T35" fmla="*/ 2167153 h 302853"/>
              <a:gd name="T36" fmla="*/ 3177230 w 306027"/>
              <a:gd name="T37" fmla="*/ 2120042 h 302853"/>
              <a:gd name="T38" fmla="*/ 2311428 w 306027"/>
              <a:gd name="T39" fmla="*/ 1287727 h 302853"/>
              <a:gd name="T40" fmla="*/ 998601 w 306027"/>
              <a:gd name="T41" fmla="*/ 919473 h 302853"/>
              <a:gd name="T42" fmla="*/ 1934583 w 306027"/>
              <a:gd name="T43" fmla="*/ 919473 h 302853"/>
              <a:gd name="T44" fmla="*/ 1466595 w 306027"/>
              <a:gd name="T45" fmla="*/ 346971 h 302853"/>
              <a:gd name="T46" fmla="*/ 1466595 w 306027"/>
              <a:gd name="T47" fmla="*/ 1488046 h 302853"/>
              <a:gd name="T48" fmla="*/ 1466595 w 306027"/>
              <a:gd name="T49" fmla="*/ 346971 h 302853"/>
              <a:gd name="T50" fmla="*/ 654252 w 306027"/>
              <a:gd name="T51" fmla="*/ 918685 h 302853"/>
              <a:gd name="T52" fmla="*/ 2287922 w 306027"/>
              <a:gd name="T53" fmla="*/ 918685 h 302853"/>
              <a:gd name="T54" fmla="*/ 1473041 w 306027"/>
              <a:gd name="T55" fmla="*/ 0 h 302853"/>
              <a:gd name="T56" fmla="*/ 2350604 w 306027"/>
              <a:gd name="T57" fmla="*/ 1189586 h 302853"/>
              <a:gd name="T58" fmla="*/ 2664018 w 306027"/>
              <a:gd name="T59" fmla="*/ 1209207 h 302853"/>
              <a:gd name="T60" fmla="*/ 3318274 w 306027"/>
              <a:gd name="T61" fmla="*/ 2147524 h 302853"/>
              <a:gd name="T62" fmla="*/ 3326106 w 306027"/>
              <a:gd name="T63" fmla="*/ 2163230 h 302853"/>
              <a:gd name="T64" fmla="*/ 3326106 w 306027"/>
              <a:gd name="T65" fmla="*/ 3258592 h 302853"/>
              <a:gd name="T66" fmla="*/ 50933 w 306027"/>
              <a:gd name="T67" fmla="*/ 3309627 h 302853"/>
              <a:gd name="T68" fmla="*/ 0 w 306027"/>
              <a:gd name="T69" fmla="*/ 2167153 h 302853"/>
              <a:gd name="T70" fmla="*/ 3925 w 306027"/>
              <a:gd name="T71" fmla="*/ 2155382 h 302853"/>
              <a:gd name="T72" fmla="*/ 11749 w 306027"/>
              <a:gd name="T73" fmla="*/ 2139677 h 302853"/>
              <a:gd name="T74" fmla="*/ 556315 w 306027"/>
              <a:gd name="T75" fmla="*/ 918685 h 30285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6027" h="302853">
                <a:moveTo>
                  <a:pt x="297015" y="210165"/>
                </a:moveTo>
                <a:lnTo>
                  <a:pt x="258447" y="251839"/>
                </a:lnTo>
                <a:cubicBezTo>
                  <a:pt x="257726" y="252557"/>
                  <a:pt x="256284" y="253276"/>
                  <a:pt x="255202" y="253276"/>
                </a:cubicBezTo>
                <a:lnTo>
                  <a:pt x="46499" y="253276"/>
                </a:lnTo>
                <a:cubicBezTo>
                  <a:pt x="45057" y="253276"/>
                  <a:pt x="43976" y="252557"/>
                  <a:pt x="42894" y="251839"/>
                </a:cubicBezTo>
                <a:lnTo>
                  <a:pt x="9372" y="211243"/>
                </a:lnTo>
                <a:lnTo>
                  <a:pt x="9372" y="293512"/>
                </a:lnTo>
                <a:lnTo>
                  <a:pt x="297015" y="293512"/>
                </a:lnTo>
                <a:lnTo>
                  <a:pt x="297015" y="210165"/>
                </a:lnTo>
                <a:close/>
                <a:moveTo>
                  <a:pt x="204018" y="132566"/>
                </a:moveTo>
                <a:cubicBezTo>
                  <a:pt x="198611" y="140110"/>
                  <a:pt x="192123" y="146936"/>
                  <a:pt x="184553" y="152325"/>
                </a:cubicBezTo>
                <a:lnTo>
                  <a:pt x="222762" y="190765"/>
                </a:lnTo>
                <a:cubicBezTo>
                  <a:pt x="227087" y="194717"/>
                  <a:pt x="233936" y="194717"/>
                  <a:pt x="238261" y="190765"/>
                </a:cubicBezTo>
                <a:lnTo>
                  <a:pt x="242587" y="186454"/>
                </a:lnTo>
                <a:cubicBezTo>
                  <a:pt x="246912" y="182143"/>
                  <a:pt x="246912" y="175317"/>
                  <a:pt x="242587" y="171006"/>
                </a:cubicBezTo>
                <a:lnTo>
                  <a:pt x="204018" y="132566"/>
                </a:lnTo>
                <a:close/>
                <a:moveTo>
                  <a:pt x="212669" y="117836"/>
                </a:moveTo>
                <a:cubicBezTo>
                  <a:pt x="211587" y="120351"/>
                  <a:pt x="210506" y="122506"/>
                  <a:pt x="209064" y="125021"/>
                </a:cubicBezTo>
                <a:lnTo>
                  <a:pt x="249075" y="164539"/>
                </a:lnTo>
                <a:cubicBezTo>
                  <a:pt x="257005" y="172443"/>
                  <a:pt x="257005" y="185017"/>
                  <a:pt x="249075" y="192921"/>
                </a:cubicBezTo>
                <a:lnTo>
                  <a:pt x="244389" y="197232"/>
                </a:lnTo>
                <a:cubicBezTo>
                  <a:pt x="240784" y="201183"/>
                  <a:pt x="235738" y="202980"/>
                  <a:pt x="230331" y="202980"/>
                </a:cubicBezTo>
                <a:cubicBezTo>
                  <a:pt x="225285" y="202980"/>
                  <a:pt x="220238" y="201183"/>
                  <a:pt x="216273" y="197232"/>
                </a:cubicBezTo>
                <a:lnTo>
                  <a:pt x="176263" y="157713"/>
                </a:lnTo>
                <a:cubicBezTo>
                  <a:pt x="164368" y="164539"/>
                  <a:pt x="150310" y="168132"/>
                  <a:pt x="135531" y="168132"/>
                </a:cubicBezTo>
                <a:cubicBezTo>
                  <a:pt x="103811" y="168132"/>
                  <a:pt x="76777" y="150888"/>
                  <a:pt x="61998" y="125380"/>
                </a:cubicBezTo>
                <a:lnTo>
                  <a:pt x="13697" y="193998"/>
                </a:lnTo>
                <a:lnTo>
                  <a:pt x="188518" y="193998"/>
                </a:lnTo>
                <a:cubicBezTo>
                  <a:pt x="191402" y="193998"/>
                  <a:pt x="193204" y="195795"/>
                  <a:pt x="193204" y="198309"/>
                </a:cubicBezTo>
                <a:cubicBezTo>
                  <a:pt x="193204" y="201183"/>
                  <a:pt x="191402" y="202980"/>
                  <a:pt x="188518" y="202980"/>
                </a:cubicBezTo>
                <a:lnTo>
                  <a:pt x="14779" y="202980"/>
                </a:lnTo>
                <a:lnTo>
                  <a:pt x="48662" y="243935"/>
                </a:lnTo>
                <a:lnTo>
                  <a:pt x="253040" y="243935"/>
                </a:lnTo>
                <a:lnTo>
                  <a:pt x="290888" y="202980"/>
                </a:lnTo>
                <a:lnTo>
                  <a:pt x="272144" y="202980"/>
                </a:lnTo>
                <a:cubicBezTo>
                  <a:pt x="269621" y="202980"/>
                  <a:pt x="267818" y="201183"/>
                  <a:pt x="267818" y="198309"/>
                </a:cubicBezTo>
                <a:cubicBezTo>
                  <a:pt x="267818" y="195795"/>
                  <a:pt x="269621" y="193998"/>
                  <a:pt x="272144" y="193998"/>
                </a:cubicBezTo>
                <a:lnTo>
                  <a:pt x="292329" y="193998"/>
                </a:lnTo>
                <a:lnTo>
                  <a:pt x="238982" y="117836"/>
                </a:lnTo>
                <a:lnTo>
                  <a:pt x="212669" y="117836"/>
                </a:lnTo>
                <a:close/>
                <a:moveTo>
                  <a:pt x="134938" y="41079"/>
                </a:moveTo>
                <a:cubicBezTo>
                  <a:pt x="111256" y="41079"/>
                  <a:pt x="91879" y="60456"/>
                  <a:pt x="91879" y="84138"/>
                </a:cubicBezTo>
                <a:cubicBezTo>
                  <a:pt x="91879" y="107820"/>
                  <a:pt x="111256" y="126837"/>
                  <a:pt x="134938" y="126837"/>
                </a:cubicBezTo>
                <a:cubicBezTo>
                  <a:pt x="158620" y="126837"/>
                  <a:pt x="177996" y="107820"/>
                  <a:pt x="177996" y="84138"/>
                </a:cubicBezTo>
                <a:cubicBezTo>
                  <a:pt x="177996" y="60456"/>
                  <a:pt x="158620" y="41079"/>
                  <a:pt x="134938" y="41079"/>
                </a:cubicBezTo>
                <a:close/>
                <a:moveTo>
                  <a:pt x="134938" y="31750"/>
                </a:moveTo>
                <a:cubicBezTo>
                  <a:pt x="163643" y="31750"/>
                  <a:pt x="186966" y="55432"/>
                  <a:pt x="186966" y="84138"/>
                </a:cubicBezTo>
                <a:cubicBezTo>
                  <a:pt x="186966" y="112843"/>
                  <a:pt x="163643" y="136166"/>
                  <a:pt x="134938" y="136166"/>
                </a:cubicBezTo>
                <a:cubicBezTo>
                  <a:pt x="106232" y="136166"/>
                  <a:pt x="82550" y="112843"/>
                  <a:pt x="82550" y="84138"/>
                </a:cubicBezTo>
                <a:cubicBezTo>
                  <a:pt x="82550" y="55432"/>
                  <a:pt x="106232" y="31750"/>
                  <a:pt x="134938" y="31750"/>
                </a:cubicBezTo>
                <a:close/>
                <a:moveTo>
                  <a:pt x="135531" y="9341"/>
                </a:moveTo>
                <a:cubicBezTo>
                  <a:pt x="94079" y="9341"/>
                  <a:pt x="60196" y="42752"/>
                  <a:pt x="60196" y="84066"/>
                </a:cubicBezTo>
                <a:cubicBezTo>
                  <a:pt x="60196" y="125380"/>
                  <a:pt x="94079" y="158791"/>
                  <a:pt x="135531" y="158791"/>
                </a:cubicBezTo>
                <a:cubicBezTo>
                  <a:pt x="176984" y="158791"/>
                  <a:pt x="210506" y="125380"/>
                  <a:pt x="210506" y="84066"/>
                </a:cubicBezTo>
                <a:cubicBezTo>
                  <a:pt x="210506" y="42752"/>
                  <a:pt x="176984" y="9341"/>
                  <a:pt x="135531" y="9341"/>
                </a:cubicBezTo>
                <a:close/>
                <a:moveTo>
                  <a:pt x="135531" y="0"/>
                </a:moveTo>
                <a:cubicBezTo>
                  <a:pt x="182030" y="0"/>
                  <a:pt x="219878" y="37722"/>
                  <a:pt x="219878" y="84066"/>
                </a:cubicBezTo>
                <a:cubicBezTo>
                  <a:pt x="219878" y="92688"/>
                  <a:pt x="218436" y="100592"/>
                  <a:pt x="216273" y="108855"/>
                </a:cubicBezTo>
                <a:lnTo>
                  <a:pt x="241145" y="108855"/>
                </a:lnTo>
                <a:cubicBezTo>
                  <a:pt x="242587" y="108855"/>
                  <a:pt x="244028" y="109573"/>
                  <a:pt x="245110" y="110651"/>
                </a:cubicBezTo>
                <a:lnTo>
                  <a:pt x="304945" y="195795"/>
                </a:lnTo>
                <a:cubicBezTo>
                  <a:pt x="305306" y="195795"/>
                  <a:pt x="305306" y="196154"/>
                  <a:pt x="305306" y="196513"/>
                </a:cubicBezTo>
                <a:cubicBezTo>
                  <a:pt x="305306" y="196513"/>
                  <a:pt x="305666" y="196872"/>
                  <a:pt x="305666" y="197232"/>
                </a:cubicBezTo>
                <a:cubicBezTo>
                  <a:pt x="306027" y="197591"/>
                  <a:pt x="306027" y="197950"/>
                  <a:pt x="306027" y="197950"/>
                </a:cubicBezTo>
                <a:cubicBezTo>
                  <a:pt x="306027" y="198309"/>
                  <a:pt x="306027" y="198309"/>
                  <a:pt x="306027" y="198309"/>
                </a:cubicBezTo>
                <a:lnTo>
                  <a:pt x="306027" y="298183"/>
                </a:lnTo>
                <a:cubicBezTo>
                  <a:pt x="306027" y="300697"/>
                  <a:pt x="304224" y="302853"/>
                  <a:pt x="301341" y="302853"/>
                </a:cubicBezTo>
                <a:lnTo>
                  <a:pt x="4686" y="302853"/>
                </a:lnTo>
                <a:cubicBezTo>
                  <a:pt x="2163" y="302853"/>
                  <a:pt x="0" y="300697"/>
                  <a:pt x="0" y="298183"/>
                </a:cubicBezTo>
                <a:lnTo>
                  <a:pt x="0" y="198309"/>
                </a:lnTo>
                <a:cubicBezTo>
                  <a:pt x="0" y="198309"/>
                  <a:pt x="361" y="198309"/>
                  <a:pt x="361" y="197950"/>
                </a:cubicBezTo>
                <a:cubicBezTo>
                  <a:pt x="361" y="197950"/>
                  <a:pt x="361" y="197591"/>
                  <a:pt x="361" y="197232"/>
                </a:cubicBezTo>
                <a:cubicBezTo>
                  <a:pt x="361" y="196872"/>
                  <a:pt x="721" y="196513"/>
                  <a:pt x="721" y="196513"/>
                </a:cubicBezTo>
                <a:cubicBezTo>
                  <a:pt x="1081" y="196154"/>
                  <a:pt x="1081" y="195795"/>
                  <a:pt x="1081" y="195795"/>
                </a:cubicBezTo>
                <a:lnTo>
                  <a:pt x="57313" y="116040"/>
                </a:lnTo>
                <a:cubicBezTo>
                  <a:pt x="53348" y="105981"/>
                  <a:pt x="51185" y="95203"/>
                  <a:pt x="51185" y="84066"/>
                </a:cubicBezTo>
                <a:cubicBezTo>
                  <a:pt x="51185" y="37722"/>
                  <a:pt x="89033" y="0"/>
                  <a:pt x="1355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878">
            <a:extLst>
              <a:ext uri="{FF2B5EF4-FFF2-40B4-BE49-F238E27FC236}">
                <a16:creationId xmlns:a16="http://schemas.microsoft.com/office/drawing/2014/main" xmlns="" id="{F296DAE8-4E30-3E4F-B2BD-C550B217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6162" y="4319850"/>
            <a:ext cx="488304" cy="464586"/>
          </a:xfrm>
          <a:custGeom>
            <a:avLst/>
            <a:gdLst>
              <a:gd name="T0" fmla="*/ 1390762 w 306028"/>
              <a:gd name="T1" fmla="*/ 2665174 h 291180"/>
              <a:gd name="T2" fmla="*/ 1657165 w 306028"/>
              <a:gd name="T3" fmla="*/ 2641675 h 291180"/>
              <a:gd name="T4" fmla="*/ 1578813 w 306028"/>
              <a:gd name="T5" fmla="*/ 2371416 h 291180"/>
              <a:gd name="T6" fmla="*/ 1390762 w 306028"/>
              <a:gd name="T7" fmla="*/ 2336159 h 291180"/>
              <a:gd name="T8" fmla="*/ 932393 w 306028"/>
              <a:gd name="T9" fmla="*/ 2962856 h 291180"/>
              <a:gd name="T10" fmla="*/ 1183131 w 306028"/>
              <a:gd name="T11" fmla="*/ 3072525 h 291180"/>
              <a:gd name="T12" fmla="*/ 1288907 w 306028"/>
              <a:gd name="T13" fmla="*/ 2716099 h 291180"/>
              <a:gd name="T14" fmla="*/ 1288907 w 306028"/>
              <a:gd name="T15" fmla="*/ 2007149 h 291180"/>
              <a:gd name="T16" fmla="*/ 3032266 w 306028"/>
              <a:gd name="T17" fmla="*/ 1004441 h 291180"/>
              <a:gd name="T18" fmla="*/ 3224229 w 306028"/>
              <a:gd name="T19" fmla="*/ 1262948 h 291180"/>
              <a:gd name="T20" fmla="*/ 998812 w 306028"/>
              <a:gd name="T21" fmla="*/ 892728 h 291180"/>
              <a:gd name="T22" fmla="*/ 1048657 w 306028"/>
              <a:gd name="T23" fmla="*/ 1598667 h 291180"/>
              <a:gd name="T24" fmla="*/ 948964 w 306028"/>
              <a:gd name="T25" fmla="*/ 1598667 h 291180"/>
              <a:gd name="T26" fmla="*/ 998812 w 306028"/>
              <a:gd name="T27" fmla="*/ 892728 h 291180"/>
              <a:gd name="T28" fmla="*/ 720674 w 306028"/>
              <a:gd name="T29" fmla="*/ 943435 h 291180"/>
              <a:gd name="T30" fmla="*/ 672897 w 306028"/>
              <a:gd name="T31" fmla="*/ 1649374 h 291180"/>
              <a:gd name="T32" fmla="*/ 621139 w 306028"/>
              <a:gd name="T33" fmla="*/ 943435 h 291180"/>
              <a:gd name="T34" fmla="*/ 2690295 w 306028"/>
              <a:gd name="T35" fmla="*/ 883124 h 291180"/>
              <a:gd name="T36" fmla="*/ 2709837 w 306028"/>
              <a:gd name="T37" fmla="*/ 979160 h 291180"/>
              <a:gd name="T38" fmla="*/ 1518339 w 306028"/>
              <a:gd name="T39" fmla="*/ 1029088 h 291180"/>
              <a:gd name="T40" fmla="*/ 2690295 w 306028"/>
              <a:gd name="T41" fmla="*/ 883124 h 291180"/>
              <a:gd name="T42" fmla="*/ 101859 w 306028"/>
              <a:gd name="T43" fmla="*/ 1262948 h 291180"/>
              <a:gd name="T44" fmla="*/ 881460 w 306028"/>
              <a:gd name="T45" fmla="*/ 1909233 h 291180"/>
              <a:gd name="T46" fmla="*/ 1288907 w 306028"/>
              <a:gd name="T47" fmla="*/ 616676 h 291180"/>
              <a:gd name="T48" fmla="*/ 2934316 w 306028"/>
              <a:gd name="T49" fmla="*/ 170161 h 291180"/>
              <a:gd name="T50" fmla="*/ 1390762 w 306028"/>
              <a:gd name="T51" fmla="*/ 1909233 h 291180"/>
              <a:gd name="T52" fmla="*/ 2934316 w 306028"/>
              <a:gd name="T53" fmla="*/ 170161 h 291180"/>
              <a:gd name="T54" fmla="*/ 3032266 w 306028"/>
              <a:gd name="T55" fmla="*/ 52655 h 291180"/>
              <a:gd name="T56" fmla="*/ 3326088 w 306028"/>
              <a:gd name="T57" fmla="*/ 1262948 h 291180"/>
              <a:gd name="T58" fmla="*/ 3032266 w 306028"/>
              <a:gd name="T59" fmla="*/ 2473256 h 291180"/>
              <a:gd name="T60" fmla="*/ 2985249 w 306028"/>
              <a:gd name="T61" fmla="*/ 2520248 h 291180"/>
              <a:gd name="T62" fmla="*/ 1390762 w 306028"/>
              <a:gd name="T63" fmla="*/ 2007149 h 291180"/>
              <a:gd name="T64" fmla="*/ 1527885 w 306028"/>
              <a:gd name="T65" fmla="*/ 2238243 h 291180"/>
              <a:gd name="T66" fmla="*/ 1755111 w 306028"/>
              <a:gd name="T67" fmla="*/ 2555505 h 291180"/>
              <a:gd name="T68" fmla="*/ 1614068 w 306028"/>
              <a:gd name="T69" fmla="*/ 2767009 h 291180"/>
              <a:gd name="T70" fmla="*/ 1390762 w 306028"/>
              <a:gd name="T71" fmla="*/ 2962856 h 291180"/>
              <a:gd name="T72" fmla="*/ 1038177 w 306028"/>
              <a:gd name="T73" fmla="*/ 3170440 h 291180"/>
              <a:gd name="T74" fmla="*/ 834452 w 306028"/>
              <a:gd name="T75" fmla="*/ 2007149 h 291180"/>
              <a:gd name="T76" fmla="*/ 0 w 306028"/>
              <a:gd name="T77" fmla="*/ 1262948 h 291180"/>
              <a:gd name="T78" fmla="*/ 1339832 w 306028"/>
              <a:gd name="T79" fmla="*/ 514841 h 291180"/>
              <a:gd name="T80" fmla="*/ 3000923 w 306028"/>
              <a:gd name="T81" fmla="*/ 5650 h 29118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06028" h="291180">
                <a:moveTo>
                  <a:pt x="127962" y="214558"/>
                </a:moveTo>
                <a:lnTo>
                  <a:pt x="127962" y="244775"/>
                </a:lnTo>
                <a:lnTo>
                  <a:pt x="148508" y="244775"/>
                </a:lnTo>
                <a:cubicBezTo>
                  <a:pt x="149950" y="244775"/>
                  <a:pt x="151392" y="243696"/>
                  <a:pt x="152473" y="242617"/>
                </a:cubicBezTo>
                <a:cubicBezTo>
                  <a:pt x="153555" y="241178"/>
                  <a:pt x="153555" y="239739"/>
                  <a:pt x="153194" y="237941"/>
                </a:cubicBezTo>
                <a:lnTo>
                  <a:pt x="145264" y="217796"/>
                </a:lnTo>
                <a:cubicBezTo>
                  <a:pt x="144543" y="215997"/>
                  <a:pt x="142381" y="214558"/>
                  <a:pt x="140578" y="214558"/>
                </a:cubicBezTo>
                <a:lnTo>
                  <a:pt x="127962" y="214558"/>
                </a:lnTo>
                <a:close/>
                <a:moveTo>
                  <a:pt x="85788" y="184341"/>
                </a:moveTo>
                <a:lnTo>
                  <a:pt x="85788" y="272115"/>
                </a:lnTo>
                <a:cubicBezTo>
                  <a:pt x="85788" y="277870"/>
                  <a:pt x="90114" y="282187"/>
                  <a:pt x="95521" y="282187"/>
                </a:cubicBezTo>
                <a:lnTo>
                  <a:pt x="108858" y="282187"/>
                </a:lnTo>
                <a:cubicBezTo>
                  <a:pt x="114265" y="282187"/>
                  <a:pt x="118590" y="277870"/>
                  <a:pt x="118590" y="272115"/>
                </a:cubicBezTo>
                <a:lnTo>
                  <a:pt x="118590" y="249452"/>
                </a:lnTo>
                <a:lnTo>
                  <a:pt x="118590" y="210241"/>
                </a:lnTo>
                <a:lnTo>
                  <a:pt x="118590" y="184341"/>
                </a:lnTo>
                <a:lnTo>
                  <a:pt x="85788" y="184341"/>
                </a:lnTo>
                <a:close/>
                <a:moveTo>
                  <a:pt x="278994" y="92250"/>
                </a:moveTo>
                <a:lnTo>
                  <a:pt x="278994" y="139734"/>
                </a:lnTo>
                <a:cubicBezTo>
                  <a:pt x="289086" y="137216"/>
                  <a:pt x="296656" y="127504"/>
                  <a:pt x="296656" y="115992"/>
                </a:cubicBezTo>
                <a:cubicBezTo>
                  <a:pt x="296656" y="104121"/>
                  <a:pt x="289086" y="94409"/>
                  <a:pt x="278994" y="92250"/>
                </a:cubicBezTo>
                <a:close/>
                <a:moveTo>
                  <a:pt x="91899" y="81990"/>
                </a:moveTo>
                <a:cubicBezTo>
                  <a:pt x="94369" y="81990"/>
                  <a:pt x="96485" y="84139"/>
                  <a:pt x="96485" y="86647"/>
                </a:cubicBezTo>
                <a:lnTo>
                  <a:pt x="96485" y="146825"/>
                </a:lnTo>
                <a:cubicBezTo>
                  <a:pt x="96485" y="149333"/>
                  <a:pt x="94369" y="151482"/>
                  <a:pt x="91899" y="151482"/>
                </a:cubicBezTo>
                <a:cubicBezTo>
                  <a:pt x="89430" y="151482"/>
                  <a:pt x="87313" y="149333"/>
                  <a:pt x="87313" y="146825"/>
                </a:cubicBezTo>
                <a:lnTo>
                  <a:pt x="87313" y="86647"/>
                </a:lnTo>
                <a:cubicBezTo>
                  <a:pt x="87313" y="84139"/>
                  <a:pt x="89430" y="81990"/>
                  <a:pt x="91899" y="81990"/>
                </a:cubicBezTo>
                <a:close/>
                <a:moveTo>
                  <a:pt x="61912" y="81990"/>
                </a:moveTo>
                <a:cubicBezTo>
                  <a:pt x="64477" y="81990"/>
                  <a:pt x="66308" y="84139"/>
                  <a:pt x="66308" y="86647"/>
                </a:cubicBezTo>
                <a:lnTo>
                  <a:pt x="66308" y="146825"/>
                </a:lnTo>
                <a:cubicBezTo>
                  <a:pt x="66308" y="149333"/>
                  <a:pt x="64477" y="151482"/>
                  <a:pt x="61912" y="151482"/>
                </a:cubicBezTo>
                <a:cubicBezTo>
                  <a:pt x="58981" y="151482"/>
                  <a:pt x="57150" y="149333"/>
                  <a:pt x="57150" y="146825"/>
                </a:cubicBezTo>
                <a:lnTo>
                  <a:pt x="57150" y="86647"/>
                </a:lnTo>
                <a:cubicBezTo>
                  <a:pt x="57150" y="84139"/>
                  <a:pt x="58981" y="81990"/>
                  <a:pt x="61912" y="81990"/>
                </a:cubicBezTo>
                <a:close/>
                <a:moveTo>
                  <a:pt x="247530" y="81108"/>
                </a:moveTo>
                <a:cubicBezTo>
                  <a:pt x="250046" y="80403"/>
                  <a:pt x="252563" y="82167"/>
                  <a:pt x="253281" y="84636"/>
                </a:cubicBezTo>
                <a:cubicBezTo>
                  <a:pt x="253641" y="86753"/>
                  <a:pt x="251844" y="89575"/>
                  <a:pt x="249328" y="89928"/>
                </a:cubicBezTo>
                <a:cubicBezTo>
                  <a:pt x="230278" y="93456"/>
                  <a:pt x="196491" y="98042"/>
                  <a:pt x="144373" y="99100"/>
                </a:cubicBezTo>
                <a:cubicBezTo>
                  <a:pt x="141857" y="99100"/>
                  <a:pt x="139700" y="96984"/>
                  <a:pt x="139700" y="94514"/>
                </a:cubicBezTo>
                <a:cubicBezTo>
                  <a:pt x="139700" y="92045"/>
                  <a:pt x="141497" y="89928"/>
                  <a:pt x="144013" y="89928"/>
                </a:cubicBezTo>
                <a:cubicBezTo>
                  <a:pt x="195772" y="89223"/>
                  <a:pt x="228840" y="84636"/>
                  <a:pt x="247530" y="81108"/>
                </a:cubicBezTo>
                <a:close/>
                <a:moveTo>
                  <a:pt x="68847" y="56637"/>
                </a:moveTo>
                <a:cubicBezTo>
                  <a:pt x="36045" y="56637"/>
                  <a:pt x="9372" y="82897"/>
                  <a:pt x="9372" y="115992"/>
                </a:cubicBezTo>
                <a:cubicBezTo>
                  <a:pt x="9372" y="148728"/>
                  <a:pt x="36045" y="175348"/>
                  <a:pt x="68847" y="175348"/>
                </a:cubicBezTo>
                <a:lnTo>
                  <a:pt x="81102" y="175348"/>
                </a:lnTo>
                <a:lnTo>
                  <a:pt x="118590" y="175348"/>
                </a:lnTo>
                <a:lnTo>
                  <a:pt x="118590" y="56637"/>
                </a:lnTo>
                <a:lnTo>
                  <a:pt x="68847" y="56637"/>
                </a:lnTo>
                <a:close/>
                <a:moveTo>
                  <a:pt x="269982" y="15628"/>
                </a:moveTo>
                <a:cubicBezTo>
                  <a:pt x="253401" y="29297"/>
                  <a:pt x="210867" y="55558"/>
                  <a:pt x="127962" y="56637"/>
                </a:cubicBezTo>
                <a:lnTo>
                  <a:pt x="127962" y="175348"/>
                </a:lnTo>
                <a:cubicBezTo>
                  <a:pt x="210867" y="176427"/>
                  <a:pt x="253401" y="202687"/>
                  <a:pt x="269982" y="216357"/>
                </a:cubicBezTo>
                <a:lnTo>
                  <a:pt x="269982" y="15628"/>
                </a:lnTo>
                <a:close/>
                <a:moveTo>
                  <a:pt x="276110" y="519"/>
                </a:moveTo>
                <a:cubicBezTo>
                  <a:pt x="277912" y="1239"/>
                  <a:pt x="278994" y="2677"/>
                  <a:pt x="278994" y="4836"/>
                </a:cubicBezTo>
                <a:lnTo>
                  <a:pt x="278994" y="82897"/>
                </a:lnTo>
                <a:cubicBezTo>
                  <a:pt x="294133" y="85415"/>
                  <a:pt x="306028" y="99085"/>
                  <a:pt x="306028" y="115992"/>
                </a:cubicBezTo>
                <a:cubicBezTo>
                  <a:pt x="306028" y="132900"/>
                  <a:pt x="294133" y="146569"/>
                  <a:pt x="278994" y="149087"/>
                </a:cubicBezTo>
                <a:lnTo>
                  <a:pt x="278994" y="227149"/>
                </a:lnTo>
                <a:cubicBezTo>
                  <a:pt x="278994" y="228947"/>
                  <a:pt x="277912" y="230746"/>
                  <a:pt x="276110" y="231465"/>
                </a:cubicBezTo>
                <a:cubicBezTo>
                  <a:pt x="275749" y="231465"/>
                  <a:pt x="275029" y="231465"/>
                  <a:pt x="274668" y="231465"/>
                </a:cubicBezTo>
                <a:cubicBezTo>
                  <a:pt x="273226" y="231465"/>
                  <a:pt x="271784" y="231106"/>
                  <a:pt x="271064" y="230026"/>
                </a:cubicBezTo>
                <a:cubicBezTo>
                  <a:pt x="270343" y="229667"/>
                  <a:pt x="232495" y="185780"/>
                  <a:pt x="127962" y="184341"/>
                </a:cubicBezTo>
                <a:lnTo>
                  <a:pt x="127962" y="205565"/>
                </a:lnTo>
                <a:lnTo>
                  <a:pt x="140578" y="205565"/>
                </a:lnTo>
                <a:cubicBezTo>
                  <a:pt x="146346" y="205565"/>
                  <a:pt x="151392" y="209162"/>
                  <a:pt x="153555" y="214558"/>
                </a:cubicBezTo>
                <a:lnTo>
                  <a:pt x="161485" y="234703"/>
                </a:lnTo>
                <a:cubicBezTo>
                  <a:pt x="163287" y="239020"/>
                  <a:pt x="162927" y="243696"/>
                  <a:pt x="160043" y="248013"/>
                </a:cubicBezTo>
                <a:cubicBezTo>
                  <a:pt x="157520" y="251610"/>
                  <a:pt x="153194" y="254128"/>
                  <a:pt x="148508" y="254128"/>
                </a:cubicBezTo>
                <a:lnTo>
                  <a:pt x="127962" y="254128"/>
                </a:lnTo>
                <a:lnTo>
                  <a:pt x="127962" y="272115"/>
                </a:lnTo>
                <a:cubicBezTo>
                  <a:pt x="127962" y="282907"/>
                  <a:pt x="119311" y="291180"/>
                  <a:pt x="108858" y="291180"/>
                </a:cubicBezTo>
                <a:lnTo>
                  <a:pt x="95521" y="291180"/>
                </a:lnTo>
                <a:cubicBezTo>
                  <a:pt x="85067" y="291180"/>
                  <a:pt x="76777" y="282907"/>
                  <a:pt x="76777" y="272115"/>
                </a:cubicBezTo>
                <a:lnTo>
                  <a:pt x="76777" y="184341"/>
                </a:lnTo>
                <a:lnTo>
                  <a:pt x="68847" y="184341"/>
                </a:lnTo>
                <a:cubicBezTo>
                  <a:pt x="30999" y="184341"/>
                  <a:pt x="0" y="153764"/>
                  <a:pt x="0" y="115992"/>
                </a:cubicBezTo>
                <a:cubicBezTo>
                  <a:pt x="0" y="78221"/>
                  <a:pt x="30999" y="47284"/>
                  <a:pt x="68847" y="47284"/>
                </a:cubicBezTo>
                <a:lnTo>
                  <a:pt x="123276" y="47284"/>
                </a:lnTo>
                <a:cubicBezTo>
                  <a:pt x="231413" y="47284"/>
                  <a:pt x="270343" y="2318"/>
                  <a:pt x="271064" y="1598"/>
                </a:cubicBezTo>
                <a:cubicBezTo>
                  <a:pt x="272145" y="159"/>
                  <a:pt x="273947" y="-560"/>
                  <a:pt x="276110" y="5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DE73E2DF-B2A3-E64B-ACF5-338D4CF4341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xmlns="" id="{FCF8F649-8521-3044-91E2-7D57D2D9F957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F128BF7E-B0EB-E64F-BB9A-A5D51BD00328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xmlns="" id="{4A4BF409-1E3B-4F49-B7DC-B6FDEFB5684C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xmlns="" id="{B4C8AE57-FA87-3147-8BE5-BFCCE9A98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71" name="Номер слайда 3">
            <a:extLst>
              <a:ext uri="{FF2B5EF4-FFF2-40B4-BE49-F238E27FC236}">
                <a16:creationId xmlns:a16="http://schemas.microsoft.com/office/drawing/2014/main" xmlns="" id="{F372FAFA-7217-2345-8585-7966AEF0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207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1B8F93-355B-6645-B6B0-3A7A5D92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1C49120-EC93-824F-9F8C-13C12B94038A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89AEAF0-187A-154E-BC71-D5BD27B9E6CC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5F4A144-D305-A040-8895-2F60BA025E1A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Shape 61666">
            <a:extLst>
              <a:ext uri="{FF2B5EF4-FFF2-40B4-BE49-F238E27FC236}">
                <a16:creationId xmlns:a16="http://schemas.microsoft.com/office/drawing/2014/main" xmlns="" id="{EB603F6E-C87B-0241-8417-0C6354BFBE08}"/>
              </a:ext>
            </a:extLst>
          </p:cNvPr>
          <p:cNvSpPr/>
          <p:nvPr/>
        </p:nvSpPr>
        <p:spPr>
          <a:xfrm>
            <a:off x="1086548" y="1163428"/>
            <a:ext cx="2757055" cy="1001303"/>
          </a:xfrm>
          <a:prstGeom prst="roundRect">
            <a:avLst>
              <a:gd name="adj" fmla="val 9057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61667">
            <a:extLst>
              <a:ext uri="{FF2B5EF4-FFF2-40B4-BE49-F238E27FC236}">
                <a16:creationId xmlns:a16="http://schemas.microsoft.com/office/drawing/2014/main" xmlns="" id="{57F6E0A6-26AE-8C4E-A997-BD36784D9E9E}"/>
              </a:ext>
            </a:extLst>
          </p:cNvPr>
          <p:cNvSpPr/>
          <p:nvPr/>
        </p:nvSpPr>
        <p:spPr>
          <a:xfrm>
            <a:off x="3669227" y="1163428"/>
            <a:ext cx="2063935" cy="100130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61668">
            <a:extLst>
              <a:ext uri="{FF2B5EF4-FFF2-40B4-BE49-F238E27FC236}">
                <a16:creationId xmlns:a16="http://schemas.microsoft.com/office/drawing/2014/main" xmlns="" id="{EEE1EF03-EE86-654C-9949-8B858E3266A7}"/>
              </a:ext>
            </a:extLst>
          </p:cNvPr>
          <p:cNvSpPr/>
          <p:nvPr/>
        </p:nvSpPr>
        <p:spPr>
          <a:xfrm>
            <a:off x="5733161" y="1163495"/>
            <a:ext cx="2063935" cy="100130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61669">
            <a:extLst>
              <a:ext uri="{FF2B5EF4-FFF2-40B4-BE49-F238E27FC236}">
                <a16:creationId xmlns:a16="http://schemas.microsoft.com/office/drawing/2014/main" xmlns="" id="{1F8F29BB-009B-3C4D-9C97-A55DB4C1AB73}"/>
              </a:ext>
            </a:extLst>
          </p:cNvPr>
          <p:cNvSpPr/>
          <p:nvPr/>
        </p:nvSpPr>
        <p:spPr>
          <a:xfrm>
            <a:off x="7787082" y="1163428"/>
            <a:ext cx="2066439" cy="1501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409"/>
                </a:lnTo>
                <a:lnTo>
                  <a:pt x="11134" y="14409"/>
                </a:lnTo>
                <a:lnTo>
                  <a:pt x="11134" y="21600"/>
                </a:lnTo>
                <a:lnTo>
                  <a:pt x="21600" y="21600"/>
                </a:lnTo>
                <a:lnTo>
                  <a:pt x="21600" y="12198"/>
                </a:lnTo>
                <a:lnTo>
                  <a:pt x="21600" y="2202"/>
                </a:lnTo>
                <a:cubicBezTo>
                  <a:pt x="21600" y="1886"/>
                  <a:pt x="21600" y="1647"/>
                  <a:pt x="21590" y="1445"/>
                </a:cubicBezTo>
                <a:cubicBezTo>
                  <a:pt x="21580" y="1244"/>
                  <a:pt x="21561" y="1080"/>
                  <a:pt x="21521" y="910"/>
                </a:cubicBezTo>
                <a:cubicBezTo>
                  <a:pt x="21472" y="723"/>
                  <a:pt x="21395" y="556"/>
                  <a:pt x="21296" y="419"/>
                </a:cubicBezTo>
                <a:cubicBezTo>
                  <a:pt x="21196" y="282"/>
                  <a:pt x="21075" y="176"/>
                  <a:pt x="20939" y="108"/>
                </a:cubicBezTo>
                <a:cubicBezTo>
                  <a:pt x="20816" y="54"/>
                  <a:pt x="20697" y="27"/>
                  <a:pt x="20550" y="14"/>
                </a:cubicBezTo>
                <a:cubicBezTo>
                  <a:pt x="20403" y="0"/>
                  <a:pt x="20227" y="0"/>
                  <a:pt x="19994" y="0"/>
                </a:cubicBezTo>
                <a:lnTo>
                  <a:pt x="1273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61670">
            <a:extLst>
              <a:ext uri="{FF2B5EF4-FFF2-40B4-BE49-F238E27FC236}">
                <a16:creationId xmlns:a16="http://schemas.microsoft.com/office/drawing/2014/main" xmlns="" id="{1384CCEF-620D-3D4F-BCD5-9D56C3801B4E}"/>
              </a:ext>
            </a:extLst>
          </p:cNvPr>
          <p:cNvSpPr/>
          <p:nvPr/>
        </p:nvSpPr>
        <p:spPr>
          <a:xfrm>
            <a:off x="7787082" y="2662566"/>
            <a:ext cx="2066439" cy="1508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34" y="0"/>
                </a:moveTo>
                <a:lnTo>
                  <a:pt x="11134" y="7260"/>
                </a:lnTo>
                <a:lnTo>
                  <a:pt x="0" y="7260"/>
                </a:lnTo>
                <a:lnTo>
                  <a:pt x="0" y="21600"/>
                </a:lnTo>
                <a:lnTo>
                  <a:pt x="19994" y="21600"/>
                </a:lnTo>
                <a:lnTo>
                  <a:pt x="20001" y="21600"/>
                </a:lnTo>
                <a:cubicBezTo>
                  <a:pt x="20231" y="21600"/>
                  <a:pt x="20404" y="21600"/>
                  <a:pt x="20550" y="21586"/>
                </a:cubicBezTo>
                <a:cubicBezTo>
                  <a:pt x="20696" y="21573"/>
                  <a:pt x="20816" y="21546"/>
                  <a:pt x="20939" y="21492"/>
                </a:cubicBezTo>
                <a:cubicBezTo>
                  <a:pt x="21075" y="21425"/>
                  <a:pt x="21196" y="21319"/>
                  <a:pt x="21296" y="21183"/>
                </a:cubicBezTo>
                <a:cubicBezTo>
                  <a:pt x="21395" y="21047"/>
                  <a:pt x="21472" y="20880"/>
                  <a:pt x="21521" y="20695"/>
                </a:cubicBezTo>
                <a:cubicBezTo>
                  <a:pt x="21561" y="20525"/>
                  <a:pt x="21580" y="20362"/>
                  <a:pt x="21590" y="20161"/>
                </a:cubicBezTo>
                <a:cubicBezTo>
                  <a:pt x="21600" y="19961"/>
                  <a:pt x="21600" y="19723"/>
                  <a:pt x="21600" y="19409"/>
                </a:cubicBezTo>
                <a:lnTo>
                  <a:pt x="21600" y="19261"/>
                </a:lnTo>
                <a:lnTo>
                  <a:pt x="21600" y="19252"/>
                </a:lnTo>
                <a:lnTo>
                  <a:pt x="21600" y="9460"/>
                </a:lnTo>
                <a:lnTo>
                  <a:pt x="21600" y="0"/>
                </a:lnTo>
                <a:lnTo>
                  <a:pt x="11134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61671">
            <a:extLst>
              <a:ext uri="{FF2B5EF4-FFF2-40B4-BE49-F238E27FC236}">
                <a16:creationId xmlns:a16="http://schemas.microsoft.com/office/drawing/2014/main" xmlns="" id="{DDBF11CE-3B04-0E42-B132-88F53FAFF8F3}"/>
              </a:ext>
            </a:extLst>
          </p:cNvPr>
          <p:cNvSpPr/>
          <p:nvPr/>
        </p:nvSpPr>
        <p:spPr>
          <a:xfrm>
            <a:off x="5733161" y="3169526"/>
            <a:ext cx="2063935" cy="10013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61672">
            <a:extLst>
              <a:ext uri="{FF2B5EF4-FFF2-40B4-BE49-F238E27FC236}">
                <a16:creationId xmlns:a16="http://schemas.microsoft.com/office/drawing/2014/main" xmlns="" id="{6CB80E8A-2788-7742-AA5C-6BD36FEB97E3}"/>
              </a:ext>
            </a:extLst>
          </p:cNvPr>
          <p:cNvSpPr/>
          <p:nvPr/>
        </p:nvSpPr>
        <p:spPr>
          <a:xfrm>
            <a:off x="3669227" y="3169279"/>
            <a:ext cx="2063935" cy="100130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61673">
            <a:extLst>
              <a:ext uri="{FF2B5EF4-FFF2-40B4-BE49-F238E27FC236}">
                <a16:creationId xmlns:a16="http://schemas.microsoft.com/office/drawing/2014/main" xmlns="" id="{F7F1FD10-45D4-D847-9CB5-9ABF222DC798}"/>
              </a:ext>
            </a:extLst>
          </p:cNvPr>
          <p:cNvSpPr/>
          <p:nvPr/>
        </p:nvSpPr>
        <p:spPr>
          <a:xfrm rot="10800000">
            <a:off x="1602790" y="3169370"/>
            <a:ext cx="2066438" cy="150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34" y="0"/>
                </a:moveTo>
                <a:lnTo>
                  <a:pt x="11134" y="7260"/>
                </a:lnTo>
                <a:lnTo>
                  <a:pt x="0" y="7260"/>
                </a:lnTo>
                <a:lnTo>
                  <a:pt x="0" y="21600"/>
                </a:lnTo>
                <a:lnTo>
                  <a:pt x="19994" y="21600"/>
                </a:lnTo>
                <a:lnTo>
                  <a:pt x="20001" y="21600"/>
                </a:lnTo>
                <a:cubicBezTo>
                  <a:pt x="20231" y="21600"/>
                  <a:pt x="20404" y="21600"/>
                  <a:pt x="20550" y="21586"/>
                </a:cubicBezTo>
                <a:cubicBezTo>
                  <a:pt x="20696" y="21573"/>
                  <a:pt x="20816" y="21546"/>
                  <a:pt x="20939" y="21492"/>
                </a:cubicBezTo>
                <a:cubicBezTo>
                  <a:pt x="21075" y="21425"/>
                  <a:pt x="21196" y="21319"/>
                  <a:pt x="21296" y="21183"/>
                </a:cubicBezTo>
                <a:cubicBezTo>
                  <a:pt x="21395" y="21047"/>
                  <a:pt x="21472" y="20880"/>
                  <a:pt x="21521" y="20695"/>
                </a:cubicBezTo>
                <a:cubicBezTo>
                  <a:pt x="21561" y="20525"/>
                  <a:pt x="21580" y="20362"/>
                  <a:pt x="21590" y="20161"/>
                </a:cubicBezTo>
                <a:cubicBezTo>
                  <a:pt x="21600" y="19961"/>
                  <a:pt x="21600" y="19723"/>
                  <a:pt x="21600" y="19409"/>
                </a:cubicBezTo>
                <a:lnTo>
                  <a:pt x="21600" y="19265"/>
                </a:lnTo>
                <a:lnTo>
                  <a:pt x="21600" y="19256"/>
                </a:lnTo>
                <a:lnTo>
                  <a:pt x="21600" y="9460"/>
                </a:lnTo>
                <a:lnTo>
                  <a:pt x="21600" y="0"/>
                </a:lnTo>
                <a:lnTo>
                  <a:pt x="11134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61674">
            <a:extLst>
              <a:ext uri="{FF2B5EF4-FFF2-40B4-BE49-F238E27FC236}">
                <a16:creationId xmlns:a16="http://schemas.microsoft.com/office/drawing/2014/main" xmlns="" id="{391BDA42-225D-8B4E-A3D5-1EEFD0F65EDA}"/>
              </a:ext>
            </a:extLst>
          </p:cNvPr>
          <p:cNvSpPr/>
          <p:nvPr/>
        </p:nvSpPr>
        <p:spPr>
          <a:xfrm>
            <a:off x="1602790" y="4677687"/>
            <a:ext cx="2066438" cy="1508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9460"/>
                </a:lnTo>
                <a:lnTo>
                  <a:pt x="0" y="19252"/>
                </a:lnTo>
                <a:lnTo>
                  <a:pt x="0" y="19261"/>
                </a:lnTo>
                <a:lnTo>
                  <a:pt x="0" y="19409"/>
                </a:lnTo>
                <a:cubicBezTo>
                  <a:pt x="0" y="19723"/>
                  <a:pt x="0" y="19961"/>
                  <a:pt x="10" y="20161"/>
                </a:cubicBezTo>
                <a:cubicBezTo>
                  <a:pt x="20" y="20362"/>
                  <a:pt x="39" y="20525"/>
                  <a:pt x="79" y="20695"/>
                </a:cubicBezTo>
                <a:cubicBezTo>
                  <a:pt x="128" y="20880"/>
                  <a:pt x="205" y="21047"/>
                  <a:pt x="304" y="21183"/>
                </a:cubicBezTo>
                <a:cubicBezTo>
                  <a:pt x="404" y="21319"/>
                  <a:pt x="525" y="21425"/>
                  <a:pt x="661" y="21492"/>
                </a:cubicBezTo>
                <a:cubicBezTo>
                  <a:pt x="784" y="21546"/>
                  <a:pt x="904" y="21573"/>
                  <a:pt x="1050" y="21586"/>
                </a:cubicBezTo>
                <a:cubicBezTo>
                  <a:pt x="1196" y="21600"/>
                  <a:pt x="1369" y="21600"/>
                  <a:pt x="1599" y="21600"/>
                </a:cubicBezTo>
                <a:lnTo>
                  <a:pt x="1606" y="21600"/>
                </a:lnTo>
                <a:lnTo>
                  <a:pt x="21600" y="21600"/>
                </a:lnTo>
                <a:lnTo>
                  <a:pt x="21600" y="7260"/>
                </a:lnTo>
                <a:lnTo>
                  <a:pt x="10466" y="7260"/>
                </a:lnTo>
                <a:lnTo>
                  <a:pt x="1046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61675">
            <a:extLst>
              <a:ext uri="{FF2B5EF4-FFF2-40B4-BE49-F238E27FC236}">
                <a16:creationId xmlns:a16="http://schemas.microsoft.com/office/drawing/2014/main" xmlns="" id="{749D3BE1-6F20-594E-A8AD-A936D25A303E}"/>
              </a:ext>
            </a:extLst>
          </p:cNvPr>
          <p:cNvSpPr/>
          <p:nvPr/>
        </p:nvSpPr>
        <p:spPr>
          <a:xfrm flipH="1">
            <a:off x="7636203" y="5185882"/>
            <a:ext cx="2757055" cy="1001303"/>
          </a:xfrm>
          <a:prstGeom prst="roundRect">
            <a:avLst>
              <a:gd name="adj" fmla="val 9234"/>
            </a:avLst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61676">
            <a:extLst>
              <a:ext uri="{FF2B5EF4-FFF2-40B4-BE49-F238E27FC236}">
                <a16:creationId xmlns:a16="http://schemas.microsoft.com/office/drawing/2014/main" xmlns="" id="{5915424E-C1E3-F246-BA8A-516C77745D32}"/>
              </a:ext>
            </a:extLst>
          </p:cNvPr>
          <p:cNvSpPr/>
          <p:nvPr/>
        </p:nvSpPr>
        <p:spPr>
          <a:xfrm>
            <a:off x="5733161" y="5185885"/>
            <a:ext cx="2063935" cy="1001303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hape 61677">
            <a:extLst>
              <a:ext uri="{FF2B5EF4-FFF2-40B4-BE49-F238E27FC236}">
                <a16:creationId xmlns:a16="http://schemas.microsoft.com/office/drawing/2014/main" xmlns="" id="{62A39F25-FBDF-F943-A0B5-C681C31C4520}"/>
              </a:ext>
            </a:extLst>
          </p:cNvPr>
          <p:cNvSpPr/>
          <p:nvPr/>
        </p:nvSpPr>
        <p:spPr>
          <a:xfrm>
            <a:off x="3669227" y="5185637"/>
            <a:ext cx="2063935" cy="100130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16">
            <a:extLst>
              <a:ext uri="{FF2B5EF4-FFF2-40B4-BE49-F238E27FC236}">
                <a16:creationId xmlns:a16="http://schemas.microsoft.com/office/drawing/2014/main" xmlns="" id="{B5C6FBAD-3977-5F4C-9ADE-7D9F5D2E5E77}"/>
              </a:ext>
            </a:extLst>
          </p:cNvPr>
          <p:cNvSpPr/>
          <p:nvPr/>
        </p:nvSpPr>
        <p:spPr>
          <a:xfrm>
            <a:off x="1150789" y="1387080"/>
            <a:ext cx="397866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xmlns="" id="{56B2704A-9416-AD44-B0E2-C353B79C5408}"/>
              </a:ext>
            </a:extLst>
          </p:cNvPr>
          <p:cNvSpPr txBox="1">
            <a:spLocks/>
          </p:cNvSpPr>
          <p:nvPr/>
        </p:nvSpPr>
        <p:spPr>
          <a:xfrm>
            <a:off x="1601274" y="1420550"/>
            <a:ext cx="1814927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20">
            <a:extLst>
              <a:ext uri="{FF2B5EF4-FFF2-40B4-BE49-F238E27FC236}">
                <a16:creationId xmlns:a16="http://schemas.microsoft.com/office/drawing/2014/main" xmlns="" id="{C4F8A4C7-81F5-354E-90DC-AF7A41E8F077}"/>
              </a:ext>
            </a:extLst>
          </p:cNvPr>
          <p:cNvSpPr/>
          <p:nvPr/>
        </p:nvSpPr>
        <p:spPr>
          <a:xfrm>
            <a:off x="3739520" y="1387080"/>
            <a:ext cx="407484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xmlns="" id="{477AE980-8525-2344-A5ED-24936E79B364}"/>
              </a:ext>
            </a:extLst>
          </p:cNvPr>
          <p:cNvSpPr txBox="1">
            <a:spLocks/>
          </p:cNvSpPr>
          <p:nvPr/>
        </p:nvSpPr>
        <p:spPr>
          <a:xfrm>
            <a:off x="4206339" y="1266662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xmlns="" id="{E92845C4-298C-9E45-8698-8425166BECC7}"/>
              </a:ext>
            </a:extLst>
          </p:cNvPr>
          <p:cNvSpPr/>
          <p:nvPr/>
        </p:nvSpPr>
        <p:spPr>
          <a:xfrm>
            <a:off x="5801654" y="1387080"/>
            <a:ext cx="405881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D9A1C88E-956A-3C40-A52C-F4AEA3C725A0}"/>
              </a:ext>
            </a:extLst>
          </p:cNvPr>
          <p:cNvSpPr txBox="1">
            <a:spLocks/>
          </p:cNvSpPr>
          <p:nvPr/>
        </p:nvSpPr>
        <p:spPr>
          <a:xfrm>
            <a:off x="6267672" y="1266662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26">
            <a:extLst>
              <a:ext uri="{FF2B5EF4-FFF2-40B4-BE49-F238E27FC236}">
                <a16:creationId xmlns:a16="http://schemas.microsoft.com/office/drawing/2014/main" xmlns="" id="{C87F95BF-FA11-9342-A387-5853199EAECC}"/>
              </a:ext>
            </a:extLst>
          </p:cNvPr>
          <p:cNvSpPr/>
          <p:nvPr/>
        </p:nvSpPr>
        <p:spPr>
          <a:xfrm>
            <a:off x="7865842" y="1387080"/>
            <a:ext cx="397865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xmlns="" id="{9E046406-06F8-6346-A0B3-55B313C7CED6}"/>
              </a:ext>
            </a:extLst>
          </p:cNvPr>
          <p:cNvSpPr txBox="1">
            <a:spLocks/>
          </p:cNvSpPr>
          <p:nvPr/>
        </p:nvSpPr>
        <p:spPr>
          <a:xfrm>
            <a:off x="8327852" y="1266662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29">
            <a:extLst>
              <a:ext uri="{FF2B5EF4-FFF2-40B4-BE49-F238E27FC236}">
                <a16:creationId xmlns:a16="http://schemas.microsoft.com/office/drawing/2014/main" xmlns="" id="{4B66D0B2-F933-5243-B36F-8B2D09784A79}"/>
              </a:ext>
            </a:extLst>
          </p:cNvPr>
          <p:cNvSpPr/>
          <p:nvPr/>
        </p:nvSpPr>
        <p:spPr>
          <a:xfrm>
            <a:off x="7859430" y="3392932"/>
            <a:ext cx="410690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xmlns="" id="{91B43DB7-9B61-BE4C-8C64-701C3ADAF2C8}"/>
              </a:ext>
            </a:extLst>
          </p:cNvPr>
          <p:cNvSpPr txBox="1">
            <a:spLocks/>
          </p:cNvSpPr>
          <p:nvPr/>
        </p:nvSpPr>
        <p:spPr>
          <a:xfrm>
            <a:off x="8327852" y="3272514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36">
            <a:extLst>
              <a:ext uri="{FF2B5EF4-FFF2-40B4-BE49-F238E27FC236}">
                <a16:creationId xmlns:a16="http://schemas.microsoft.com/office/drawing/2014/main" xmlns="" id="{63424D88-E80F-9846-B30E-23EA14CD0943}"/>
              </a:ext>
            </a:extLst>
          </p:cNvPr>
          <p:cNvSpPr/>
          <p:nvPr/>
        </p:nvSpPr>
        <p:spPr>
          <a:xfrm>
            <a:off x="5805662" y="3392932"/>
            <a:ext cx="397865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Subtitle 2">
            <a:extLst>
              <a:ext uri="{FF2B5EF4-FFF2-40B4-BE49-F238E27FC236}">
                <a16:creationId xmlns:a16="http://schemas.microsoft.com/office/drawing/2014/main" xmlns="" id="{1DB6F044-F951-0B44-AEC3-B0F18AEA59F8}"/>
              </a:ext>
            </a:extLst>
          </p:cNvPr>
          <p:cNvSpPr txBox="1">
            <a:spLocks/>
          </p:cNvSpPr>
          <p:nvPr/>
        </p:nvSpPr>
        <p:spPr>
          <a:xfrm>
            <a:off x="6267672" y="3272514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39">
            <a:extLst>
              <a:ext uri="{FF2B5EF4-FFF2-40B4-BE49-F238E27FC236}">
                <a16:creationId xmlns:a16="http://schemas.microsoft.com/office/drawing/2014/main" xmlns="" id="{B47BBEB7-573E-3E4D-8A96-2C660A75E837}"/>
              </a:ext>
            </a:extLst>
          </p:cNvPr>
          <p:cNvSpPr/>
          <p:nvPr/>
        </p:nvSpPr>
        <p:spPr>
          <a:xfrm>
            <a:off x="3739324" y="3392932"/>
            <a:ext cx="402674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Subtitle 2">
            <a:extLst>
              <a:ext uri="{FF2B5EF4-FFF2-40B4-BE49-F238E27FC236}">
                <a16:creationId xmlns:a16="http://schemas.microsoft.com/office/drawing/2014/main" xmlns="" id="{B93A7CE0-AFC1-3847-A5BB-5B0B9565670A}"/>
              </a:ext>
            </a:extLst>
          </p:cNvPr>
          <p:cNvSpPr txBox="1">
            <a:spLocks/>
          </p:cNvSpPr>
          <p:nvPr/>
        </p:nvSpPr>
        <p:spPr>
          <a:xfrm>
            <a:off x="4203738" y="3272514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42">
            <a:extLst>
              <a:ext uri="{FF2B5EF4-FFF2-40B4-BE49-F238E27FC236}">
                <a16:creationId xmlns:a16="http://schemas.microsoft.com/office/drawing/2014/main" xmlns="" id="{031B7FDC-5DF0-6F4B-A592-8F85EB0ABC84}"/>
              </a:ext>
            </a:extLst>
          </p:cNvPr>
          <p:cNvSpPr/>
          <p:nvPr/>
        </p:nvSpPr>
        <p:spPr>
          <a:xfrm>
            <a:off x="1676542" y="3392932"/>
            <a:ext cx="397865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Subtitle 2">
            <a:extLst>
              <a:ext uri="{FF2B5EF4-FFF2-40B4-BE49-F238E27FC236}">
                <a16:creationId xmlns:a16="http://schemas.microsoft.com/office/drawing/2014/main" xmlns="" id="{0568CE6E-CB70-FF40-84A5-35EF1F0DB6E1}"/>
              </a:ext>
            </a:extLst>
          </p:cNvPr>
          <p:cNvSpPr txBox="1">
            <a:spLocks/>
          </p:cNvSpPr>
          <p:nvPr/>
        </p:nvSpPr>
        <p:spPr>
          <a:xfrm>
            <a:off x="2138552" y="3272514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57">
            <a:extLst>
              <a:ext uri="{FF2B5EF4-FFF2-40B4-BE49-F238E27FC236}">
                <a16:creationId xmlns:a16="http://schemas.microsoft.com/office/drawing/2014/main" xmlns="" id="{2DEA60B8-B344-6F4C-88C6-79DD899B4162}"/>
              </a:ext>
            </a:extLst>
          </p:cNvPr>
          <p:cNvSpPr/>
          <p:nvPr/>
        </p:nvSpPr>
        <p:spPr>
          <a:xfrm>
            <a:off x="5666853" y="5405223"/>
            <a:ext cx="589841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Subtitle 2">
            <a:extLst>
              <a:ext uri="{FF2B5EF4-FFF2-40B4-BE49-F238E27FC236}">
                <a16:creationId xmlns:a16="http://schemas.microsoft.com/office/drawing/2014/main" xmlns="" id="{9C6E5CF8-A60E-824D-8557-FA0C6A76620E}"/>
              </a:ext>
            </a:extLst>
          </p:cNvPr>
          <p:cNvSpPr txBox="1">
            <a:spLocks/>
          </p:cNvSpPr>
          <p:nvPr/>
        </p:nvSpPr>
        <p:spPr>
          <a:xfrm>
            <a:off x="6267672" y="5284805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60">
            <a:extLst>
              <a:ext uri="{FF2B5EF4-FFF2-40B4-BE49-F238E27FC236}">
                <a16:creationId xmlns:a16="http://schemas.microsoft.com/office/drawing/2014/main" xmlns="" id="{CF35A445-2FE7-6841-9390-239B85A7EF85}"/>
              </a:ext>
            </a:extLst>
          </p:cNvPr>
          <p:cNvSpPr/>
          <p:nvPr/>
        </p:nvSpPr>
        <p:spPr>
          <a:xfrm>
            <a:off x="3621902" y="5405223"/>
            <a:ext cx="606256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Subtitle 2">
            <a:extLst>
              <a:ext uri="{FF2B5EF4-FFF2-40B4-BE49-F238E27FC236}">
                <a16:creationId xmlns:a16="http://schemas.microsoft.com/office/drawing/2014/main" xmlns="" id="{914E3CB8-118A-D642-ACE6-F7C3731E18D9}"/>
              </a:ext>
            </a:extLst>
          </p:cNvPr>
          <p:cNvSpPr txBox="1">
            <a:spLocks/>
          </p:cNvSpPr>
          <p:nvPr/>
        </p:nvSpPr>
        <p:spPr>
          <a:xfrm>
            <a:off x="4203738" y="5284805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63">
            <a:extLst>
              <a:ext uri="{FF2B5EF4-FFF2-40B4-BE49-F238E27FC236}">
                <a16:creationId xmlns:a16="http://schemas.microsoft.com/office/drawing/2014/main" xmlns="" id="{59E5300A-BA1A-CA42-8155-11D266A35329}"/>
              </a:ext>
            </a:extLst>
          </p:cNvPr>
          <p:cNvSpPr/>
          <p:nvPr/>
        </p:nvSpPr>
        <p:spPr>
          <a:xfrm>
            <a:off x="1676542" y="5405223"/>
            <a:ext cx="397865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Subtitle 2">
            <a:extLst>
              <a:ext uri="{FF2B5EF4-FFF2-40B4-BE49-F238E27FC236}">
                <a16:creationId xmlns:a16="http://schemas.microsoft.com/office/drawing/2014/main" xmlns="" id="{45B9610D-B6B7-DA47-B514-E5F852C280CF}"/>
              </a:ext>
            </a:extLst>
          </p:cNvPr>
          <p:cNvSpPr txBox="1">
            <a:spLocks/>
          </p:cNvSpPr>
          <p:nvPr/>
        </p:nvSpPr>
        <p:spPr>
          <a:xfrm>
            <a:off x="2138552" y="5284805"/>
            <a:ext cx="1413962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66">
            <a:extLst>
              <a:ext uri="{FF2B5EF4-FFF2-40B4-BE49-F238E27FC236}">
                <a16:creationId xmlns:a16="http://schemas.microsoft.com/office/drawing/2014/main" xmlns="" id="{11A030E3-43B5-4640-8266-71CDCCCB866E}"/>
              </a:ext>
            </a:extLst>
          </p:cNvPr>
          <p:cNvSpPr/>
          <p:nvPr/>
        </p:nvSpPr>
        <p:spPr>
          <a:xfrm>
            <a:off x="7809792" y="5409290"/>
            <a:ext cx="611066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Subtitle 2">
            <a:extLst>
              <a:ext uri="{FF2B5EF4-FFF2-40B4-BE49-F238E27FC236}">
                <a16:creationId xmlns:a16="http://schemas.microsoft.com/office/drawing/2014/main" xmlns="" id="{853AECB2-4FBF-0A49-BE9E-330EE8E91520}"/>
              </a:ext>
            </a:extLst>
          </p:cNvPr>
          <p:cNvSpPr txBox="1">
            <a:spLocks/>
          </p:cNvSpPr>
          <p:nvPr/>
        </p:nvSpPr>
        <p:spPr>
          <a:xfrm>
            <a:off x="8378211" y="5405223"/>
            <a:ext cx="1814927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2270F010-F7B4-7A4A-9718-3C36A53F8B2C}"/>
              </a:ext>
            </a:extLst>
          </p:cNvPr>
          <p:cNvSpPr txBox="1"/>
          <p:nvPr/>
        </p:nvSpPr>
        <p:spPr>
          <a:xfrm rot="16200000">
            <a:off x="408051" y="1494802"/>
            <a:ext cx="85068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00AA4698-2F96-0E42-96B0-6646282F2A14}"/>
              </a:ext>
            </a:extLst>
          </p:cNvPr>
          <p:cNvSpPr txBox="1"/>
          <p:nvPr/>
        </p:nvSpPr>
        <p:spPr>
          <a:xfrm rot="5400000">
            <a:off x="10309562" y="5517012"/>
            <a:ext cx="63350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B39AE509-B1D4-7F4D-9B96-799446972A8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xmlns="" id="{4547AE05-4900-0845-BCC6-C5EED04BA6CF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40971336-E711-FE43-B75B-B85A21B39E38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xmlns="" id="{4A5F0877-3690-8B49-96D1-6646E7B7A3FE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xmlns="" id="{E868A3C9-A8A0-6D4B-A08C-3A991FCF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7" name="Номер слайда 3">
            <a:extLst>
              <a:ext uri="{FF2B5EF4-FFF2-40B4-BE49-F238E27FC236}">
                <a16:creationId xmlns:a16="http://schemas.microsoft.com/office/drawing/2014/main" xmlns="" id="{0348A291-743B-854F-AE41-6CA402DB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18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06CDBE-B6B9-9C45-A0EA-BE462B9E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511172B5-35B9-2541-B22F-5C1C9B33ADDE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A931EEFF-EA72-E64E-900D-6D30CB235AB5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236E600C-C0BD-6F4F-8D0A-0A8E4E077908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Shape 29468">
            <a:extLst>
              <a:ext uri="{FF2B5EF4-FFF2-40B4-BE49-F238E27FC236}">
                <a16:creationId xmlns:a16="http://schemas.microsoft.com/office/drawing/2014/main" xmlns="" id="{A8216970-6BF9-254C-A616-8A1407A9FEC7}"/>
              </a:ext>
            </a:extLst>
          </p:cNvPr>
          <p:cNvSpPr/>
          <p:nvPr/>
        </p:nvSpPr>
        <p:spPr>
          <a:xfrm>
            <a:off x="1466303" y="2572469"/>
            <a:ext cx="1350803" cy="2251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3974"/>
                </a:lnTo>
                <a:lnTo>
                  <a:pt x="21600" y="17626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29471">
            <a:extLst>
              <a:ext uri="{FF2B5EF4-FFF2-40B4-BE49-F238E27FC236}">
                <a16:creationId xmlns:a16="http://schemas.microsoft.com/office/drawing/2014/main" xmlns="" id="{CA231934-EC6B-C142-9D85-D3C46D53ED20}"/>
              </a:ext>
            </a:extLst>
          </p:cNvPr>
          <p:cNvSpPr/>
          <p:nvPr/>
        </p:nvSpPr>
        <p:spPr>
          <a:xfrm>
            <a:off x="2858942" y="2459901"/>
            <a:ext cx="1485884" cy="2476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3974"/>
                </a:lnTo>
                <a:lnTo>
                  <a:pt x="21600" y="17626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29474">
            <a:extLst>
              <a:ext uri="{FF2B5EF4-FFF2-40B4-BE49-F238E27FC236}">
                <a16:creationId xmlns:a16="http://schemas.microsoft.com/office/drawing/2014/main" xmlns="" id="{0EA127A0-86F3-AB4E-AAC0-334CFB4E8B80}"/>
              </a:ext>
            </a:extLst>
          </p:cNvPr>
          <p:cNvSpPr/>
          <p:nvPr/>
        </p:nvSpPr>
        <p:spPr>
          <a:xfrm flipH="1">
            <a:off x="9391012" y="2572469"/>
            <a:ext cx="1350803" cy="2251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3974"/>
                </a:lnTo>
                <a:lnTo>
                  <a:pt x="21600" y="17626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29477">
            <a:extLst>
              <a:ext uri="{FF2B5EF4-FFF2-40B4-BE49-F238E27FC236}">
                <a16:creationId xmlns:a16="http://schemas.microsoft.com/office/drawing/2014/main" xmlns="" id="{BBAB86D2-471C-E842-90D0-1820C543E955}"/>
              </a:ext>
            </a:extLst>
          </p:cNvPr>
          <p:cNvSpPr/>
          <p:nvPr/>
        </p:nvSpPr>
        <p:spPr>
          <a:xfrm>
            <a:off x="4392291" y="2291051"/>
            <a:ext cx="1688505" cy="2814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3974"/>
                </a:lnTo>
                <a:lnTo>
                  <a:pt x="21600" y="17626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29480">
            <a:extLst>
              <a:ext uri="{FF2B5EF4-FFF2-40B4-BE49-F238E27FC236}">
                <a16:creationId xmlns:a16="http://schemas.microsoft.com/office/drawing/2014/main" xmlns="" id="{02B6FA3C-5214-674D-9CAE-3E93FA9D75BF}"/>
              </a:ext>
            </a:extLst>
          </p:cNvPr>
          <p:cNvSpPr/>
          <p:nvPr/>
        </p:nvSpPr>
        <p:spPr>
          <a:xfrm flipH="1">
            <a:off x="6127322" y="2291051"/>
            <a:ext cx="1688505" cy="281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3974"/>
                </a:lnTo>
                <a:lnTo>
                  <a:pt x="21600" y="17626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Shape 29483">
            <a:extLst>
              <a:ext uri="{FF2B5EF4-FFF2-40B4-BE49-F238E27FC236}">
                <a16:creationId xmlns:a16="http://schemas.microsoft.com/office/drawing/2014/main" xmlns="" id="{BBA06D73-A002-EE4D-BF3D-BC8D7CDA1A5D}"/>
              </a:ext>
            </a:extLst>
          </p:cNvPr>
          <p:cNvSpPr/>
          <p:nvPr/>
        </p:nvSpPr>
        <p:spPr>
          <a:xfrm flipH="1">
            <a:off x="7862354" y="2459901"/>
            <a:ext cx="1485884" cy="2476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3974"/>
                </a:lnTo>
                <a:lnTo>
                  <a:pt x="21600" y="17626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Shape 29506">
            <a:extLst>
              <a:ext uri="{FF2B5EF4-FFF2-40B4-BE49-F238E27FC236}">
                <a16:creationId xmlns:a16="http://schemas.microsoft.com/office/drawing/2014/main" xmlns="" id="{1477D7B2-6862-614D-AF35-03D616CB322A}"/>
              </a:ext>
            </a:extLst>
          </p:cNvPr>
          <p:cNvSpPr/>
          <p:nvPr/>
        </p:nvSpPr>
        <p:spPr>
          <a:xfrm>
            <a:off x="1508163" y="4868746"/>
            <a:ext cx="0" cy="397764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Shape 29507">
            <a:extLst>
              <a:ext uri="{FF2B5EF4-FFF2-40B4-BE49-F238E27FC236}">
                <a16:creationId xmlns:a16="http://schemas.microsoft.com/office/drawing/2014/main" xmlns="" id="{13CEC237-72A6-864E-AD4F-EBEF80F01A5C}"/>
              </a:ext>
            </a:extLst>
          </p:cNvPr>
          <p:cNvSpPr/>
          <p:nvPr/>
        </p:nvSpPr>
        <p:spPr>
          <a:xfrm>
            <a:off x="5232669" y="4918618"/>
            <a:ext cx="1" cy="70408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29508">
            <a:extLst>
              <a:ext uri="{FF2B5EF4-FFF2-40B4-BE49-F238E27FC236}">
                <a16:creationId xmlns:a16="http://schemas.microsoft.com/office/drawing/2014/main" xmlns="" id="{76095769-16A4-AA4B-8327-4C398A3FD897}"/>
              </a:ext>
            </a:extLst>
          </p:cNvPr>
          <p:cNvSpPr/>
          <p:nvPr/>
        </p:nvSpPr>
        <p:spPr>
          <a:xfrm>
            <a:off x="9321033" y="4981400"/>
            <a:ext cx="0" cy="397764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Shape 29509">
            <a:extLst>
              <a:ext uri="{FF2B5EF4-FFF2-40B4-BE49-F238E27FC236}">
                <a16:creationId xmlns:a16="http://schemas.microsoft.com/office/drawing/2014/main" xmlns="" id="{895E10A8-C376-5B49-BAE2-E6FC4BBBE350}"/>
              </a:ext>
            </a:extLst>
          </p:cNvPr>
          <p:cNvSpPr/>
          <p:nvPr/>
        </p:nvSpPr>
        <p:spPr>
          <a:xfrm>
            <a:off x="2915592" y="2024254"/>
            <a:ext cx="0" cy="39580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Shape 29510">
            <a:extLst>
              <a:ext uri="{FF2B5EF4-FFF2-40B4-BE49-F238E27FC236}">
                <a16:creationId xmlns:a16="http://schemas.microsoft.com/office/drawing/2014/main" xmlns="" id="{49CF6522-730F-1A4C-A7D7-4AF9D79F263E}"/>
              </a:ext>
            </a:extLst>
          </p:cNvPr>
          <p:cNvSpPr/>
          <p:nvPr/>
        </p:nvSpPr>
        <p:spPr>
          <a:xfrm>
            <a:off x="6937945" y="1799665"/>
            <a:ext cx="0" cy="70234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Shape 29511">
            <a:extLst>
              <a:ext uri="{FF2B5EF4-FFF2-40B4-BE49-F238E27FC236}">
                <a16:creationId xmlns:a16="http://schemas.microsoft.com/office/drawing/2014/main" xmlns="" id="{4688F8ED-D3EA-1C4C-8428-F085E193392F}"/>
              </a:ext>
            </a:extLst>
          </p:cNvPr>
          <p:cNvSpPr/>
          <p:nvPr/>
        </p:nvSpPr>
        <p:spPr>
          <a:xfrm>
            <a:off x="10699954" y="2040296"/>
            <a:ext cx="0" cy="492326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 926">
            <a:extLst>
              <a:ext uri="{FF2B5EF4-FFF2-40B4-BE49-F238E27FC236}">
                <a16:creationId xmlns:a16="http://schemas.microsoft.com/office/drawing/2014/main" xmlns="" id="{A448C751-EF48-8543-889F-ABBD187AD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929" y="3362523"/>
            <a:ext cx="671227" cy="671227"/>
          </a:xfrm>
          <a:custGeom>
            <a:avLst/>
            <a:gdLst>
              <a:gd name="T0" fmla="*/ 2003694 w 296503"/>
              <a:gd name="T1" fmla="*/ 1832388 h 296502"/>
              <a:gd name="T2" fmla="*/ 716340 w 296503"/>
              <a:gd name="T3" fmla="*/ 1832388 h 296502"/>
              <a:gd name="T4" fmla="*/ 1792869 w 296503"/>
              <a:gd name="T5" fmla="*/ 2632308 h 296502"/>
              <a:gd name="T6" fmla="*/ 1761647 w 296503"/>
              <a:gd name="T7" fmla="*/ 1934355 h 296502"/>
              <a:gd name="T8" fmla="*/ 1309759 w 296503"/>
              <a:gd name="T9" fmla="*/ 1765729 h 296502"/>
              <a:gd name="T10" fmla="*/ 1454202 w 296503"/>
              <a:gd name="T11" fmla="*/ 2632308 h 296502"/>
              <a:gd name="T12" fmla="*/ 1831921 w 296503"/>
              <a:gd name="T13" fmla="*/ 712916 h 296502"/>
              <a:gd name="T14" fmla="*/ 1407353 w 296503"/>
              <a:gd name="T15" fmla="*/ 712916 h 296502"/>
              <a:gd name="T16" fmla="*/ 1792869 w 296503"/>
              <a:gd name="T17" fmla="*/ 607044 h 296502"/>
              <a:gd name="T18" fmla="*/ 1929508 w 296503"/>
              <a:gd name="T19" fmla="*/ 1477536 h 296502"/>
              <a:gd name="T20" fmla="*/ 1792869 w 296503"/>
              <a:gd name="T21" fmla="*/ 607044 h 296502"/>
              <a:gd name="T22" fmla="*/ 1477622 w 296503"/>
              <a:gd name="T23" fmla="*/ 1308917 h 296502"/>
              <a:gd name="T24" fmla="*/ 610925 w 296503"/>
              <a:gd name="T25" fmla="*/ 1446161 h 296502"/>
              <a:gd name="T26" fmla="*/ 1432671 w 296503"/>
              <a:gd name="T27" fmla="*/ 386184 h 296502"/>
              <a:gd name="T28" fmla="*/ 964299 w 296503"/>
              <a:gd name="T29" fmla="*/ 240396 h 296502"/>
              <a:gd name="T30" fmla="*/ 842289 w 296503"/>
              <a:gd name="T31" fmla="*/ 646275 h 296502"/>
              <a:gd name="T32" fmla="*/ 362084 w 296503"/>
              <a:gd name="T33" fmla="*/ 756638 h 296502"/>
              <a:gd name="T34" fmla="*/ 460473 w 296503"/>
              <a:gd name="T35" fmla="*/ 1166470 h 296502"/>
              <a:gd name="T36" fmla="*/ 98402 w 296503"/>
              <a:gd name="T37" fmla="*/ 1737883 h 296502"/>
              <a:gd name="T38" fmla="*/ 436901 w 296503"/>
              <a:gd name="T39" fmla="*/ 2135906 h 296502"/>
              <a:gd name="T40" fmla="*/ 401470 w 296503"/>
              <a:gd name="T41" fmla="*/ 2494508 h 296502"/>
              <a:gd name="T42" fmla="*/ 747814 w 296503"/>
              <a:gd name="T43" fmla="*/ 2841306 h 296502"/>
              <a:gd name="T44" fmla="*/ 1109935 w 296503"/>
              <a:gd name="T45" fmla="*/ 2801901 h 296502"/>
              <a:gd name="T46" fmla="*/ 1475957 w 296503"/>
              <a:gd name="T47" fmla="*/ 3113225 h 296502"/>
              <a:gd name="T48" fmla="*/ 1810507 w 296503"/>
              <a:gd name="T49" fmla="*/ 2857075 h 296502"/>
              <a:gd name="T50" fmla="*/ 2278887 w 296503"/>
              <a:gd name="T51" fmla="*/ 2998932 h 296502"/>
              <a:gd name="T52" fmla="*/ 2593757 w 296503"/>
              <a:gd name="T53" fmla="*/ 2399927 h 296502"/>
              <a:gd name="T54" fmla="*/ 2999144 w 296503"/>
              <a:gd name="T55" fmla="*/ 2281719 h 296502"/>
              <a:gd name="T56" fmla="*/ 2900755 w 296503"/>
              <a:gd name="T57" fmla="*/ 1765466 h 296502"/>
              <a:gd name="T58" fmla="*/ 2900755 w 296503"/>
              <a:gd name="T59" fmla="*/ 1473853 h 296502"/>
              <a:gd name="T60" fmla="*/ 2999144 w 296503"/>
              <a:gd name="T61" fmla="*/ 961550 h 296502"/>
              <a:gd name="T62" fmla="*/ 2593757 w 296503"/>
              <a:gd name="T63" fmla="*/ 839402 h 296502"/>
              <a:gd name="T64" fmla="*/ 2278887 w 296503"/>
              <a:gd name="T65" fmla="*/ 240396 h 296502"/>
              <a:gd name="T66" fmla="*/ 1810507 w 296503"/>
              <a:gd name="T67" fmla="*/ 386184 h 296502"/>
              <a:gd name="T68" fmla="*/ 1503519 w 296503"/>
              <a:gd name="T69" fmla="*/ 0 h 296502"/>
              <a:gd name="T70" fmla="*/ 2152928 w 296503"/>
              <a:gd name="T71" fmla="*/ 204932 h 296502"/>
              <a:gd name="T72" fmla="*/ 2491427 w 296503"/>
              <a:gd name="T73" fmla="*/ 599009 h 296502"/>
              <a:gd name="T74" fmla="*/ 3081802 w 296503"/>
              <a:gd name="T75" fmla="*/ 914254 h 296502"/>
              <a:gd name="T76" fmla="*/ 3239232 w 296503"/>
              <a:gd name="T77" fmla="*/ 1501447 h 296502"/>
              <a:gd name="T78" fmla="*/ 3038512 w 296503"/>
              <a:gd name="T79" fmla="*/ 2151673 h 296502"/>
              <a:gd name="T80" fmla="*/ 2644910 w 296503"/>
              <a:gd name="T81" fmla="*/ 2494508 h 296502"/>
              <a:gd name="T82" fmla="*/ 2231649 w 296503"/>
              <a:gd name="T83" fmla="*/ 3097458 h 296502"/>
              <a:gd name="T84" fmla="*/ 1735730 w 296503"/>
              <a:gd name="T85" fmla="*/ 3239316 h 296502"/>
              <a:gd name="T86" fmla="*/ 1086305 w 296503"/>
              <a:gd name="T87" fmla="*/ 3038344 h 296502"/>
              <a:gd name="T88" fmla="*/ 661243 w 296503"/>
              <a:gd name="T89" fmla="*/ 2790074 h 296502"/>
              <a:gd name="T90" fmla="*/ 157452 w 296503"/>
              <a:gd name="T91" fmla="*/ 2329022 h 296502"/>
              <a:gd name="T92" fmla="*/ 129869 w 296503"/>
              <a:gd name="T93" fmla="*/ 1867927 h 296502"/>
              <a:gd name="T94" fmla="*/ 354220 w 296503"/>
              <a:gd name="T95" fmla="*/ 1170410 h 296502"/>
              <a:gd name="T96" fmla="*/ 354220 w 296503"/>
              <a:gd name="T97" fmla="*/ 650241 h 296502"/>
              <a:gd name="T98" fmla="*/ 649412 w 296503"/>
              <a:gd name="T99" fmla="*/ 350721 h 296502"/>
              <a:gd name="T100" fmla="*/ 1168961 w 296503"/>
              <a:gd name="T101" fmla="*/ 350721 h 2965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96503" h="296502">
                <a:moveTo>
                  <a:pt x="183408" y="167723"/>
                </a:moveTo>
                <a:cubicBezTo>
                  <a:pt x="179834" y="174542"/>
                  <a:pt x="174117" y="179926"/>
                  <a:pt x="167684" y="183515"/>
                </a:cubicBezTo>
                <a:lnTo>
                  <a:pt x="167684" y="231250"/>
                </a:lnTo>
                <a:cubicBezTo>
                  <a:pt x="198774" y="223713"/>
                  <a:pt x="223432" y="199307"/>
                  <a:pt x="230579" y="167723"/>
                </a:cubicBezTo>
                <a:lnTo>
                  <a:pt x="183408" y="167723"/>
                </a:lnTo>
                <a:close/>
                <a:moveTo>
                  <a:pt x="65569" y="167723"/>
                </a:moveTo>
                <a:cubicBezTo>
                  <a:pt x="73074" y="199307"/>
                  <a:pt x="97374" y="223713"/>
                  <a:pt x="128822" y="231250"/>
                </a:cubicBezTo>
                <a:lnTo>
                  <a:pt x="128822" y="183515"/>
                </a:lnTo>
                <a:cubicBezTo>
                  <a:pt x="122032" y="179926"/>
                  <a:pt x="116672" y="174542"/>
                  <a:pt x="112741" y="167723"/>
                </a:cubicBezTo>
                <a:lnTo>
                  <a:pt x="65569" y="167723"/>
                </a:lnTo>
                <a:close/>
                <a:moveTo>
                  <a:pt x="180549" y="158750"/>
                </a:moveTo>
                <a:lnTo>
                  <a:pt x="236297" y="158750"/>
                </a:lnTo>
                <a:cubicBezTo>
                  <a:pt x="237369" y="158750"/>
                  <a:pt x="238441" y="159468"/>
                  <a:pt x="239513" y="160545"/>
                </a:cubicBezTo>
                <a:cubicBezTo>
                  <a:pt x="240228" y="161621"/>
                  <a:pt x="240943" y="162698"/>
                  <a:pt x="240586" y="164134"/>
                </a:cubicBezTo>
                <a:cubicBezTo>
                  <a:pt x="233796" y="203614"/>
                  <a:pt x="203063" y="234122"/>
                  <a:pt x="164111" y="240941"/>
                </a:cubicBezTo>
                <a:cubicBezTo>
                  <a:pt x="163753" y="240941"/>
                  <a:pt x="163396" y="240941"/>
                  <a:pt x="163039" y="240941"/>
                </a:cubicBezTo>
                <a:cubicBezTo>
                  <a:pt x="161966" y="240941"/>
                  <a:pt x="160894" y="240582"/>
                  <a:pt x="160537" y="239864"/>
                </a:cubicBezTo>
                <a:cubicBezTo>
                  <a:pt x="159465" y="239147"/>
                  <a:pt x="158750" y="237711"/>
                  <a:pt x="158750" y="236634"/>
                </a:cubicBezTo>
                <a:lnTo>
                  <a:pt x="158750" y="181003"/>
                </a:lnTo>
                <a:cubicBezTo>
                  <a:pt x="158750" y="179208"/>
                  <a:pt x="159822" y="177414"/>
                  <a:pt x="161252" y="177055"/>
                </a:cubicBezTo>
                <a:cubicBezTo>
                  <a:pt x="168042" y="173824"/>
                  <a:pt x="173402" y="168082"/>
                  <a:pt x="176618" y="161621"/>
                </a:cubicBezTo>
                <a:cubicBezTo>
                  <a:pt x="177333" y="159827"/>
                  <a:pt x="178762" y="158750"/>
                  <a:pt x="180549" y="158750"/>
                </a:cubicBezTo>
                <a:close/>
                <a:moveTo>
                  <a:pt x="60209" y="158750"/>
                </a:moveTo>
                <a:lnTo>
                  <a:pt x="115600" y="158750"/>
                </a:lnTo>
                <a:cubicBezTo>
                  <a:pt x="117386" y="158750"/>
                  <a:pt x="118816" y="159827"/>
                  <a:pt x="119888" y="161621"/>
                </a:cubicBezTo>
                <a:cubicBezTo>
                  <a:pt x="122747" y="168082"/>
                  <a:pt x="128107" y="173824"/>
                  <a:pt x="135254" y="177055"/>
                </a:cubicBezTo>
                <a:cubicBezTo>
                  <a:pt x="136684" y="177414"/>
                  <a:pt x="137756" y="179208"/>
                  <a:pt x="137756" y="181003"/>
                </a:cubicBezTo>
                <a:lnTo>
                  <a:pt x="137756" y="236634"/>
                </a:lnTo>
                <a:cubicBezTo>
                  <a:pt x="137756" y="237711"/>
                  <a:pt x="137041" y="239147"/>
                  <a:pt x="135969" y="239864"/>
                </a:cubicBezTo>
                <a:cubicBezTo>
                  <a:pt x="135254" y="240582"/>
                  <a:pt x="134182" y="240941"/>
                  <a:pt x="133110" y="240941"/>
                </a:cubicBezTo>
                <a:cubicBezTo>
                  <a:pt x="133110" y="240941"/>
                  <a:pt x="132753" y="240941"/>
                  <a:pt x="132395" y="240941"/>
                </a:cubicBezTo>
                <a:cubicBezTo>
                  <a:pt x="93086" y="234122"/>
                  <a:pt x="62710" y="203614"/>
                  <a:pt x="55921" y="164134"/>
                </a:cubicBezTo>
                <a:cubicBezTo>
                  <a:pt x="55563" y="162698"/>
                  <a:pt x="55921" y="161621"/>
                  <a:pt x="56635" y="160545"/>
                </a:cubicBezTo>
                <a:cubicBezTo>
                  <a:pt x="57707" y="159468"/>
                  <a:pt x="59137" y="158750"/>
                  <a:pt x="60209" y="158750"/>
                </a:cubicBezTo>
                <a:close/>
                <a:moveTo>
                  <a:pt x="167684" y="65254"/>
                </a:moveTo>
                <a:lnTo>
                  <a:pt x="167684" y="112989"/>
                </a:lnTo>
                <a:cubicBezTo>
                  <a:pt x="174117" y="116578"/>
                  <a:pt x="179834" y="122321"/>
                  <a:pt x="183408" y="128781"/>
                </a:cubicBezTo>
                <a:lnTo>
                  <a:pt x="230579" y="128781"/>
                </a:lnTo>
                <a:cubicBezTo>
                  <a:pt x="223432" y="97556"/>
                  <a:pt x="198774" y="72791"/>
                  <a:pt x="167684" y="65254"/>
                </a:cubicBezTo>
                <a:close/>
                <a:moveTo>
                  <a:pt x="128822" y="65254"/>
                </a:moveTo>
                <a:cubicBezTo>
                  <a:pt x="97374" y="72791"/>
                  <a:pt x="73074" y="97556"/>
                  <a:pt x="65569" y="128781"/>
                </a:cubicBezTo>
                <a:lnTo>
                  <a:pt x="112741" y="128781"/>
                </a:lnTo>
                <a:cubicBezTo>
                  <a:pt x="116672" y="122321"/>
                  <a:pt x="122032" y="116578"/>
                  <a:pt x="128822" y="112989"/>
                </a:cubicBezTo>
                <a:lnTo>
                  <a:pt x="128822" y="65254"/>
                </a:lnTo>
                <a:close/>
                <a:moveTo>
                  <a:pt x="164111" y="55563"/>
                </a:moveTo>
                <a:cubicBezTo>
                  <a:pt x="203063" y="62382"/>
                  <a:pt x="233796" y="93249"/>
                  <a:pt x="240586" y="132370"/>
                </a:cubicBezTo>
                <a:cubicBezTo>
                  <a:pt x="240943" y="133806"/>
                  <a:pt x="240228" y="135242"/>
                  <a:pt x="239513" y="136318"/>
                </a:cubicBezTo>
                <a:cubicBezTo>
                  <a:pt x="238441" y="137036"/>
                  <a:pt x="237369" y="137754"/>
                  <a:pt x="236297" y="137754"/>
                </a:cubicBezTo>
                <a:lnTo>
                  <a:pt x="180549" y="137754"/>
                </a:lnTo>
                <a:cubicBezTo>
                  <a:pt x="178762" y="137754"/>
                  <a:pt x="177333" y="136677"/>
                  <a:pt x="176618" y="135242"/>
                </a:cubicBezTo>
                <a:cubicBezTo>
                  <a:pt x="173402" y="128422"/>
                  <a:pt x="168042" y="123039"/>
                  <a:pt x="161252" y="119808"/>
                </a:cubicBezTo>
                <a:cubicBezTo>
                  <a:pt x="159822" y="119091"/>
                  <a:pt x="158750" y="117296"/>
                  <a:pt x="158750" y="115501"/>
                </a:cubicBezTo>
                <a:lnTo>
                  <a:pt x="158750" y="60229"/>
                </a:lnTo>
                <a:cubicBezTo>
                  <a:pt x="158750" y="58793"/>
                  <a:pt x="159465" y="57358"/>
                  <a:pt x="160537" y="56640"/>
                </a:cubicBezTo>
                <a:cubicBezTo>
                  <a:pt x="161252" y="55563"/>
                  <a:pt x="162681" y="55563"/>
                  <a:pt x="164111" y="55563"/>
                </a:cubicBezTo>
                <a:close/>
                <a:moveTo>
                  <a:pt x="132395" y="55563"/>
                </a:moveTo>
                <a:cubicBezTo>
                  <a:pt x="133468" y="55563"/>
                  <a:pt x="135254" y="55563"/>
                  <a:pt x="135969" y="56640"/>
                </a:cubicBezTo>
                <a:cubicBezTo>
                  <a:pt x="137041" y="57358"/>
                  <a:pt x="137756" y="58793"/>
                  <a:pt x="137756" y="60229"/>
                </a:cubicBezTo>
                <a:lnTo>
                  <a:pt x="137756" y="115501"/>
                </a:lnTo>
                <a:cubicBezTo>
                  <a:pt x="137756" y="117296"/>
                  <a:pt x="136684" y="119091"/>
                  <a:pt x="135254" y="119808"/>
                </a:cubicBezTo>
                <a:cubicBezTo>
                  <a:pt x="128107" y="123039"/>
                  <a:pt x="122747" y="128422"/>
                  <a:pt x="119888" y="135242"/>
                </a:cubicBezTo>
                <a:cubicBezTo>
                  <a:pt x="118816" y="136677"/>
                  <a:pt x="117386" y="137754"/>
                  <a:pt x="115600" y="137754"/>
                </a:cubicBezTo>
                <a:lnTo>
                  <a:pt x="60209" y="137754"/>
                </a:lnTo>
                <a:cubicBezTo>
                  <a:pt x="59137" y="137754"/>
                  <a:pt x="57707" y="137036"/>
                  <a:pt x="56635" y="136318"/>
                </a:cubicBezTo>
                <a:cubicBezTo>
                  <a:pt x="55921" y="135242"/>
                  <a:pt x="55563" y="133806"/>
                  <a:pt x="55921" y="132370"/>
                </a:cubicBezTo>
                <a:cubicBezTo>
                  <a:pt x="62710" y="93249"/>
                  <a:pt x="93086" y="62382"/>
                  <a:pt x="132395" y="55563"/>
                </a:cubicBezTo>
                <a:close/>
                <a:moveTo>
                  <a:pt x="137624" y="9018"/>
                </a:moveTo>
                <a:cubicBezTo>
                  <a:pt x="136183" y="9018"/>
                  <a:pt x="135102" y="10100"/>
                  <a:pt x="135102" y="11543"/>
                </a:cubicBezTo>
                <a:lnTo>
                  <a:pt x="135102" y="31021"/>
                </a:lnTo>
                <a:cubicBezTo>
                  <a:pt x="135102" y="33185"/>
                  <a:pt x="133300" y="34989"/>
                  <a:pt x="131139" y="35349"/>
                </a:cubicBezTo>
                <a:cubicBezTo>
                  <a:pt x="122853" y="36792"/>
                  <a:pt x="114927" y="38956"/>
                  <a:pt x="107001" y="41842"/>
                </a:cubicBezTo>
                <a:cubicBezTo>
                  <a:pt x="104839" y="42564"/>
                  <a:pt x="102677" y="41842"/>
                  <a:pt x="101597" y="40039"/>
                </a:cubicBezTo>
                <a:lnTo>
                  <a:pt x="91869" y="23085"/>
                </a:lnTo>
                <a:cubicBezTo>
                  <a:pt x="91509" y="22364"/>
                  <a:pt x="90788" y="22003"/>
                  <a:pt x="90068" y="22003"/>
                </a:cubicBezTo>
                <a:cubicBezTo>
                  <a:pt x="89347" y="21642"/>
                  <a:pt x="88627" y="22003"/>
                  <a:pt x="88267" y="22003"/>
                </a:cubicBezTo>
                <a:lnTo>
                  <a:pt x="69532" y="32824"/>
                </a:lnTo>
                <a:cubicBezTo>
                  <a:pt x="68812" y="33185"/>
                  <a:pt x="68091" y="33907"/>
                  <a:pt x="68091" y="34628"/>
                </a:cubicBezTo>
                <a:cubicBezTo>
                  <a:pt x="68091" y="35349"/>
                  <a:pt x="68091" y="36071"/>
                  <a:pt x="68452" y="36792"/>
                </a:cubicBezTo>
                <a:lnTo>
                  <a:pt x="77819" y="53385"/>
                </a:lnTo>
                <a:cubicBezTo>
                  <a:pt x="79260" y="55188"/>
                  <a:pt x="78900" y="57713"/>
                  <a:pt x="77098" y="59156"/>
                </a:cubicBezTo>
                <a:cubicBezTo>
                  <a:pt x="70613" y="64567"/>
                  <a:pt x="64489" y="70338"/>
                  <a:pt x="59445" y="76831"/>
                </a:cubicBezTo>
                <a:cubicBezTo>
                  <a:pt x="58004" y="78634"/>
                  <a:pt x="55481" y="78995"/>
                  <a:pt x="53680" y="77913"/>
                </a:cubicBezTo>
                <a:lnTo>
                  <a:pt x="36747" y="68174"/>
                </a:lnTo>
                <a:cubicBezTo>
                  <a:pt x="36387" y="67813"/>
                  <a:pt x="35306" y="67813"/>
                  <a:pt x="34946" y="68174"/>
                </a:cubicBezTo>
                <a:cubicBezTo>
                  <a:pt x="33865" y="68174"/>
                  <a:pt x="33505" y="68535"/>
                  <a:pt x="33145" y="69256"/>
                </a:cubicBezTo>
                <a:lnTo>
                  <a:pt x="22337" y="88013"/>
                </a:lnTo>
                <a:cubicBezTo>
                  <a:pt x="21976" y="88734"/>
                  <a:pt x="21976" y="89456"/>
                  <a:pt x="22337" y="89816"/>
                </a:cubicBezTo>
                <a:cubicBezTo>
                  <a:pt x="22337" y="90899"/>
                  <a:pt x="22697" y="91259"/>
                  <a:pt x="23417" y="91620"/>
                </a:cubicBezTo>
                <a:lnTo>
                  <a:pt x="39990" y="101359"/>
                </a:lnTo>
                <a:cubicBezTo>
                  <a:pt x="42151" y="102441"/>
                  <a:pt x="42872" y="104605"/>
                  <a:pt x="42151" y="106770"/>
                </a:cubicBezTo>
                <a:cubicBezTo>
                  <a:pt x="38909" y="114705"/>
                  <a:pt x="36747" y="122641"/>
                  <a:pt x="35306" y="130937"/>
                </a:cubicBezTo>
                <a:cubicBezTo>
                  <a:pt x="35306" y="133101"/>
                  <a:pt x="33505" y="134905"/>
                  <a:pt x="30983" y="134905"/>
                </a:cubicBezTo>
                <a:lnTo>
                  <a:pt x="11889" y="134905"/>
                </a:lnTo>
                <a:cubicBezTo>
                  <a:pt x="10448" y="134905"/>
                  <a:pt x="9007" y="135987"/>
                  <a:pt x="9007" y="137430"/>
                </a:cubicBezTo>
                <a:lnTo>
                  <a:pt x="9007" y="159072"/>
                </a:lnTo>
                <a:cubicBezTo>
                  <a:pt x="9007" y="160515"/>
                  <a:pt x="10448" y="161597"/>
                  <a:pt x="11889" y="161597"/>
                </a:cubicBezTo>
                <a:lnTo>
                  <a:pt x="30983" y="161597"/>
                </a:lnTo>
                <a:cubicBezTo>
                  <a:pt x="33505" y="161597"/>
                  <a:pt x="35306" y="163401"/>
                  <a:pt x="35306" y="165565"/>
                </a:cubicBezTo>
                <a:cubicBezTo>
                  <a:pt x="36747" y="173861"/>
                  <a:pt x="38909" y="181797"/>
                  <a:pt x="42151" y="189733"/>
                </a:cubicBezTo>
                <a:cubicBezTo>
                  <a:pt x="42872" y="191897"/>
                  <a:pt x="42151" y="194061"/>
                  <a:pt x="39990" y="195504"/>
                </a:cubicBezTo>
                <a:lnTo>
                  <a:pt x="23417" y="204882"/>
                </a:lnTo>
                <a:cubicBezTo>
                  <a:pt x="22697" y="205243"/>
                  <a:pt x="22337" y="205965"/>
                  <a:pt x="22337" y="206686"/>
                </a:cubicBezTo>
                <a:cubicBezTo>
                  <a:pt x="21976" y="207407"/>
                  <a:pt x="21976" y="208129"/>
                  <a:pt x="22337" y="208850"/>
                </a:cubicBezTo>
                <a:lnTo>
                  <a:pt x="33145" y="227246"/>
                </a:lnTo>
                <a:cubicBezTo>
                  <a:pt x="33865" y="228689"/>
                  <a:pt x="35306" y="229050"/>
                  <a:pt x="36747" y="228328"/>
                </a:cubicBezTo>
                <a:lnTo>
                  <a:pt x="53680" y="218589"/>
                </a:lnTo>
                <a:cubicBezTo>
                  <a:pt x="55481" y="217507"/>
                  <a:pt x="58004" y="218229"/>
                  <a:pt x="59445" y="219671"/>
                </a:cubicBezTo>
                <a:cubicBezTo>
                  <a:pt x="64489" y="226164"/>
                  <a:pt x="70613" y="232296"/>
                  <a:pt x="77098" y="237346"/>
                </a:cubicBezTo>
                <a:cubicBezTo>
                  <a:pt x="78900" y="238789"/>
                  <a:pt x="79260" y="240953"/>
                  <a:pt x="77819" y="243478"/>
                </a:cubicBezTo>
                <a:lnTo>
                  <a:pt x="68452" y="260071"/>
                </a:lnTo>
                <a:cubicBezTo>
                  <a:pt x="68091" y="260792"/>
                  <a:pt x="68091" y="261514"/>
                  <a:pt x="68091" y="261874"/>
                </a:cubicBezTo>
                <a:cubicBezTo>
                  <a:pt x="68091" y="262596"/>
                  <a:pt x="68812" y="263317"/>
                  <a:pt x="69532" y="263678"/>
                </a:cubicBezTo>
                <a:lnTo>
                  <a:pt x="88267" y="274499"/>
                </a:lnTo>
                <a:cubicBezTo>
                  <a:pt x="89347" y="275221"/>
                  <a:pt x="90788" y="274860"/>
                  <a:pt x="91869" y="273417"/>
                </a:cubicBezTo>
                <a:lnTo>
                  <a:pt x="101597" y="256464"/>
                </a:lnTo>
                <a:cubicBezTo>
                  <a:pt x="102317" y="255382"/>
                  <a:pt x="103758" y="254660"/>
                  <a:pt x="105199" y="254660"/>
                </a:cubicBezTo>
                <a:cubicBezTo>
                  <a:pt x="105920" y="254660"/>
                  <a:pt x="106280" y="254660"/>
                  <a:pt x="107001" y="254660"/>
                </a:cubicBezTo>
                <a:cubicBezTo>
                  <a:pt x="114927" y="257907"/>
                  <a:pt x="122853" y="260071"/>
                  <a:pt x="131139" y="261514"/>
                </a:cubicBezTo>
                <a:cubicBezTo>
                  <a:pt x="133300" y="261514"/>
                  <a:pt x="135102" y="263317"/>
                  <a:pt x="135102" y="265842"/>
                </a:cubicBezTo>
                <a:lnTo>
                  <a:pt x="135102" y="284960"/>
                </a:lnTo>
                <a:cubicBezTo>
                  <a:pt x="135102" y="286403"/>
                  <a:pt x="136183" y="287845"/>
                  <a:pt x="137624" y="287845"/>
                </a:cubicBezTo>
                <a:lnTo>
                  <a:pt x="158880" y="287845"/>
                </a:lnTo>
                <a:cubicBezTo>
                  <a:pt x="160681" y="287845"/>
                  <a:pt x="161762" y="286403"/>
                  <a:pt x="161762" y="284960"/>
                </a:cubicBezTo>
                <a:lnTo>
                  <a:pt x="161762" y="265842"/>
                </a:lnTo>
                <a:cubicBezTo>
                  <a:pt x="161762" y="263317"/>
                  <a:pt x="163563" y="261514"/>
                  <a:pt x="165725" y="261514"/>
                </a:cubicBezTo>
                <a:cubicBezTo>
                  <a:pt x="173651" y="260071"/>
                  <a:pt x="181937" y="257907"/>
                  <a:pt x="189863" y="254660"/>
                </a:cubicBezTo>
                <a:cubicBezTo>
                  <a:pt x="191664" y="253939"/>
                  <a:pt x="194186" y="254660"/>
                  <a:pt x="195267" y="256464"/>
                </a:cubicBezTo>
                <a:lnTo>
                  <a:pt x="204994" y="273417"/>
                </a:lnTo>
                <a:cubicBezTo>
                  <a:pt x="205355" y="274138"/>
                  <a:pt x="205715" y="274499"/>
                  <a:pt x="206435" y="274499"/>
                </a:cubicBezTo>
                <a:cubicBezTo>
                  <a:pt x="207156" y="274860"/>
                  <a:pt x="207876" y="274860"/>
                  <a:pt x="208597" y="274499"/>
                </a:cubicBezTo>
                <a:lnTo>
                  <a:pt x="227331" y="263678"/>
                </a:lnTo>
                <a:cubicBezTo>
                  <a:pt x="228772" y="262956"/>
                  <a:pt x="229132" y="261514"/>
                  <a:pt x="228052" y="260071"/>
                </a:cubicBezTo>
                <a:lnTo>
                  <a:pt x="218685" y="243478"/>
                </a:lnTo>
                <a:cubicBezTo>
                  <a:pt x="217243" y="240953"/>
                  <a:pt x="217964" y="238789"/>
                  <a:pt x="219765" y="237346"/>
                </a:cubicBezTo>
                <a:cubicBezTo>
                  <a:pt x="226250" y="232296"/>
                  <a:pt x="232015" y="226164"/>
                  <a:pt x="237419" y="219671"/>
                </a:cubicBezTo>
                <a:cubicBezTo>
                  <a:pt x="238860" y="218229"/>
                  <a:pt x="241021" y="217507"/>
                  <a:pt x="242823" y="218589"/>
                </a:cubicBezTo>
                <a:lnTo>
                  <a:pt x="260116" y="228328"/>
                </a:lnTo>
                <a:cubicBezTo>
                  <a:pt x="260476" y="228689"/>
                  <a:pt x="261196" y="229050"/>
                  <a:pt x="261917" y="228689"/>
                </a:cubicBezTo>
                <a:cubicBezTo>
                  <a:pt x="262638" y="228328"/>
                  <a:pt x="262998" y="227968"/>
                  <a:pt x="263718" y="227246"/>
                </a:cubicBezTo>
                <a:lnTo>
                  <a:pt x="274526" y="208850"/>
                </a:lnTo>
                <a:cubicBezTo>
                  <a:pt x="274887" y="207407"/>
                  <a:pt x="274526" y="205965"/>
                  <a:pt x="273446" y="204882"/>
                </a:cubicBezTo>
                <a:lnTo>
                  <a:pt x="256513" y="195504"/>
                </a:lnTo>
                <a:cubicBezTo>
                  <a:pt x="254712" y="194061"/>
                  <a:pt x="253631" y="191897"/>
                  <a:pt x="254712" y="189733"/>
                </a:cubicBezTo>
                <a:cubicBezTo>
                  <a:pt x="257594" y="181797"/>
                  <a:pt x="260116" y="173861"/>
                  <a:pt x="261196" y="165565"/>
                </a:cubicBezTo>
                <a:cubicBezTo>
                  <a:pt x="261557" y="163401"/>
                  <a:pt x="263358" y="161597"/>
                  <a:pt x="265520" y="161597"/>
                </a:cubicBezTo>
                <a:lnTo>
                  <a:pt x="284974" y="161597"/>
                </a:lnTo>
                <a:cubicBezTo>
                  <a:pt x="286415" y="161597"/>
                  <a:pt x="287856" y="160515"/>
                  <a:pt x="287856" y="159072"/>
                </a:cubicBezTo>
                <a:lnTo>
                  <a:pt x="287856" y="137430"/>
                </a:lnTo>
                <a:cubicBezTo>
                  <a:pt x="287856" y="135987"/>
                  <a:pt x="286415" y="134905"/>
                  <a:pt x="284974" y="134905"/>
                </a:cubicBezTo>
                <a:lnTo>
                  <a:pt x="265520" y="134905"/>
                </a:lnTo>
                <a:cubicBezTo>
                  <a:pt x="263358" y="134905"/>
                  <a:pt x="261557" y="133101"/>
                  <a:pt x="261196" y="130937"/>
                </a:cubicBezTo>
                <a:cubicBezTo>
                  <a:pt x="260116" y="122641"/>
                  <a:pt x="257594" y="114705"/>
                  <a:pt x="254712" y="106770"/>
                </a:cubicBezTo>
                <a:cubicBezTo>
                  <a:pt x="253631" y="104605"/>
                  <a:pt x="254712" y="102441"/>
                  <a:pt x="256513" y="101359"/>
                </a:cubicBezTo>
                <a:lnTo>
                  <a:pt x="273446" y="91620"/>
                </a:lnTo>
                <a:cubicBezTo>
                  <a:pt x="274526" y="90899"/>
                  <a:pt x="274887" y="89456"/>
                  <a:pt x="274526" y="88013"/>
                </a:cubicBezTo>
                <a:lnTo>
                  <a:pt x="263718" y="69256"/>
                </a:lnTo>
                <a:cubicBezTo>
                  <a:pt x="262998" y="68535"/>
                  <a:pt x="262638" y="68174"/>
                  <a:pt x="261917" y="68174"/>
                </a:cubicBezTo>
                <a:cubicBezTo>
                  <a:pt x="261196" y="67813"/>
                  <a:pt x="260476" y="67813"/>
                  <a:pt x="260116" y="68174"/>
                </a:cubicBezTo>
                <a:lnTo>
                  <a:pt x="242823" y="77913"/>
                </a:lnTo>
                <a:cubicBezTo>
                  <a:pt x="241021" y="78995"/>
                  <a:pt x="238860" y="78634"/>
                  <a:pt x="237419" y="76831"/>
                </a:cubicBezTo>
                <a:cubicBezTo>
                  <a:pt x="232015" y="70338"/>
                  <a:pt x="226250" y="64567"/>
                  <a:pt x="219765" y="59156"/>
                </a:cubicBezTo>
                <a:cubicBezTo>
                  <a:pt x="217964" y="57713"/>
                  <a:pt x="217243" y="55188"/>
                  <a:pt x="218685" y="53385"/>
                </a:cubicBezTo>
                <a:lnTo>
                  <a:pt x="228052" y="36792"/>
                </a:lnTo>
                <a:cubicBezTo>
                  <a:pt x="229132" y="35349"/>
                  <a:pt x="228772" y="33907"/>
                  <a:pt x="227331" y="32824"/>
                </a:cubicBezTo>
                <a:lnTo>
                  <a:pt x="208597" y="22003"/>
                </a:lnTo>
                <a:cubicBezTo>
                  <a:pt x="207876" y="22003"/>
                  <a:pt x="207156" y="21642"/>
                  <a:pt x="206435" y="22003"/>
                </a:cubicBezTo>
                <a:cubicBezTo>
                  <a:pt x="205715" y="22003"/>
                  <a:pt x="205355" y="22364"/>
                  <a:pt x="204994" y="23085"/>
                </a:cubicBezTo>
                <a:lnTo>
                  <a:pt x="195267" y="40039"/>
                </a:lnTo>
                <a:cubicBezTo>
                  <a:pt x="194186" y="41842"/>
                  <a:pt x="191664" y="42564"/>
                  <a:pt x="189863" y="41842"/>
                </a:cubicBezTo>
                <a:cubicBezTo>
                  <a:pt x="181937" y="38956"/>
                  <a:pt x="173651" y="36792"/>
                  <a:pt x="165725" y="35349"/>
                </a:cubicBezTo>
                <a:cubicBezTo>
                  <a:pt x="163563" y="34989"/>
                  <a:pt x="161762" y="33185"/>
                  <a:pt x="161762" y="31021"/>
                </a:cubicBezTo>
                <a:lnTo>
                  <a:pt x="161762" y="11543"/>
                </a:lnTo>
                <a:cubicBezTo>
                  <a:pt x="161762" y="10100"/>
                  <a:pt x="160681" y="9018"/>
                  <a:pt x="158880" y="9018"/>
                </a:cubicBezTo>
                <a:lnTo>
                  <a:pt x="137624" y="9018"/>
                </a:lnTo>
                <a:close/>
                <a:moveTo>
                  <a:pt x="137624" y="0"/>
                </a:moveTo>
                <a:lnTo>
                  <a:pt x="158880" y="0"/>
                </a:lnTo>
                <a:cubicBezTo>
                  <a:pt x="165725" y="0"/>
                  <a:pt x="170769" y="5050"/>
                  <a:pt x="170769" y="11543"/>
                </a:cubicBezTo>
                <a:lnTo>
                  <a:pt x="170769" y="27053"/>
                </a:lnTo>
                <a:cubicBezTo>
                  <a:pt x="176893" y="28135"/>
                  <a:pt x="183378" y="29939"/>
                  <a:pt x="189503" y="32103"/>
                </a:cubicBezTo>
                <a:lnTo>
                  <a:pt x="197068" y="18757"/>
                </a:lnTo>
                <a:cubicBezTo>
                  <a:pt x="198870" y="15871"/>
                  <a:pt x="201392" y="14068"/>
                  <a:pt x="204274" y="13346"/>
                </a:cubicBezTo>
                <a:cubicBezTo>
                  <a:pt x="207156" y="12264"/>
                  <a:pt x="210398" y="12985"/>
                  <a:pt x="213280" y="14428"/>
                </a:cubicBezTo>
                <a:lnTo>
                  <a:pt x="231654" y="25250"/>
                </a:lnTo>
                <a:cubicBezTo>
                  <a:pt x="237419" y="28496"/>
                  <a:pt x="239220" y="35710"/>
                  <a:pt x="235978" y="41121"/>
                </a:cubicBezTo>
                <a:lnTo>
                  <a:pt x="228052" y="54828"/>
                </a:lnTo>
                <a:cubicBezTo>
                  <a:pt x="233095" y="58795"/>
                  <a:pt x="237779" y="63485"/>
                  <a:pt x="242102" y="68174"/>
                </a:cubicBezTo>
                <a:lnTo>
                  <a:pt x="255432" y="60599"/>
                </a:lnTo>
                <a:cubicBezTo>
                  <a:pt x="257954" y="58795"/>
                  <a:pt x="261196" y="58435"/>
                  <a:pt x="264079" y="59517"/>
                </a:cubicBezTo>
                <a:cubicBezTo>
                  <a:pt x="267321" y="59878"/>
                  <a:pt x="269843" y="62042"/>
                  <a:pt x="271284" y="64567"/>
                </a:cubicBezTo>
                <a:lnTo>
                  <a:pt x="282092" y="83684"/>
                </a:lnTo>
                <a:cubicBezTo>
                  <a:pt x="285335" y="89095"/>
                  <a:pt x="283533" y="96309"/>
                  <a:pt x="278129" y="99556"/>
                </a:cubicBezTo>
                <a:lnTo>
                  <a:pt x="264439" y="107130"/>
                </a:lnTo>
                <a:cubicBezTo>
                  <a:pt x="266601" y="113262"/>
                  <a:pt x="268042" y="119394"/>
                  <a:pt x="269483" y="125887"/>
                </a:cubicBezTo>
                <a:lnTo>
                  <a:pt x="284974" y="125887"/>
                </a:lnTo>
                <a:cubicBezTo>
                  <a:pt x="291459" y="125887"/>
                  <a:pt x="296503" y="130937"/>
                  <a:pt x="296503" y="137430"/>
                </a:cubicBezTo>
                <a:lnTo>
                  <a:pt x="296503" y="159072"/>
                </a:lnTo>
                <a:cubicBezTo>
                  <a:pt x="296503" y="165565"/>
                  <a:pt x="291459" y="170976"/>
                  <a:pt x="284974" y="170976"/>
                </a:cubicBezTo>
                <a:lnTo>
                  <a:pt x="269483" y="170976"/>
                </a:lnTo>
                <a:cubicBezTo>
                  <a:pt x="268042" y="177108"/>
                  <a:pt x="266601" y="183240"/>
                  <a:pt x="264439" y="189372"/>
                </a:cubicBezTo>
                <a:lnTo>
                  <a:pt x="278129" y="196947"/>
                </a:lnTo>
                <a:cubicBezTo>
                  <a:pt x="283533" y="200554"/>
                  <a:pt x="285335" y="207768"/>
                  <a:pt x="282092" y="213179"/>
                </a:cubicBezTo>
                <a:lnTo>
                  <a:pt x="271284" y="231936"/>
                </a:lnTo>
                <a:cubicBezTo>
                  <a:pt x="269843" y="234460"/>
                  <a:pt x="267321" y="236625"/>
                  <a:pt x="264079" y="237346"/>
                </a:cubicBezTo>
                <a:cubicBezTo>
                  <a:pt x="261196" y="238068"/>
                  <a:pt x="257954" y="237707"/>
                  <a:pt x="255432" y="236264"/>
                </a:cubicBezTo>
                <a:lnTo>
                  <a:pt x="242102" y="228328"/>
                </a:lnTo>
                <a:cubicBezTo>
                  <a:pt x="237779" y="233378"/>
                  <a:pt x="233095" y="237707"/>
                  <a:pt x="228052" y="242035"/>
                </a:cubicBezTo>
                <a:lnTo>
                  <a:pt x="235978" y="255382"/>
                </a:lnTo>
                <a:cubicBezTo>
                  <a:pt x="239220" y="261153"/>
                  <a:pt x="237419" y="268367"/>
                  <a:pt x="231654" y="271613"/>
                </a:cubicBezTo>
                <a:lnTo>
                  <a:pt x="213280" y="282074"/>
                </a:lnTo>
                <a:cubicBezTo>
                  <a:pt x="210398" y="283878"/>
                  <a:pt x="207156" y="284238"/>
                  <a:pt x="204274" y="283517"/>
                </a:cubicBezTo>
                <a:cubicBezTo>
                  <a:pt x="201392" y="282795"/>
                  <a:pt x="198870" y="280631"/>
                  <a:pt x="197068" y="278106"/>
                </a:cubicBezTo>
                <a:lnTo>
                  <a:pt x="189503" y="264399"/>
                </a:lnTo>
                <a:cubicBezTo>
                  <a:pt x="183378" y="266564"/>
                  <a:pt x="176893" y="268367"/>
                  <a:pt x="170769" y="269449"/>
                </a:cubicBezTo>
                <a:lnTo>
                  <a:pt x="170769" y="284960"/>
                </a:lnTo>
                <a:cubicBezTo>
                  <a:pt x="170769" y="291452"/>
                  <a:pt x="165725" y="296502"/>
                  <a:pt x="158880" y="296502"/>
                </a:cubicBezTo>
                <a:lnTo>
                  <a:pt x="137624" y="296502"/>
                </a:lnTo>
                <a:cubicBezTo>
                  <a:pt x="131139" y="296502"/>
                  <a:pt x="125735" y="291452"/>
                  <a:pt x="125735" y="284960"/>
                </a:cubicBezTo>
                <a:lnTo>
                  <a:pt x="125735" y="269449"/>
                </a:lnTo>
                <a:cubicBezTo>
                  <a:pt x="119610" y="268367"/>
                  <a:pt x="113485" y="266564"/>
                  <a:pt x="107001" y="264399"/>
                </a:cubicBezTo>
                <a:lnTo>
                  <a:pt x="99435" y="278106"/>
                </a:lnTo>
                <a:cubicBezTo>
                  <a:pt x="97994" y="280631"/>
                  <a:pt x="95472" y="282795"/>
                  <a:pt x="92230" y="283517"/>
                </a:cubicBezTo>
                <a:cubicBezTo>
                  <a:pt x="89347" y="284238"/>
                  <a:pt x="86105" y="283878"/>
                  <a:pt x="83583" y="282074"/>
                </a:cubicBezTo>
                <a:lnTo>
                  <a:pt x="64849" y="271613"/>
                </a:lnTo>
                <a:cubicBezTo>
                  <a:pt x="62327" y="269810"/>
                  <a:pt x="60165" y="267285"/>
                  <a:pt x="59445" y="264399"/>
                </a:cubicBezTo>
                <a:cubicBezTo>
                  <a:pt x="58724" y="261514"/>
                  <a:pt x="59085" y="258267"/>
                  <a:pt x="60526" y="255382"/>
                </a:cubicBezTo>
                <a:lnTo>
                  <a:pt x="68452" y="242035"/>
                </a:lnTo>
                <a:cubicBezTo>
                  <a:pt x="63408" y="237707"/>
                  <a:pt x="59085" y="233378"/>
                  <a:pt x="54761" y="228328"/>
                </a:cubicBezTo>
                <a:lnTo>
                  <a:pt x="41431" y="236264"/>
                </a:lnTo>
                <a:cubicBezTo>
                  <a:pt x="35667" y="239510"/>
                  <a:pt x="28821" y="237346"/>
                  <a:pt x="25219" y="231936"/>
                </a:cubicBezTo>
                <a:lnTo>
                  <a:pt x="14411" y="213179"/>
                </a:lnTo>
                <a:cubicBezTo>
                  <a:pt x="12969" y="210654"/>
                  <a:pt x="12609" y="207407"/>
                  <a:pt x="13330" y="204161"/>
                </a:cubicBezTo>
                <a:cubicBezTo>
                  <a:pt x="14411" y="201275"/>
                  <a:pt x="16212" y="198750"/>
                  <a:pt x="19094" y="196947"/>
                </a:cubicBezTo>
                <a:lnTo>
                  <a:pt x="32424" y="189372"/>
                </a:lnTo>
                <a:cubicBezTo>
                  <a:pt x="30262" y="183240"/>
                  <a:pt x="28461" y="177108"/>
                  <a:pt x="27380" y="170976"/>
                </a:cubicBezTo>
                <a:lnTo>
                  <a:pt x="11889" y="170976"/>
                </a:lnTo>
                <a:cubicBezTo>
                  <a:pt x="5404" y="170976"/>
                  <a:pt x="0" y="165565"/>
                  <a:pt x="0" y="159072"/>
                </a:cubicBezTo>
                <a:lnTo>
                  <a:pt x="0" y="137430"/>
                </a:lnTo>
                <a:cubicBezTo>
                  <a:pt x="0" y="130937"/>
                  <a:pt x="5404" y="125887"/>
                  <a:pt x="11889" y="125887"/>
                </a:cubicBezTo>
                <a:lnTo>
                  <a:pt x="27380" y="125887"/>
                </a:lnTo>
                <a:cubicBezTo>
                  <a:pt x="28461" y="119394"/>
                  <a:pt x="30262" y="113262"/>
                  <a:pt x="32424" y="107130"/>
                </a:cubicBezTo>
                <a:lnTo>
                  <a:pt x="19094" y="99556"/>
                </a:lnTo>
                <a:cubicBezTo>
                  <a:pt x="16212" y="98113"/>
                  <a:pt x="14411" y="95227"/>
                  <a:pt x="13330" y="92341"/>
                </a:cubicBezTo>
                <a:cubicBezTo>
                  <a:pt x="12609" y="89456"/>
                  <a:pt x="12969" y="86209"/>
                  <a:pt x="14411" y="83684"/>
                </a:cubicBezTo>
                <a:lnTo>
                  <a:pt x="25219" y="64567"/>
                </a:lnTo>
                <a:cubicBezTo>
                  <a:pt x="27020" y="62042"/>
                  <a:pt x="29542" y="59878"/>
                  <a:pt x="32424" y="59517"/>
                </a:cubicBezTo>
                <a:cubicBezTo>
                  <a:pt x="35306" y="58435"/>
                  <a:pt x="38549" y="58795"/>
                  <a:pt x="41431" y="60599"/>
                </a:cubicBezTo>
                <a:lnTo>
                  <a:pt x="54761" y="68174"/>
                </a:lnTo>
                <a:cubicBezTo>
                  <a:pt x="59085" y="63485"/>
                  <a:pt x="63408" y="58795"/>
                  <a:pt x="68452" y="54828"/>
                </a:cubicBezTo>
                <a:lnTo>
                  <a:pt x="60526" y="41121"/>
                </a:lnTo>
                <a:cubicBezTo>
                  <a:pt x="59085" y="38596"/>
                  <a:pt x="58724" y="35349"/>
                  <a:pt x="59445" y="32103"/>
                </a:cubicBezTo>
                <a:cubicBezTo>
                  <a:pt x="60165" y="29217"/>
                  <a:pt x="62327" y="26692"/>
                  <a:pt x="64849" y="25250"/>
                </a:cubicBezTo>
                <a:lnTo>
                  <a:pt x="83583" y="14428"/>
                </a:lnTo>
                <a:cubicBezTo>
                  <a:pt x="86105" y="12985"/>
                  <a:pt x="89347" y="12264"/>
                  <a:pt x="92230" y="13346"/>
                </a:cubicBezTo>
                <a:cubicBezTo>
                  <a:pt x="95472" y="14068"/>
                  <a:pt x="97994" y="15871"/>
                  <a:pt x="99435" y="18757"/>
                </a:cubicBezTo>
                <a:lnTo>
                  <a:pt x="107001" y="32103"/>
                </a:lnTo>
                <a:cubicBezTo>
                  <a:pt x="113485" y="29939"/>
                  <a:pt x="119610" y="28135"/>
                  <a:pt x="125735" y="27053"/>
                </a:cubicBezTo>
                <a:lnTo>
                  <a:pt x="125735" y="11543"/>
                </a:lnTo>
                <a:cubicBezTo>
                  <a:pt x="125735" y="5050"/>
                  <a:pt x="131139" y="0"/>
                  <a:pt x="1376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reeform 927">
            <a:extLst>
              <a:ext uri="{FF2B5EF4-FFF2-40B4-BE49-F238E27FC236}">
                <a16:creationId xmlns:a16="http://schemas.microsoft.com/office/drawing/2014/main" xmlns="" id="{EABA490C-BC44-B74F-9A12-9E89606DD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43" y="3365041"/>
            <a:ext cx="534605" cy="671227"/>
          </a:xfrm>
          <a:custGeom>
            <a:avLst/>
            <a:gdLst>
              <a:gd name="T0" fmla="*/ 798435 w 236178"/>
              <a:gd name="T1" fmla="*/ 3144734 h 296502"/>
              <a:gd name="T2" fmla="*/ 1998058 w 236178"/>
              <a:gd name="T3" fmla="*/ 2703379 h 296502"/>
              <a:gd name="T4" fmla="*/ 1298699 w 236178"/>
              <a:gd name="T5" fmla="*/ 2462792 h 296502"/>
              <a:gd name="T6" fmla="*/ 1298699 w 236178"/>
              <a:gd name="T7" fmla="*/ 2736271 h 296502"/>
              <a:gd name="T8" fmla="*/ 1298699 w 236178"/>
              <a:gd name="T9" fmla="*/ 2462792 h 296502"/>
              <a:gd name="T10" fmla="*/ 1860611 w 236178"/>
              <a:gd name="T11" fmla="*/ 2504153 h 296502"/>
              <a:gd name="T12" fmla="*/ 1780364 w 236178"/>
              <a:gd name="T13" fmla="*/ 2556198 h 296502"/>
              <a:gd name="T14" fmla="*/ 883792 w 236178"/>
              <a:gd name="T15" fmla="*/ 2340054 h 296502"/>
              <a:gd name="T16" fmla="*/ 769356 w 236178"/>
              <a:gd name="T17" fmla="*/ 2580216 h 296502"/>
              <a:gd name="T18" fmla="*/ 814304 w 236178"/>
              <a:gd name="T19" fmla="*/ 2360069 h 296502"/>
              <a:gd name="T20" fmla="*/ 2222502 w 236178"/>
              <a:gd name="T21" fmla="*/ 2111222 h 296502"/>
              <a:gd name="T22" fmla="*/ 2171188 w 236178"/>
              <a:gd name="T23" fmla="*/ 2194695 h 296502"/>
              <a:gd name="T24" fmla="*/ 2076426 w 236178"/>
              <a:gd name="T25" fmla="*/ 2023788 h 296502"/>
              <a:gd name="T26" fmla="*/ 555562 w 236178"/>
              <a:gd name="T27" fmla="*/ 2111222 h 296502"/>
              <a:gd name="T28" fmla="*/ 345556 w 236178"/>
              <a:gd name="T29" fmla="*/ 2178795 h 296502"/>
              <a:gd name="T30" fmla="*/ 2171451 w 236178"/>
              <a:gd name="T31" fmla="*/ 1578281 h 296502"/>
              <a:gd name="T32" fmla="*/ 2340605 w 236178"/>
              <a:gd name="T33" fmla="*/ 1678334 h 296502"/>
              <a:gd name="T34" fmla="*/ 2171451 w 236178"/>
              <a:gd name="T35" fmla="*/ 1578281 h 296502"/>
              <a:gd name="T36" fmla="*/ 447764 w 236178"/>
              <a:gd name="T37" fmla="*/ 1626302 h 296502"/>
              <a:gd name="T38" fmla="*/ 191081 w 236178"/>
              <a:gd name="T39" fmla="*/ 1626302 h 296502"/>
              <a:gd name="T40" fmla="*/ 2238282 w 236178"/>
              <a:gd name="T41" fmla="*/ 1071766 h 296502"/>
              <a:gd name="T42" fmla="*/ 2052744 w 236178"/>
              <a:gd name="T43" fmla="*/ 1227507 h 296502"/>
              <a:gd name="T44" fmla="*/ 2171188 w 236178"/>
              <a:gd name="T45" fmla="*/ 1052300 h 296502"/>
              <a:gd name="T46" fmla="*/ 571121 w 236178"/>
              <a:gd name="T47" fmla="*/ 1204150 h 296502"/>
              <a:gd name="T48" fmla="*/ 365024 w 236178"/>
              <a:gd name="T49" fmla="*/ 1137954 h 296502"/>
              <a:gd name="T50" fmla="*/ 1298047 w 236178"/>
              <a:gd name="T51" fmla="*/ 953907 h 296502"/>
              <a:gd name="T52" fmla="*/ 1681593 w 236178"/>
              <a:gd name="T53" fmla="*/ 1579968 h 296502"/>
              <a:gd name="T54" fmla="*/ 1298047 w 236178"/>
              <a:gd name="T55" fmla="*/ 1678413 h 296502"/>
              <a:gd name="T56" fmla="*/ 1298047 w 236178"/>
              <a:gd name="T57" fmla="*/ 953907 h 296502"/>
              <a:gd name="T58" fmla="*/ 1780364 w 236178"/>
              <a:gd name="T59" fmla="*/ 891210 h 296502"/>
              <a:gd name="T60" fmla="*/ 1696297 w 236178"/>
              <a:gd name="T61" fmla="*/ 843157 h 296502"/>
              <a:gd name="T62" fmla="*/ 744833 w 236178"/>
              <a:gd name="T63" fmla="*/ 675059 h 296502"/>
              <a:gd name="T64" fmla="*/ 883792 w 236178"/>
              <a:gd name="T65" fmla="*/ 911223 h 296502"/>
              <a:gd name="T66" fmla="*/ 728494 w 236178"/>
              <a:gd name="T67" fmla="*/ 743105 h 296502"/>
              <a:gd name="T68" fmla="*/ 1350821 w 236178"/>
              <a:gd name="T69" fmla="*/ 583560 h 296502"/>
              <a:gd name="T70" fmla="*/ 1250602 w 236178"/>
              <a:gd name="T71" fmla="*/ 748080 h 296502"/>
              <a:gd name="T72" fmla="*/ 1290080 w 236178"/>
              <a:gd name="T73" fmla="*/ 425601 h 296502"/>
              <a:gd name="T74" fmla="*/ 2481839 w 236178"/>
              <a:gd name="T75" fmla="*/ 1619664 h 296502"/>
              <a:gd name="T76" fmla="*/ 652908 w 236178"/>
              <a:gd name="T77" fmla="*/ 212813 h 296502"/>
              <a:gd name="T78" fmla="*/ 1998058 w 236178"/>
              <a:gd name="T79" fmla="*/ 539874 h 296502"/>
              <a:gd name="T80" fmla="*/ 798435 w 236178"/>
              <a:gd name="T81" fmla="*/ 98520 h 296502"/>
              <a:gd name="T82" fmla="*/ 2025594 w 236178"/>
              <a:gd name="T83" fmla="*/ 193122 h 296502"/>
              <a:gd name="T84" fmla="*/ 2116055 w 236178"/>
              <a:gd name="T85" fmla="*/ 2616686 h 296502"/>
              <a:gd name="T86" fmla="*/ 798435 w 236178"/>
              <a:gd name="T87" fmla="*/ 3239316 h 296502"/>
              <a:gd name="T88" fmla="*/ 0 w 236178"/>
              <a:gd name="T89" fmla="*/ 1619664 h 296502"/>
              <a:gd name="T90" fmla="*/ 798435 w 236178"/>
              <a:gd name="T91" fmla="*/ 0 h 2965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36178" h="296502">
                <a:moveTo>
                  <a:pt x="53562" y="247446"/>
                </a:moveTo>
                <a:lnTo>
                  <a:pt x="59673" y="277024"/>
                </a:lnTo>
                <a:cubicBezTo>
                  <a:pt x="60752" y="283517"/>
                  <a:pt x="66503" y="287845"/>
                  <a:pt x="72974" y="287845"/>
                </a:cubicBezTo>
                <a:lnTo>
                  <a:pt x="163204" y="287845"/>
                </a:lnTo>
                <a:cubicBezTo>
                  <a:pt x="169674" y="287845"/>
                  <a:pt x="175066" y="283517"/>
                  <a:pt x="176145" y="277024"/>
                </a:cubicBezTo>
                <a:lnTo>
                  <a:pt x="182615" y="247446"/>
                </a:lnTo>
                <a:cubicBezTo>
                  <a:pt x="163923" y="259710"/>
                  <a:pt x="141635" y="266924"/>
                  <a:pt x="117909" y="266924"/>
                </a:cubicBezTo>
                <a:cubicBezTo>
                  <a:pt x="94183" y="266924"/>
                  <a:pt x="72255" y="259710"/>
                  <a:pt x="53562" y="247446"/>
                </a:cubicBezTo>
                <a:close/>
                <a:moveTo>
                  <a:pt x="118696" y="225425"/>
                </a:moveTo>
                <a:cubicBezTo>
                  <a:pt x="121261" y="225425"/>
                  <a:pt x="123459" y="227266"/>
                  <a:pt x="123459" y="230211"/>
                </a:cubicBezTo>
                <a:lnTo>
                  <a:pt x="123459" y="245671"/>
                </a:lnTo>
                <a:cubicBezTo>
                  <a:pt x="123459" y="248248"/>
                  <a:pt x="121261" y="250457"/>
                  <a:pt x="118696" y="250457"/>
                </a:cubicBezTo>
                <a:cubicBezTo>
                  <a:pt x="116498" y="250457"/>
                  <a:pt x="114300" y="248248"/>
                  <a:pt x="114300" y="245671"/>
                </a:cubicBezTo>
                <a:lnTo>
                  <a:pt x="114300" y="230211"/>
                </a:lnTo>
                <a:cubicBezTo>
                  <a:pt x="114300" y="227266"/>
                  <a:pt x="116498" y="225425"/>
                  <a:pt x="118696" y="225425"/>
                </a:cubicBezTo>
                <a:close/>
                <a:moveTo>
                  <a:pt x="156781" y="214190"/>
                </a:moveTo>
                <a:cubicBezTo>
                  <a:pt x="158528" y="212725"/>
                  <a:pt x="161322" y="213458"/>
                  <a:pt x="162719" y="216022"/>
                </a:cubicBezTo>
                <a:lnTo>
                  <a:pt x="170053" y="229211"/>
                </a:lnTo>
                <a:cubicBezTo>
                  <a:pt x="171101" y="231409"/>
                  <a:pt x="170752" y="233974"/>
                  <a:pt x="168656" y="235439"/>
                </a:cubicBezTo>
                <a:cubicBezTo>
                  <a:pt x="167608" y="235805"/>
                  <a:pt x="167259" y="236172"/>
                  <a:pt x="166211" y="236172"/>
                </a:cubicBezTo>
                <a:cubicBezTo>
                  <a:pt x="164814" y="236172"/>
                  <a:pt x="163417" y="235439"/>
                  <a:pt x="162719" y="233974"/>
                </a:cubicBezTo>
                <a:lnTo>
                  <a:pt x="155035" y="220418"/>
                </a:lnTo>
                <a:cubicBezTo>
                  <a:pt x="153987" y="218220"/>
                  <a:pt x="154686" y="215290"/>
                  <a:pt x="156781" y="214190"/>
                </a:cubicBezTo>
                <a:close/>
                <a:moveTo>
                  <a:pt x="80775" y="214190"/>
                </a:moveTo>
                <a:cubicBezTo>
                  <a:pt x="83016" y="215290"/>
                  <a:pt x="83763" y="218220"/>
                  <a:pt x="82269" y="220418"/>
                </a:cubicBezTo>
                <a:lnTo>
                  <a:pt x="74425" y="233974"/>
                </a:lnTo>
                <a:cubicBezTo>
                  <a:pt x="73678" y="235439"/>
                  <a:pt x="71810" y="236172"/>
                  <a:pt x="70316" y="236172"/>
                </a:cubicBezTo>
                <a:cubicBezTo>
                  <a:pt x="69569" y="236172"/>
                  <a:pt x="68822" y="235805"/>
                  <a:pt x="68075" y="235439"/>
                </a:cubicBezTo>
                <a:cubicBezTo>
                  <a:pt x="65834" y="233974"/>
                  <a:pt x="65087" y="231409"/>
                  <a:pt x="66581" y="229211"/>
                </a:cubicBezTo>
                <a:lnTo>
                  <a:pt x="74425" y="216022"/>
                </a:lnTo>
                <a:cubicBezTo>
                  <a:pt x="75546" y="213458"/>
                  <a:pt x="78534" y="212725"/>
                  <a:pt x="80775" y="214190"/>
                </a:cubicBezTo>
                <a:close/>
                <a:moveTo>
                  <a:pt x="189778" y="185241"/>
                </a:moveTo>
                <a:lnTo>
                  <a:pt x="203128" y="193245"/>
                </a:lnTo>
                <a:cubicBezTo>
                  <a:pt x="205293" y="194337"/>
                  <a:pt x="206014" y="197247"/>
                  <a:pt x="204571" y="199430"/>
                </a:cubicBezTo>
                <a:cubicBezTo>
                  <a:pt x="203850" y="200885"/>
                  <a:pt x="202406" y="201249"/>
                  <a:pt x="200963" y="201249"/>
                </a:cubicBezTo>
                <a:cubicBezTo>
                  <a:pt x="199881" y="201249"/>
                  <a:pt x="199520" y="201249"/>
                  <a:pt x="198438" y="200885"/>
                </a:cubicBezTo>
                <a:lnTo>
                  <a:pt x="185088" y="193245"/>
                </a:lnTo>
                <a:cubicBezTo>
                  <a:pt x="182923" y="191790"/>
                  <a:pt x="182562" y="189243"/>
                  <a:pt x="183645" y="186697"/>
                </a:cubicBezTo>
                <a:cubicBezTo>
                  <a:pt x="185088" y="184878"/>
                  <a:pt x="187613" y="184150"/>
                  <a:pt x="189778" y="185241"/>
                </a:cubicBezTo>
                <a:close/>
                <a:moveTo>
                  <a:pt x="46156" y="185241"/>
                </a:moveTo>
                <a:cubicBezTo>
                  <a:pt x="48643" y="184150"/>
                  <a:pt x="51131" y="184878"/>
                  <a:pt x="52198" y="186697"/>
                </a:cubicBezTo>
                <a:cubicBezTo>
                  <a:pt x="53619" y="189243"/>
                  <a:pt x="52908" y="191790"/>
                  <a:pt x="50776" y="193245"/>
                </a:cubicBezTo>
                <a:lnTo>
                  <a:pt x="37626" y="200885"/>
                </a:lnTo>
                <a:cubicBezTo>
                  <a:pt x="36915" y="201249"/>
                  <a:pt x="36204" y="201249"/>
                  <a:pt x="35493" y="201249"/>
                </a:cubicBezTo>
                <a:cubicBezTo>
                  <a:pt x="33716" y="201249"/>
                  <a:pt x="32650" y="200885"/>
                  <a:pt x="31583" y="199430"/>
                </a:cubicBezTo>
                <a:cubicBezTo>
                  <a:pt x="30162" y="197247"/>
                  <a:pt x="31228" y="194337"/>
                  <a:pt x="33361" y="193245"/>
                </a:cubicBezTo>
                <a:lnTo>
                  <a:pt x="46156" y="185241"/>
                </a:lnTo>
                <a:close/>
                <a:moveTo>
                  <a:pt x="198461" y="144463"/>
                </a:moveTo>
                <a:lnTo>
                  <a:pt x="213922" y="144463"/>
                </a:lnTo>
                <a:cubicBezTo>
                  <a:pt x="216498" y="144463"/>
                  <a:pt x="218707" y="146295"/>
                  <a:pt x="218707" y="148859"/>
                </a:cubicBezTo>
                <a:cubicBezTo>
                  <a:pt x="218707" y="151424"/>
                  <a:pt x="216498" y="153622"/>
                  <a:pt x="213922" y="153622"/>
                </a:cubicBezTo>
                <a:lnTo>
                  <a:pt x="198461" y="153622"/>
                </a:lnTo>
                <a:cubicBezTo>
                  <a:pt x="195884" y="153622"/>
                  <a:pt x="193675" y="151424"/>
                  <a:pt x="193675" y="148859"/>
                </a:cubicBezTo>
                <a:cubicBezTo>
                  <a:pt x="193675" y="146295"/>
                  <a:pt x="195884" y="144463"/>
                  <a:pt x="198461" y="144463"/>
                </a:cubicBezTo>
                <a:close/>
                <a:moveTo>
                  <a:pt x="21664" y="144463"/>
                </a:moveTo>
                <a:lnTo>
                  <a:pt x="36722" y="144463"/>
                </a:lnTo>
                <a:cubicBezTo>
                  <a:pt x="39174" y="144463"/>
                  <a:pt x="40925" y="146295"/>
                  <a:pt x="40925" y="148859"/>
                </a:cubicBezTo>
                <a:cubicBezTo>
                  <a:pt x="40925" y="151424"/>
                  <a:pt x="39174" y="153622"/>
                  <a:pt x="36722" y="153622"/>
                </a:cubicBezTo>
                <a:lnTo>
                  <a:pt x="21664" y="153622"/>
                </a:lnTo>
                <a:cubicBezTo>
                  <a:pt x="19213" y="153622"/>
                  <a:pt x="17462" y="151424"/>
                  <a:pt x="17462" y="148859"/>
                </a:cubicBezTo>
                <a:cubicBezTo>
                  <a:pt x="17462" y="146295"/>
                  <a:pt x="19213" y="144463"/>
                  <a:pt x="21664" y="144463"/>
                </a:cubicBezTo>
                <a:close/>
                <a:moveTo>
                  <a:pt x="198438" y="96319"/>
                </a:moveTo>
                <a:cubicBezTo>
                  <a:pt x="200602" y="95250"/>
                  <a:pt x="203489" y="95963"/>
                  <a:pt x="204571" y="98101"/>
                </a:cubicBezTo>
                <a:cubicBezTo>
                  <a:pt x="206014" y="100239"/>
                  <a:pt x="205293" y="103091"/>
                  <a:pt x="203128" y="104160"/>
                </a:cubicBezTo>
                <a:lnTo>
                  <a:pt x="189778" y="111644"/>
                </a:lnTo>
                <a:cubicBezTo>
                  <a:pt x="189057" y="112000"/>
                  <a:pt x="188335" y="112357"/>
                  <a:pt x="187613" y="112357"/>
                </a:cubicBezTo>
                <a:cubicBezTo>
                  <a:pt x="186170" y="112357"/>
                  <a:pt x="184727" y="111644"/>
                  <a:pt x="183645" y="110218"/>
                </a:cubicBezTo>
                <a:cubicBezTo>
                  <a:pt x="182562" y="108080"/>
                  <a:pt x="182923" y="105229"/>
                  <a:pt x="185088" y="104160"/>
                </a:cubicBezTo>
                <a:lnTo>
                  <a:pt x="198438" y="96319"/>
                </a:lnTo>
                <a:close/>
                <a:moveTo>
                  <a:pt x="37626" y="96319"/>
                </a:moveTo>
                <a:lnTo>
                  <a:pt x="50776" y="104160"/>
                </a:lnTo>
                <a:cubicBezTo>
                  <a:pt x="52908" y="105229"/>
                  <a:pt x="53619" y="108080"/>
                  <a:pt x="52198" y="110218"/>
                </a:cubicBezTo>
                <a:cubicBezTo>
                  <a:pt x="51487" y="111644"/>
                  <a:pt x="50065" y="112357"/>
                  <a:pt x="48643" y="112357"/>
                </a:cubicBezTo>
                <a:cubicBezTo>
                  <a:pt x="47577" y="112357"/>
                  <a:pt x="47222" y="112000"/>
                  <a:pt x="46156" y="111644"/>
                </a:cubicBezTo>
                <a:lnTo>
                  <a:pt x="33361" y="104160"/>
                </a:lnTo>
                <a:cubicBezTo>
                  <a:pt x="31228" y="103091"/>
                  <a:pt x="30162" y="100239"/>
                  <a:pt x="31583" y="98101"/>
                </a:cubicBezTo>
                <a:cubicBezTo>
                  <a:pt x="33005" y="95963"/>
                  <a:pt x="35493" y="95250"/>
                  <a:pt x="37626" y="96319"/>
                </a:cubicBezTo>
                <a:close/>
                <a:moveTo>
                  <a:pt x="118637" y="87313"/>
                </a:moveTo>
                <a:cubicBezTo>
                  <a:pt x="121167" y="87313"/>
                  <a:pt x="123335" y="89115"/>
                  <a:pt x="123335" y="91638"/>
                </a:cubicBezTo>
                <a:lnTo>
                  <a:pt x="123335" y="144617"/>
                </a:lnTo>
                <a:lnTo>
                  <a:pt x="153691" y="144617"/>
                </a:lnTo>
                <a:cubicBezTo>
                  <a:pt x="156221" y="144617"/>
                  <a:pt x="158389" y="146420"/>
                  <a:pt x="158389" y="148942"/>
                </a:cubicBezTo>
                <a:cubicBezTo>
                  <a:pt x="158389" y="151465"/>
                  <a:pt x="156221" y="153628"/>
                  <a:pt x="153691" y="153628"/>
                </a:cubicBezTo>
                <a:lnTo>
                  <a:pt x="118637" y="153628"/>
                </a:lnTo>
                <a:cubicBezTo>
                  <a:pt x="116469" y="153628"/>
                  <a:pt x="114300" y="151465"/>
                  <a:pt x="114300" y="148942"/>
                </a:cubicBezTo>
                <a:lnTo>
                  <a:pt x="114300" y="91638"/>
                </a:lnTo>
                <a:cubicBezTo>
                  <a:pt x="114300" y="89115"/>
                  <a:pt x="116469" y="87313"/>
                  <a:pt x="118637" y="87313"/>
                </a:cubicBezTo>
                <a:close/>
                <a:moveTo>
                  <a:pt x="168656" y="61790"/>
                </a:moveTo>
                <a:cubicBezTo>
                  <a:pt x="170752" y="62889"/>
                  <a:pt x="171101" y="65820"/>
                  <a:pt x="170053" y="68018"/>
                </a:cubicBezTo>
                <a:lnTo>
                  <a:pt x="162719" y="81574"/>
                </a:lnTo>
                <a:cubicBezTo>
                  <a:pt x="161671" y="83039"/>
                  <a:pt x="160274" y="83772"/>
                  <a:pt x="158877" y="83772"/>
                </a:cubicBezTo>
                <a:cubicBezTo>
                  <a:pt x="158178" y="83772"/>
                  <a:pt x="157480" y="83772"/>
                  <a:pt x="156781" y="83405"/>
                </a:cubicBezTo>
                <a:cubicBezTo>
                  <a:pt x="154686" y="81940"/>
                  <a:pt x="153987" y="79375"/>
                  <a:pt x="155035" y="77177"/>
                </a:cubicBezTo>
                <a:lnTo>
                  <a:pt x="162719" y="63622"/>
                </a:lnTo>
                <a:cubicBezTo>
                  <a:pt x="163767" y="61424"/>
                  <a:pt x="166211" y="60325"/>
                  <a:pt x="168656" y="61790"/>
                </a:cubicBezTo>
                <a:close/>
                <a:moveTo>
                  <a:pt x="68075" y="61790"/>
                </a:moveTo>
                <a:cubicBezTo>
                  <a:pt x="70316" y="60325"/>
                  <a:pt x="73304" y="61424"/>
                  <a:pt x="74425" y="63622"/>
                </a:cubicBezTo>
                <a:lnTo>
                  <a:pt x="82269" y="77177"/>
                </a:lnTo>
                <a:cubicBezTo>
                  <a:pt x="83763" y="79375"/>
                  <a:pt x="83016" y="81940"/>
                  <a:pt x="80775" y="83405"/>
                </a:cubicBezTo>
                <a:cubicBezTo>
                  <a:pt x="80028" y="83772"/>
                  <a:pt x="79281" y="83772"/>
                  <a:pt x="78160" y="83772"/>
                </a:cubicBezTo>
                <a:cubicBezTo>
                  <a:pt x="76666" y="83772"/>
                  <a:pt x="75172" y="83039"/>
                  <a:pt x="74425" y="81574"/>
                </a:cubicBezTo>
                <a:lnTo>
                  <a:pt x="66581" y="68018"/>
                </a:lnTo>
                <a:cubicBezTo>
                  <a:pt x="65087" y="65820"/>
                  <a:pt x="65834" y="62889"/>
                  <a:pt x="68075" y="61790"/>
                </a:cubicBezTo>
                <a:close/>
                <a:moveTo>
                  <a:pt x="118696" y="49213"/>
                </a:moveTo>
                <a:cubicBezTo>
                  <a:pt x="121261" y="49213"/>
                  <a:pt x="123459" y="50964"/>
                  <a:pt x="123459" y="53415"/>
                </a:cubicBezTo>
                <a:lnTo>
                  <a:pt x="123459" y="68473"/>
                </a:lnTo>
                <a:cubicBezTo>
                  <a:pt x="123459" y="70924"/>
                  <a:pt x="121261" y="72675"/>
                  <a:pt x="118696" y="72675"/>
                </a:cubicBezTo>
                <a:cubicBezTo>
                  <a:pt x="116498" y="72675"/>
                  <a:pt x="114300" y="70924"/>
                  <a:pt x="114300" y="68473"/>
                </a:cubicBezTo>
                <a:lnTo>
                  <a:pt x="114300" y="53415"/>
                </a:lnTo>
                <a:cubicBezTo>
                  <a:pt x="114300" y="50964"/>
                  <a:pt x="116498" y="49213"/>
                  <a:pt x="118696" y="49213"/>
                </a:cubicBezTo>
                <a:close/>
                <a:moveTo>
                  <a:pt x="117909" y="38956"/>
                </a:moveTo>
                <a:cubicBezTo>
                  <a:pt x="57876" y="38956"/>
                  <a:pt x="8987" y="88013"/>
                  <a:pt x="8987" y="148251"/>
                </a:cubicBezTo>
                <a:cubicBezTo>
                  <a:pt x="8987" y="208850"/>
                  <a:pt x="57876" y="257907"/>
                  <a:pt x="117909" y="257907"/>
                </a:cubicBezTo>
                <a:cubicBezTo>
                  <a:pt x="177942" y="257907"/>
                  <a:pt x="226831" y="208850"/>
                  <a:pt x="226831" y="148251"/>
                </a:cubicBezTo>
                <a:cubicBezTo>
                  <a:pt x="226831" y="88013"/>
                  <a:pt x="177942" y="38956"/>
                  <a:pt x="117909" y="38956"/>
                </a:cubicBezTo>
                <a:close/>
                <a:moveTo>
                  <a:pt x="72974" y="9018"/>
                </a:moveTo>
                <a:cubicBezTo>
                  <a:pt x="66503" y="9018"/>
                  <a:pt x="60752" y="13346"/>
                  <a:pt x="59673" y="19478"/>
                </a:cubicBezTo>
                <a:lnTo>
                  <a:pt x="53562" y="49417"/>
                </a:lnTo>
                <a:cubicBezTo>
                  <a:pt x="72255" y="37153"/>
                  <a:pt x="94183" y="29939"/>
                  <a:pt x="117909" y="29939"/>
                </a:cubicBezTo>
                <a:cubicBezTo>
                  <a:pt x="141635" y="29939"/>
                  <a:pt x="163923" y="37153"/>
                  <a:pt x="182615" y="49417"/>
                </a:cubicBezTo>
                <a:lnTo>
                  <a:pt x="176145" y="19478"/>
                </a:lnTo>
                <a:cubicBezTo>
                  <a:pt x="175066" y="13346"/>
                  <a:pt x="169674" y="9018"/>
                  <a:pt x="163204" y="9018"/>
                </a:cubicBezTo>
                <a:lnTo>
                  <a:pt x="72974" y="9018"/>
                </a:lnTo>
                <a:close/>
                <a:moveTo>
                  <a:pt x="72974" y="0"/>
                </a:moveTo>
                <a:lnTo>
                  <a:pt x="163204" y="0"/>
                </a:lnTo>
                <a:cubicBezTo>
                  <a:pt x="173988" y="0"/>
                  <a:pt x="182975" y="7575"/>
                  <a:pt x="185132" y="17675"/>
                </a:cubicBezTo>
                <a:lnTo>
                  <a:pt x="193400" y="57353"/>
                </a:lnTo>
                <a:cubicBezTo>
                  <a:pt x="219282" y="78995"/>
                  <a:pt x="236178" y="111820"/>
                  <a:pt x="236178" y="148251"/>
                </a:cubicBezTo>
                <a:cubicBezTo>
                  <a:pt x="236178" y="185043"/>
                  <a:pt x="219282" y="217507"/>
                  <a:pt x="193400" y="239510"/>
                </a:cubicBezTo>
                <a:lnTo>
                  <a:pt x="185132" y="278828"/>
                </a:lnTo>
                <a:cubicBezTo>
                  <a:pt x="182975" y="289288"/>
                  <a:pt x="173988" y="296502"/>
                  <a:pt x="163204" y="296502"/>
                </a:cubicBezTo>
                <a:lnTo>
                  <a:pt x="72974" y="296502"/>
                </a:lnTo>
                <a:cubicBezTo>
                  <a:pt x="62190" y="296502"/>
                  <a:pt x="53203" y="289288"/>
                  <a:pt x="51046" y="278828"/>
                </a:cubicBezTo>
                <a:lnTo>
                  <a:pt x="42778" y="239510"/>
                </a:lnTo>
                <a:cubicBezTo>
                  <a:pt x="16536" y="217507"/>
                  <a:pt x="0" y="185043"/>
                  <a:pt x="0" y="148251"/>
                </a:cubicBezTo>
                <a:cubicBezTo>
                  <a:pt x="0" y="111820"/>
                  <a:pt x="16536" y="78995"/>
                  <a:pt x="42778" y="57353"/>
                </a:cubicBezTo>
                <a:lnTo>
                  <a:pt x="51046" y="17675"/>
                </a:lnTo>
                <a:cubicBezTo>
                  <a:pt x="53203" y="7575"/>
                  <a:pt x="62190" y="0"/>
                  <a:pt x="729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reeform 928">
            <a:extLst>
              <a:ext uri="{FF2B5EF4-FFF2-40B4-BE49-F238E27FC236}">
                <a16:creationId xmlns:a16="http://schemas.microsoft.com/office/drawing/2014/main" xmlns="" id="{754ECAED-DE8B-9D44-A4C5-6536CFC0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800" y="3365041"/>
            <a:ext cx="671227" cy="671227"/>
          </a:xfrm>
          <a:custGeom>
            <a:avLst/>
            <a:gdLst>
              <a:gd name="T0" fmla="*/ 2652783 w 296503"/>
              <a:gd name="T1" fmla="*/ 3144734 h 296502"/>
              <a:gd name="T2" fmla="*/ 255275 w 296503"/>
              <a:gd name="T3" fmla="*/ 1715088 h 296502"/>
              <a:gd name="T4" fmla="*/ 330227 w 296503"/>
              <a:gd name="T5" fmla="*/ 1784468 h 296502"/>
              <a:gd name="T6" fmla="*/ 242802 w 296503"/>
              <a:gd name="T7" fmla="*/ 1749775 h 296502"/>
              <a:gd name="T8" fmla="*/ 342694 w 296503"/>
              <a:gd name="T9" fmla="*/ 1227390 h 296502"/>
              <a:gd name="T10" fmla="*/ 292772 w 296503"/>
              <a:gd name="T11" fmla="*/ 1179373 h 296502"/>
              <a:gd name="T12" fmla="*/ 1688499 w 296503"/>
              <a:gd name="T13" fmla="*/ 2289596 h 296502"/>
              <a:gd name="T14" fmla="*/ 1342148 w 296503"/>
              <a:gd name="T15" fmla="*/ 2309302 h 296502"/>
              <a:gd name="T16" fmla="*/ 1294897 w 296503"/>
              <a:gd name="T17" fmla="*/ 2529985 h 296502"/>
              <a:gd name="T18" fmla="*/ 1920713 w 296503"/>
              <a:gd name="T19" fmla="*/ 2880715 h 296502"/>
              <a:gd name="T20" fmla="*/ 2538651 w 296503"/>
              <a:gd name="T21" fmla="*/ 1828537 h 296502"/>
              <a:gd name="T22" fmla="*/ 2412686 w 296503"/>
              <a:gd name="T23" fmla="*/ 1812770 h 296502"/>
              <a:gd name="T24" fmla="*/ 2184411 w 296503"/>
              <a:gd name="T25" fmla="*/ 1765466 h 296502"/>
              <a:gd name="T26" fmla="*/ 1916779 w 296503"/>
              <a:gd name="T27" fmla="*/ 1761537 h 296502"/>
              <a:gd name="T28" fmla="*/ 1786901 w 296503"/>
              <a:gd name="T29" fmla="*/ 1079774 h 296502"/>
              <a:gd name="T30" fmla="*/ 2996363 w 296503"/>
              <a:gd name="T31" fmla="*/ 1458082 h 296502"/>
              <a:gd name="T32" fmla="*/ 2896304 w 296503"/>
              <a:gd name="T33" fmla="*/ 1000817 h 296502"/>
              <a:gd name="T34" fmla="*/ 330227 w 296503"/>
              <a:gd name="T35" fmla="*/ 678341 h 296502"/>
              <a:gd name="T36" fmla="*/ 292772 w 296503"/>
              <a:gd name="T37" fmla="*/ 759273 h 296502"/>
              <a:gd name="T38" fmla="*/ 255275 w 296503"/>
              <a:gd name="T39" fmla="*/ 678341 h 296502"/>
              <a:gd name="T40" fmla="*/ 2320052 w 296503"/>
              <a:gd name="T41" fmla="*/ 847667 h 296502"/>
              <a:gd name="T42" fmla="*/ 2221957 w 296503"/>
              <a:gd name="T43" fmla="*/ 1487294 h 296502"/>
              <a:gd name="T44" fmla="*/ 1229199 w 296503"/>
              <a:gd name="T45" fmla="*/ 635766 h 296502"/>
              <a:gd name="T46" fmla="*/ 1229199 w 296503"/>
              <a:gd name="T47" fmla="*/ 1840460 h 296502"/>
              <a:gd name="T48" fmla="*/ 1445011 w 296503"/>
              <a:gd name="T49" fmla="*/ 1938568 h 296502"/>
              <a:gd name="T50" fmla="*/ 919190 w 296503"/>
              <a:gd name="T51" fmla="*/ 847667 h 296502"/>
              <a:gd name="T52" fmla="*/ 590384 w 296503"/>
              <a:gd name="T53" fmla="*/ 2356600 h 296502"/>
              <a:gd name="T54" fmla="*/ 1590103 w 296503"/>
              <a:gd name="T55" fmla="*/ 2226535 h 296502"/>
              <a:gd name="T56" fmla="*/ 1979754 w 296503"/>
              <a:gd name="T57" fmla="*/ 1150713 h 296502"/>
              <a:gd name="T58" fmla="*/ 2302493 w 296503"/>
              <a:gd name="T59" fmla="*/ 1623605 h 296502"/>
              <a:gd name="T60" fmla="*/ 2747245 w 296503"/>
              <a:gd name="T61" fmla="*/ 1923108 h 296502"/>
              <a:gd name="T62" fmla="*/ 2944039 w 296503"/>
              <a:gd name="T63" fmla="*/ 2356600 h 296502"/>
              <a:gd name="T64" fmla="*/ 2944039 w 296503"/>
              <a:gd name="T65" fmla="*/ 98520 h 296502"/>
              <a:gd name="T66" fmla="*/ 2700021 w 296503"/>
              <a:gd name="T67" fmla="*/ 1670885 h 296502"/>
              <a:gd name="T68" fmla="*/ 590384 w 296503"/>
              <a:gd name="T69" fmla="*/ 98520 h 296502"/>
              <a:gd name="T70" fmla="*/ 98402 w 296503"/>
              <a:gd name="T71" fmla="*/ 2159554 h 296502"/>
              <a:gd name="T72" fmla="*/ 491997 w 296503"/>
              <a:gd name="T73" fmla="*/ 98520 h 296502"/>
              <a:gd name="T74" fmla="*/ 2944039 w 296503"/>
              <a:gd name="T75" fmla="*/ 0 h 296502"/>
              <a:gd name="T76" fmla="*/ 2944039 w 296503"/>
              <a:gd name="T77" fmla="*/ 2455117 h 296502"/>
              <a:gd name="T78" fmla="*/ 2700021 w 296503"/>
              <a:gd name="T79" fmla="*/ 3239316 h 296502"/>
              <a:gd name="T80" fmla="*/ 1869556 w 296503"/>
              <a:gd name="T81" fmla="*/ 2971357 h 296502"/>
              <a:gd name="T82" fmla="*/ 1054823 w 296503"/>
              <a:gd name="T83" fmla="*/ 2656076 h 296502"/>
              <a:gd name="T84" fmla="*/ 980035 w 296503"/>
              <a:gd name="T85" fmla="*/ 2455117 h 296502"/>
              <a:gd name="T86" fmla="*/ 0 w 296503"/>
              <a:gd name="T87" fmla="*/ 295553 h 29650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6503" h="296502">
                <a:moveTo>
                  <a:pt x="180496" y="272696"/>
                </a:moveTo>
                <a:lnTo>
                  <a:pt x="180496" y="287845"/>
                </a:lnTo>
                <a:lnTo>
                  <a:pt x="242822" y="287845"/>
                </a:lnTo>
                <a:lnTo>
                  <a:pt x="242822" y="272696"/>
                </a:lnTo>
                <a:lnTo>
                  <a:pt x="180496" y="272696"/>
                </a:lnTo>
                <a:close/>
                <a:moveTo>
                  <a:pt x="23368" y="156986"/>
                </a:moveTo>
                <a:cubicBezTo>
                  <a:pt x="25273" y="155575"/>
                  <a:pt x="28321" y="155575"/>
                  <a:pt x="30226" y="156986"/>
                </a:cubicBezTo>
                <a:cubicBezTo>
                  <a:pt x="30988" y="158044"/>
                  <a:pt x="31369" y="159103"/>
                  <a:pt x="31369" y="160161"/>
                </a:cubicBezTo>
                <a:cubicBezTo>
                  <a:pt x="31369" y="161572"/>
                  <a:pt x="30988" y="162631"/>
                  <a:pt x="30226" y="163336"/>
                </a:cubicBezTo>
                <a:cubicBezTo>
                  <a:pt x="29083" y="164042"/>
                  <a:pt x="27940" y="164747"/>
                  <a:pt x="26797" y="164747"/>
                </a:cubicBezTo>
                <a:cubicBezTo>
                  <a:pt x="25654" y="164747"/>
                  <a:pt x="24130" y="164042"/>
                  <a:pt x="23368" y="163336"/>
                </a:cubicBezTo>
                <a:cubicBezTo>
                  <a:pt x="22606" y="162631"/>
                  <a:pt x="22225" y="161572"/>
                  <a:pt x="22225" y="160161"/>
                </a:cubicBezTo>
                <a:cubicBezTo>
                  <a:pt x="22225" y="159103"/>
                  <a:pt x="22606" y="158044"/>
                  <a:pt x="23368" y="156986"/>
                </a:cubicBezTo>
                <a:close/>
                <a:moveTo>
                  <a:pt x="26797" y="107950"/>
                </a:moveTo>
                <a:cubicBezTo>
                  <a:pt x="29464" y="107950"/>
                  <a:pt x="31369" y="109782"/>
                  <a:pt x="31369" y="112346"/>
                </a:cubicBezTo>
                <a:cubicBezTo>
                  <a:pt x="31369" y="115277"/>
                  <a:pt x="29464" y="117109"/>
                  <a:pt x="26797" y="117109"/>
                </a:cubicBezTo>
                <a:cubicBezTo>
                  <a:pt x="24130" y="117109"/>
                  <a:pt x="22225" y="115277"/>
                  <a:pt x="22225" y="112346"/>
                </a:cubicBezTo>
                <a:cubicBezTo>
                  <a:pt x="22225" y="109782"/>
                  <a:pt x="24130" y="107950"/>
                  <a:pt x="26797" y="107950"/>
                </a:cubicBezTo>
                <a:close/>
                <a:moveTo>
                  <a:pt x="163563" y="98834"/>
                </a:moveTo>
                <a:cubicBezTo>
                  <a:pt x="158880" y="98834"/>
                  <a:pt x="154556" y="101720"/>
                  <a:pt x="154556" y="105327"/>
                </a:cubicBezTo>
                <a:lnTo>
                  <a:pt x="154556" y="209572"/>
                </a:lnTo>
                <a:cubicBezTo>
                  <a:pt x="154556" y="211014"/>
                  <a:pt x="153836" y="212457"/>
                  <a:pt x="152755" y="213179"/>
                </a:cubicBezTo>
                <a:cubicBezTo>
                  <a:pt x="152034" y="213900"/>
                  <a:pt x="150233" y="214261"/>
                  <a:pt x="148792" y="213900"/>
                </a:cubicBezTo>
                <a:cubicBezTo>
                  <a:pt x="145189" y="212818"/>
                  <a:pt x="134741" y="210654"/>
                  <a:pt x="122853" y="211375"/>
                </a:cubicBezTo>
                <a:cubicBezTo>
                  <a:pt x="109162" y="212818"/>
                  <a:pt x="99075" y="218950"/>
                  <a:pt x="98354" y="226164"/>
                </a:cubicBezTo>
                <a:cubicBezTo>
                  <a:pt x="98354" y="229411"/>
                  <a:pt x="98714" y="231936"/>
                  <a:pt x="99075" y="233378"/>
                </a:cubicBezTo>
                <a:cubicBezTo>
                  <a:pt x="103758" y="232657"/>
                  <a:pt x="112044" y="231575"/>
                  <a:pt x="118529" y="231575"/>
                </a:cubicBezTo>
                <a:cubicBezTo>
                  <a:pt x="121772" y="231575"/>
                  <a:pt x="124654" y="231575"/>
                  <a:pt x="126816" y="232296"/>
                </a:cubicBezTo>
                <a:cubicBezTo>
                  <a:pt x="138344" y="236264"/>
                  <a:pt x="148792" y="244560"/>
                  <a:pt x="158519" y="252496"/>
                </a:cubicBezTo>
                <a:cubicBezTo>
                  <a:pt x="165004" y="257907"/>
                  <a:pt x="172570" y="263678"/>
                  <a:pt x="175812" y="263678"/>
                </a:cubicBezTo>
                <a:lnTo>
                  <a:pt x="242822" y="263678"/>
                </a:lnTo>
                <a:lnTo>
                  <a:pt x="242822" y="177108"/>
                </a:lnTo>
                <a:cubicBezTo>
                  <a:pt x="242102" y="171337"/>
                  <a:pt x="237418" y="167369"/>
                  <a:pt x="232375" y="167369"/>
                </a:cubicBezTo>
                <a:cubicBezTo>
                  <a:pt x="230573" y="167369"/>
                  <a:pt x="228772" y="167729"/>
                  <a:pt x="227331" y="168812"/>
                </a:cubicBezTo>
                <a:cubicBezTo>
                  <a:pt x="226250" y="169533"/>
                  <a:pt x="224809" y="169533"/>
                  <a:pt x="223368" y="168812"/>
                </a:cubicBezTo>
                <a:cubicBezTo>
                  <a:pt x="221927" y="168090"/>
                  <a:pt x="221206" y="167008"/>
                  <a:pt x="220846" y="165926"/>
                </a:cubicBezTo>
                <a:cubicBezTo>
                  <a:pt x="219765" y="160876"/>
                  <a:pt x="215442" y="157269"/>
                  <a:pt x="210758" y="157269"/>
                </a:cubicBezTo>
                <a:cubicBezTo>
                  <a:pt x="208236" y="157269"/>
                  <a:pt x="205715" y="158712"/>
                  <a:pt x="203553" y="160515"/>
                </a:cubicBezTo>
                <a:cubicBezTo>
                  <a:pt x="202832" y="161237"/>
                  <a:pt x="201391" y="161597"/>
                  <a:pt x="199950" y="161597"/>
                </a:cubicBezTo>
                <a:cubicBezTo>
                  <a:pt x="198869" y="161597"/>
                  <a:pt x="197789" y="160876"/>
                  <a:pt x="197068" y="159794"/>
                </a:cubicBezTo>
                <a:cubicBezTo>
                  <a:pt x="193105" y="154383"/>
                  <a:pt x="184459" y="154383"/>
                  <a:pt x="180496" y="159794"/>
                </a:cubicBezTo>
                <a:cubicBezTo>
                  <a:pt x="179415" y="161237"/>
                  <a:pt x="177253" y="161958"/>
                  <a:pt x="175452" y="161237"/>
                </a:cubicBezTo>
                <a:cubicBezTo>
                  <a:pt x="173651" y="160515"/>
                  <a:pt x="172570" y="159072"/>
                  <a:pt x="172570" y="156908"/>
                </a:cubicBezTo>
                <a:lnTo>
                  <a:pt x="172570" y="105327"/>
                </a:lnTo>
                <a:cubicBezTo>
                  <a:pt x="172570" y="101720"/>
                  <a:pt x="168247" y="98834"/>
                  <a:pt x="163563" y="98834"/>
                </a:cubicBezTo>
                <a:close/>
                <a:moveTo>
                  <a:pt x="269509" y="87313"/>
                </a:moveTo>
                <a:cubicBezTo>
                  <a:pt x="272074" y="87313"/>
                  <a:pt x="274272" y="89102"/>
                  <a:pt x="274272" y="91606"/>
                </a:cubicBezTo>
                <a:lnTo>
                  <a:pt x="274272" y="133462"/>
                </a:lnTo>
                <a:cubicBezTo>
                  <a:pt x="274272" y="135967"/>
                  <a:pt x="272074" y="137755"/>
                  <a:pt x="269509" y="137755"/>
                </a:cubicBezTo>
                <a:cubicBezTo>
                  <a:pt x="267311" y="137755"/>
                  <a:pt x="265113" y="135967"/>
                  <a:pt x="265113" y="133462"/>
                </a:cubicBezTo>
                <a:lnTo>
                  <a:pt x="265113" y="91606"/>
                </a:lnTo>
                <a:cubicBezTo>
                  <a:pt x="265113" y="89102"/>
                  <a:pt x="267311" y="87313"/>
                  <a:pt x="269509" y="87313"/>
                </a:cubicBezTo>
                <a:close/>
                <a:moveTo>
                  <a:pt x="23368" y="62089"/>
                </a:moveTo>
                <a:cubicBezTo>
                  <a:pt x="25273" y="60325"/>
                  <a:pt x="28321" y="60325"/>
                  <a:pt x="30226" y="62089"/>
                </a:cubicBezTo>
                <a:cubicBezTo>
                  <a:pt x="30988" y="62794"/>
                  <a:pt x="31369" y="63853"/>
                  <a:pt x="31369" y="65264"/>
                </a:cubicBezTo>
                <a:cubicBezTo>
                  <a:pt x="31369" y="66322"/>
                  <a:pt x="30988" y="67381"/>
                  <a:pt x="30226" y="68439"/>
                </a:cubicBezTo>
                <a:cubicBezTo>
                  <a:pt x="29083" y="68792"/>
                  <a:pt x="27940" y="69497"/>
                  <a:pt x="26797" y="69497"/>
                </a:cubicBezTo>
                <a:cubicBezTo>
                  <a:pt x="25273" y="69497"/>
                  <a:pt x="24130" y="68792"/>
                  <a:pt x="23368" y="68439"/>
                </a:cubicBezTo>
                <a:cubicBezTo>
                  <a:pt x="22606" y="67381"/>
                  <a:pt x="22225" y="66322"/>
                  <a:pt x="22225" y="65264"/>
                </a:cubicBezTo>
                <a:cubicBezTo>
                  <a:pt x="22225" y="63853"/>
                  <a:pt x="22606" y="62794"/>
                  <a:pt x="23368" y="62089"/>
                </a:cubicBezTo>
                <a:close/>
                <a:moveTo>
                  <a:pt x="112514" y="49213"/>
                </a:moveTo>
                <a:lnTo>
                  <a:pt x="183990" y="49213"/>
                </a:lnTo>
                <a:cubicBezTo>
                  <a:pt x="199794" y="49213"/>
                  <a:pt x="212366" y="61784"/>
                  <a:pt x="212366" y="77588"/>
                </a:cubicBezTo>
                <a:lnTo>
                  <a:pt x="212366" y="136135"/>
                </a:lnTo>
                <a:cubicBezTo>
                  <a:pt x="212366" y="138649"/>
                  <a:pt x="210570" y="140445"/>
                  <a:pt x="208056" y="140445"/>
                </a:cubicBezTo>
                <a:cubicBezTo>
                  <a:pt x="205541" y="140445"/>
                  <a:pt x="203386" y="138649"/>
                  <a:pt x="203386" y="136135"/>
                </a:cubicBezTo>
                <a:lnTo>
                  <a:pt x="203386" y="77588"/>
                </a:lnTo>
                <a:cubicBezTo>
                  <a:pt x="203386" y="66813"/>
                  <a:pt x="194766" y="58193"/>
                  <a:pt x="183990" y="58193"/>
                </a:cubicBezTo>
                <a:lnTo>
                  <a:pt x="112514" y="58193"/>
                </a:lnTo>
                <a:cubicBezTo>
                  <a:pt x="101738" y="58193"/>
                  <a:pt x="93118" y="66813"/>
                  <a:pt x="93118" y="77588"/>
                </a:cubicBezTo>
                <a:lnTo>
                  <a:pt x="93118" y="149065"/>
                </a:lnTo>
                <a:cubicBezTo>
                  <a:pt x="93118" y="159841"/>
                  <a:pt x="101738" y="168461"/>
                  <a:pt x="112514" y="168461"/>
                </a:cubicBezTo>
                <a:lnTo>
                  <a:pt x="132269" y="168461"/>
                </a:lnTo>
                <a:cubicBezTo>
                  <a:pt x="134783" y="168461"/>
                  <a:pt x="136579" y="170616"/>
                  <a:pt x="136579" y="173131"/>
                </a:cubicBezTo>
                <a:cubicBezTo>
                  <a:pt x="136579" y="175645"/>
                  <a:pt x="134783" y="177441"/>
                  <a:pt x="132269" y="177441"/>
                </a:cubicBezTo>
                <a:lnTo>
                  <a:pt x="112514" y="177441"/>
                </a:lnTo>
                <a:cubicBezTo>
                  <a:pt x="96710" y="177441"/>
                  <a:pt x="84138" y="164869"/>
                  <a:pt x="84138" y="149065"/>
                </a:cubicBezTo>
                <a:lnTo>
                  <a:pt x="84138" y="77588"/>
                </a:lnTo>
                <a:cubicBezTo>
                  <a:pt x="84138" y="61784"/>
                  <a:pt x="96710" y="49213"/>
                  <a:pt x="112514" y="49213"/>
                </a:cubicBezTo>
                <a:close/>
                <a:moveTo>
                  <a:pt x="54040" y="9018"/>
                </a:moveTo>
                <a:lnTo>
                  <a:pt x="54040" y="215704"/>
                </a:lnTo>
                <a:lnTo>
                  <a:pt x="93310" y="215704"/>
                </a:lnTo>
                <a:cubicBezTo>
                  <a:pt x="98354" y="208850"/>
                  <a:pt x="108802" y="203800"/>
                  <a:pt x="122132" y="202718"/>
                </a:cubicBezTo>
                <a:cubicBezTo>
                  <a:pt x="131499" y="201636"/>
                  <a:pt x="139785" y="202718"/>
                  <a:pt x="145550" y="203800"/>
                </a:cubicBezTo>
                <a:lnTo>
                  <a:pt x="145550" y="105327"/>
                </a:lnTo>
                <a:cubicBezTo>
                  <a:pt x="145550" y="97031"/>
                  <a:pt x="153836" y="89816"/>
                  <a:pt x="163563" y="89816"/>
                </a:cubicBezTo>
                <a:cubicBezTo>
                  <a:pt x="173290" y="89816"/>
                  <a:pt x="181216" y="97031"/>
                  <a:pt x="181216" y="105327"/>
                </a:cubicBezTo>
                <a:lnTo>
                  <a:pt x="181216" y="147890"/>
                </a:lnTo>
                <a:cubicBezTo>
                  <a:pt x="187701" y="145366"/>
                  <a:pt x="195627" y="146808"/>
                  <a:pt x="201031" y="151137"/>
                </a:cubicBezTo>
                <a:cubicBezTo>
                  <a:pt x="203913" y="149333"/>
                  <a:pt x="207156" y="148612"/>
                  <a:pt x="210758" y="148612"/>
                </a:cubicBezTo>
                <a:cubicBezTo>
                  <a:pt x="217964" y="148612"/>
                  <a:pt x="224449" y="152940"/>
                  <a:pt x="227691" y="159072"/>
                </a:cubicBezTo>
                <a:cubicBezTo>
                  <a:pt x="229132" y="158712"/>
                  <a:pt x="230933" y="158351"/>
                  <a:pt x="232375" y="158351"/>
                </a:cubicBezTo>
                <a:cubicBezTo>
                  <a:pt x="242102" y="158351"/>
                  <a:pt x="250388" y="165926"/>
                  <a:pt x="251469" y="176026"/>
                </a:cubicBezTo>
                <a:cubicBezTo>
                  <a:pt x="251469" y="176026"/>
                  <a:pt x="251469" y="176747"/>
                  <a:pt x="251469" y="177108"/>
                </a:cubicBezTo>
                <a:lnTo>
                  <a:pt x="251469" y="215704"/>
                </a:lnTo>
                <a:lnTo>
                  <a:pt x="269482" y="215704"/>
                </a:lnTo>
                <a:cubicBezTo>
                  <a:pt x="279570" y="215704"/>
                  <a:pt x="287496" y="207768"/>
                  <a:pt x="287496" y="197668"/>
                </a:cubicBezTo>
                <a:lnTo>
                  <a:pt x="287496" y="27053"/>
                </a:lnTo>
                <a:cubicBezTo>
                  <a:pt x="287496" y="16953"/>
                  <a:pt x="279570" y="9018"/>
                  <a:pt x="269482" y="9018"/>
                </a:cubicBezTo>
                <a:lnTo>
                  <a:pt x="251469" y="9018"/>
                </a:lnTo>
                <a:lnTo>
                  <a:pt x="251469" y="148251"/>
                </a:lnTo>
                <a:cubicBezTo>
                  <a:pt x="251469" y="150776"/>
                  <a:pt x="249668" y="152940"/>
                  <a:pt x="247146" y="152940"/>
                </a:cubicBezTo>
                <a:cubicBezTo>
                  <a:pt x="244624" y="152940"/>
                  <a:pt x="242822" y="150776"/>
                  <a:pt x="242822" y="148251"/>
                </a:cubicBezTo>
                <a:lnTo>
                  <a:pt x="242822" y="9018"/>
                </a:lnTo>
                <a:lnTo>
                  <a:pt x="54040" y="9018"/>
                </a:lnTo>
                <a:close/>
                <a:moveTo>
                  <a:pt x="27020" y="9018"/>
                </a:moveTo>
                <a:cubicBezTo>
                  <a:pt x="16932" y="9018"/>
                  <a:pt x="9007" y="16953"/>
                  <a:pt x="9007" y="27053"/>
                </a:cubicBezTo>
                <a:lnTo>
                  <a:pt x="9007" y="197668"/>
                </a:lnTo>
                <a:cubicBezTo>
                  <a:pt x="9007" y="207768"/>
                  <a:pt x="16932" y="215704"/>
                  <a:pt x="27020" y="215704"/>
                </a:cubicBezTo>
                <a:lnTo>
                  <a:pt x="45034" y="215704"/>
                </a:lnTo>
                <a:lnTo>
                  <a:pt x="45034" y="9018"/>
                </a:lnTo>
                <a:lnTo>
                  <a:pt x="27020" y="9018"/>
                </a:lnTo>
                <a:close/>
                <a:moveTo>
                  <a:pt x="27020" y="0"/>
                </a:moveTo>
                <a:lnTo>
                  <a:pt x="269482" y="0"/>
                </a:lnTo>
                <a:cubicBezTo>
                  <a:pt x="284614" y="0"/>
                  <a:pt x="296503" y="11903"/>
                  <a:pt x="296503" y="27053"/>
                </a:cubicBezTo>
                <a:lnTo>
                  <a:pt x="296503" y="197668"/>
                </a:lnTo>
                <a:cubicBezTo>
                  <a:pt x="296503" y="212457"/>
                  <a:pt x="284614" y="224721"/>
                  <a:pt x="269482" y="224721"/>
                </a:cubicBezTo>
                <a:lnTo>
                  <a:pt x="251469" y="224721"/>
                </a:lnTo>
                <a:lnTo>
                  <a:pt x="251469" y="292174"/>
                </a:lnTo>
                <a:cubicBezTo>
                  <a:pt x="251469" y="294699"/>
                  <a:pt x="249668" y="296502"/>
                  <a:pt x="247146" y="296502"/>
                </a:cubicBezTo>
                <a:lnTo>
                  <a:pt x="175812" y="296502"/>
                </a:lnTo>
                <a:cubicBezTo>
                  <a:pt x="173290" y="296502"/>
                  <a:pt x="171129" y="294699"/>
                  <a:pt x="171129" y="292174"/>
                </a:cubicBezTo>
                <a:lnTo>
                  <a:pt x="171129" y="271974"/>
                </a:lnTo>
                <a:cubicBezTo>
                  <a:pt x="165725" y="269810"/>
                  <a:pt x="159960" y="265121"/>
                  <a:pt x="152755" y="259349"/>
                </a:cubicBezTo>
                <a:cubicBezTo>
                  <a:pt x="143748" y="252135"/>
                  <a:pt x="134021" y="244200"/>
                  <a:pt x="123933" y="240953"/>
                </a:cubicBezTo>
                <a:cubicBezTo>
                  <a:pt x="119610" y="239510"/>
                  <a:pt x="105199" y="241314"/>
                  <a:pt x="96553" y="243117"/>
                </a:cubicBezTo>
                <a:cubicBezTo>
                  <a:pt x="94751" y="243478"/>
                  <a:pt x="92950" y="242757"/>
                  <a:pt x="91869" y="240953"/>
                </a:cubicBezTo>
                <a:cubicBezTo>
                  <a:pt x="91509" y="240232"/>
                  <a:pt x="89347" y="235903"/>
                  <a:pt x="89708" y="225803"/>
                </a:cubicBezTo>
                <a:cubicBezTo>
                  <a:pt x="89708" y="225443"/>
                  <a:pt x="89708" y="225082"/>
                  <a:pt x="89708" y="224721"/>
                </a:cubicBezTo>
                <a:lnTo>
                  <a:pt x="27020" y="224721"/>
                </a:lnTo>
                <a:cubicBezTo>
                  <a:pt x="12249" y="224721"/>
                  <a:pt x="0" y="212457"/>
                  <a:pt x="0" y="197668"/>
                </a:cubicBezTo>
                <a:lnTo>
                  <a:pt x="0" y="27053"/>
                </a:lnTo>
                <a:cubicBezTo>
                  <a:pt x="0" y="11903"/>
                  <a:pt x="12249" y="0"/>
                  <a:pt x="270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Freeform 934">
            <a:extLst>
              <a:ext uri="{FF2B5EF4-FFF2-40B4-BE49-F238E27FC236}">
                <a16:creationId xmlns:a16="http://schemas.microsoft.com/office/drawing/2014/main" xmlns="" id="{EA0A05F2-118A-6D41-B650-2237FE51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9682" y="3362523"/>
            <a:ext cx="671227" cy="671229"/>
          </a:xfrm>
          <a:custGeom>
            <a:avLst/>
            <a:gdLst>
              <a:gd name="T0" fmla="*/ 2272781 w 296503"/>
              <a:gd name="T1" fmla="*/ 1180774 h 296503"/>
              <a:gd name="T2" fmla="*/ 2322929 w 296503"/>
              <a:gd name="T3" fmla="*/ 1227945 h 296503"/>
              <a:gd name="T4" fmla="*/ 2322929 w 296503"/>
              <a:gd name="T5" fmla="*/ 2796622 h 296503"/>
              <a:gd name="T6" fmla="*/ 2272781 w 296503"/>
              <a:gd name="T7" fmla="*/ 2843817 h 296503"/>
              <a:gd name="T8" fmla="*/ 2222616 w 296503"/>
              <a:gd name="T9" fmla="*/ 2796622 h 296503"/>
              <a:gd name="T10" fmla="*/ 2222616 w 296503"/>
              <a:gd name="T11" fmla="*/ 1227945 h 296503"/>
              <a:gd name="T12" fmla="*/ 2272781 w 296503"/>
              <a:gd name="T13" fmla="*/ 1180774 h 296503"/>
              <a:gd name="T14" fmla="*/ 1632228 w 296503"/>
              <a:gd name="T15" fmla="*/ 1180774 h 296503"/>
              <a:gd name="T16" fmla="*/ 1680323 w 296503"/>
              <a:gd name="T17" fmla="*/ 1227945 h 296503"/>
              <a:gd name="T18" fmla="*/ 1680323 w 296503"/>
              <a:gd name="T19" fmla="*/ 2796622 h 296503"/>
              <a:gd name="T20" fmla="*/ 1632228 w 296503"/>
              <a:gd name="T21" fmla="*/ 2843817 h 296503"/>
              <a:gd name="T22" fmla="*/ 1580138 w 296503"/>
              <a:gd name="T23" fmla="*/ 2796622 h 296503"/>
              <a:gd name="T24" fmla="*/ 1580138 w 296503"/>
              <a:gd name="T25" fmla="*/ 1227945 h 296503"/>
              <a:gd name="T26" fmla="*/ 1632228 w 296503"/>
              <a:gd name="T27" fmla="*/ 1180774 h 296503"/>
              <a:gd name="T28" fmla="*/ 968393 w 296503"/>
              <a:gd name="T29" fmla="*/ 1180774 h 296503"/>
              <a:gd name="T30" fmla="*/ 1020479 w 296503"/>
              <a:gd name="T31" fmla="*/ 1227945 h 296503"/>
              <a:gd name="T32" fmla="*/ 1020479 w 296503"/>
              <a:gd name="T33" fmla="*/ 2796622 h 296503"/>
              <a:gd name="T34" fmla="*/ 968393 w 296503"/>
              <a:gd name="T35" fmla="*/ 2843817 h 296503"/>
              <a:gd name="T36" fmla="*/ 920306 w 296503"/>
              <a:gd name="T37" fmla="*/ 2796622 h 296503"/>
              <a:gd name="T38" fmla="*/ 920306 w 296503"/>
              <a:gd name="T39" fmla="*/ 1227945 h 296503"/>
              <a:gd name="T40" fmla="*/ 968393 w 296503"/>
              <a:gd name="T41" fmla="*/ 1180774 h 296503"/>
              <a:gd name="T42" fmla="*/ 133984 w 296503"/>
              <a:gd name="T43" fmla="*/ 882707 h 296503"/>
              <a:gd name="T44" fmla="*/ 295550 w 296503"/>
              <a:gd name="T45" fmla="*/ 1544750 h 296503"/>
              <a:gd name="T46" fmla="*/ 295550 w 296503"/>
              <a:gd name="T47" fmla="*/ 2868817 h 296503"/>
              <a:gd name="T48" fmla="*/ 575330 w 296503"/>
              <a:gd name="T49" fmla="*/ 3144662 h 296503"/>
              <a:gd name="T50" fmla="*/ 2671776 w 296503"/>
              <a:gd name="T51" fmla="*/ 3144662 h 296503"/>
              <a:gd name="T52" fmla="*/ 2951561 w 296503"/>
              <a:gd name="T53" fmla="*/ 2868817 h 296503"/>
              <a:gd name="T54" fmla="*/ 2951561 w 296503"/>
              <a:gd name="T55" fmla="*/ 1544750 h 296503"/>
              <a:gd name="T56" fmla="*/ 3113128 w 296503"/>
              <a:gd name="T57" fmla="*/ 882707 h 296503"/>
              <a:gd name="T58" fmla="*/ 445292 w 296503"/>
              <a:gd name="T59" fmla="*/ 492597 h 296503"/>
              <a:gd name="T60" fmla="*/ 102431 w 296503"/>
              <a:gd name="T61" fmla="*/ 788140 h 296503"/>
              <a:gd name="T62" fmla="*/ 3140711 w 296503"/>
              <a:gd name="T63" fmla="*/ 788140 h 296503"/>
              <a:gd name="T64" fmla="*/ 2801819 w 296503"/>
              <a:gd name="T65" fmla="*/ 492597 h 296503"/>
              <a:gd name="T66" fmla="*/ 1296480 w 296503"/>
              <a:gd name="T67" fmla="*/ 98520 h 296503"/>
              <a:gd name="T68" fmla="*/ 953624 w 296503"/>
              <a:gd name="T69" fmla="*/ 394077 h 296503"/>
              <a:gd name="T70" fmla="*/ 2289518 w 296503"/>
              <a:gd name="T71" fmla="*/ 394077 h 296503"/>
              <a:gd name="T72" fmla="*/ 1950639 w 296503"/>
              <a:gd name="T73" fmla="*/ 98520 h 296503"/>
              <a:gd name="T74" fmla="*/ 1296480 w 296503"/>
              <a:gd name="T75" fmla="*/ 0 h 296503"/>
              <a:gd name="T76" fmla="*/ 1950639 w 296503"/>
              <a:gd name="T77" fmla="*/ 0 h 296503"/>
              <a:gd name="T78" fmla="*/ 2388037 w 296503"/>
              <a:gd name="T79" fmla="*/ 394077 h 296503"/>
              <a:gd name="T80" fmla="*/ 2801819 w 296503"/>
              <a:gd name="T81" fmla="*/ 394077 h 296503"/>
              <a:gd name="T82" fmla="*/ 3243166 w 296503"/>
              <a:gd name="T83" fmla="*/ 835417 h 296503"/>
              <a:gd name="T84" fmla="*/ 3235277 w 296503"/>
              <a:gd name="T85" fmla="*/ 859070 h 296503"/>
              <a:gd name="T86" fmla="*/ 3046128 w 296503"/>
              <a:gd name="T87" fmla="*/ 1544750 h 296503"/>
              <a:gd name="T88" fmla="*/ 3046128 w 296503"/>
              <a:gd name="T89" fmla="*/ 2868817 h 296503"/>
              <a:gd name="T90" fmla="*/ 2671776 w 296503"/>
              <a:gd name="T91" fmla="*/ 3243184 h 296503"/>
              <a:gd name="T92" fmla="*/ 575330 w 296503"/>
              <a:gd name="T93" fmla="*/ 3243184 h 296503"/>
              <a:gd name="T94" fmla="*/ 197031 w 296503"/>
              <a:gd name="T95" fmla="*/ 2868817 h 296503"/>
              <a:gd name="T96" fmla="*/ 197031 w 296503"/>
              <a:gd name="T97" fmla="*/ 1544750 h 296503"/>
              <a:gd name="T98" fmla="*/ 7881 w 296503"/>
              <a:gd name="T99" fmla="*/ 859070 h 296503"/>
              <a:gd name="T100" fmla="*/ 0 w 296503"/>
              <a:gd name="T101" fmla="*/ 835417 h 296503"/>
              <a:gd name="T102" fmla="*/ 445292 w 296503"/>
              <a:gd name="T103" fmla="*/ 394077 h 296503"/>
              <a:gd name="T104" fmla="*/ 855104 w 296503"/>
              <a:gd name="T105" fmla="*/ 394077 h 296503"/>
              <a:gd name="T106" fmla="*/ 1296480 w 296503"/>
              <a:gd name="T107" fmla="*/ 0 h 29650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6503" h="296503">
                <a:moveTo>
                  <a:pt x="207786" y="107950"/>
                </a:moveTo>
                <a:cubicBezTo>
                  <a:pt x="210256" y="107950"/>
                  <a:pt x="212372" y="109747"/>
                  <a:pt x="212372" y="112263"/>
                </a:cubicBezTo>
                <a:lnTo>
                  <a:pt x="212372" y="255677"/>
                </a:lnTo>
                <a:cubicBezTo>
                  <a:pt x="212372" y="258193"/>
                  <a:pt x="210256" y="259991"/>
                  <a:pt x="207786" y="259991"/>
                </a:cubicBezTo>
                <a:cubicBezTo>
                  <a:pt x="205317" y="259991"/>
                  <a:pt x="203200" y="258193"/>
                  <a:pt x="203200" y="255677"/>
                </a:cubicBezTo>
                <a:lnTo>
                  <a:pt x="203200" y="112263"/>
                </a:lnTo>
                <a:cubicBezTo>
                  <a:pt x="203200" y="109747"/>
                  <a:pt x="205317" y="107950"/>
                  <a:pt x="207786" y="107950"/>
                </a:cubicBezTo>
                <a:close/>
                <a:moveTo>
                  <a:pt x="149225" y="107950"/>
                </a:moveTo>
                <a:cubicBezTo>
                  <a:pt x="151790" y="107950"/>
                  <a:pt x="153621" y="109747"/>
                  <a:pt x="153621" y="112263"/>
                </a:cubicBezTo>
                <a:lnTo>
                  <a:pt x="153621" y="255677"/>
                </a:lnTo>
                <a:cubicBezTo>
                  <a:pt x="153621" y="258193"/>
                  <a:pt x="151790" y="259991"/>
                  <a:pt x="149225" y="259991"/>
                </a:cubicBezTo>
                <a:cubicBezTo>
                  <a:pt x="146661" y="259991"/>
                  <a:pt x="144463" y="258193"/>
                  <a:pt x="144463" y="255677"/>
                </a:cubicBezTo>
                <a:lnTo>
                  <a:pt x="144463" y="112263"/>
                </a:lnTo>
                <a:cubicBezTo>
                  <a:pt x="144463" y="109747"/>
                  <a:pt x="146661" y="107950"/>
                  <a:pt x="149225" y="107950"/>
                </a:cubicBezTo>
                <a:close/>
                <a:moveTo>
                  <a:pt x="88534" y="107950"/>
                </a:moveTo>
                <a:cubicBezTo>
                  <a:pt x="91098" y="107950"/>
                  <a:pt x="93296" y="109747"/>
                  <a:pt x="93296" y="112263"/>
                </a:cubicBezTo>
                <a:lnTo>
                  <a:pt x="93296" y="255677"/>
                </a:lnTo>
                <a:cubicBezTo>
                  <a:pt x="93296" y="258193"/>
                  <a:pt x="91098" y="259991"/>
                  <a:pt x="88534" y="259991"/>
                </a:cubicBezTo>
                <a:cubicBezTo>
                  <a:pt x="86336" y="259991"/>
                  <a:pt x="84138" y="258193"/>
                  <a:pt x="84138" y="255677"/>
                </a:cubicBezTo>
                <a:lnTo>
                  <a:pt x="84138" y="112263"/>
                </a:lnTo>
                <a:cubicBezTo>
                  <a:pt x="84138" y="109747"/>
                  <a:pt x="86336" y="107950"/>
                  <a:pt x="88534" y="107950"/>
                </a:cubicBezTo>
                <a:close/>
                <a:moveTo>
                  <a:pt x="12249" y="80701"/>
                </a:moveTo>
                <a:cubicBezTo>
                  <a:pt x="21976" y="99435"/>
                  <a:pt x="27020" y="120330"/>
                  <a:pt x="27020" y="141226"/>
                </a:cubicBezTo>
                <a:lnTo>
                  <a:pt x="27020" y="262277"/>
                </a:lnTo>
                <a:cubicBezTo>
                  <a:pt x="27020" y="275967"/>
                  <a:pt x="38549" y="287496"/>
                  <a:pt x="52599" y="287496"/>
                </a:cubicBezTo>
                <a:lnTo>
                  <a:pt x="244264" y="287496"/>
                </a:lnTo>
                <a:cubicBezTo>
                  <a:pt x="258314" y="287496"/>
                  <a:pt x="269843" y="275967"/>
                  <a:pt x="269843" y="262277"/>
                </a:cubicBezTo>
                <a:lnTo>
                  <a:pt x="269843" y="141226"/>
                </a:lnTo>
                <a:cubicBezTo>
                  <a:pt x="269843" y="120330"/>
                  <a:pt x="274887" y="99435"/>
                  <a:pt x="284614" y="80701"/>
                </a:cubicBezTo>
                <a:lnTo>
                  <a:pt x="12249" y="80701"/>
                </a:lnTo>
                <a:close/>
                <a:moveTo>
                  <a:pt x="40710" y="45034"/>
                </a:moveTo>
                <a:cubicBezTo>
                  <a:pt x="24498" y="45034"/>
                  <a:pt x="11528" y="56562"/>
                  <a:pt x="9367" y="72054"/>
                </a:cubicBezTo>
                <a:lnTo>
                  <a:pt x="287136" y="72054"/>
                </a:lnTo>
                <a:cubicBezTo>
                  <a:pt x="285335" y="56562"/>
                  <a:pt x="272005" y="45034"/>
                  <a:pt x="256153" y="45034"/>
                </a:cubicBezTo>
                <a:lnTo>
                  <a:pt x="40710" y="45034"/>
                </a:lnTo>
                <a:close/>
                <a:moveTo>
                  <a:pt x="118529" y="9007"/>
                </a:moveTo>
                <a:cubicBezTo>
                  <a:pt x="102677" y="9007"/>
                  <a:pt x="89347" y="20896"/>
                  <a:pt x="87185" y="36027"/>
                </a:cubicBezTo>
                <a:lnTo>
                  <a:pt x="209317" y="36027"/>
                </a:lnTo>
                <a:cubicBezTo>
                  <a:pt x="207156" y="20896"/>
                  <a:pt x="194186" y="9007"/>
                  <a:pt x="178334" y="9007"/>
                </a:cubicBezTo>
                <a:lnTo>
                  <a:pt x="118529" y="9007"/>
                </a:lnTo>
                <a:close/>
                <a:moveTo>
                  <a:pt x="118529" y="0"/>
                </a:moveTo>
                <a:lnTo>
                  <a:pt x="178334" y="0"/>
                </a:lnTo>
                <a:cubicBezTo>
                  <a:pt x="198869" y="0"/>
                  <a:pt x="216163" y="15852"/>
                  <a:pt x="218324" y="36027"/>
                </a:cubicBezTo>
                <a:lnTo>
                  <a:pt x="256153" y="36027"/>
                </a:lnTo>
                <a:cubicBezTo>
                  <a:pt x="278489" y="36027"/>
                  <a:pt x="296503" y="54041"/>
                  <a:pt x="296503" y="76377"/>
                </a:cubicBezTo>
                <a:cubicBezTo>
                  <a:pt x="296503" y="77098"/>
                  <a:pt x="296503" y="78179"/>
                  <a:pt x="295782" y="78539"/>
                </a:cubicBezTo>
                <a:cubicBezTo>
                  <a:pt x="284614" y="97633"/>
                  <a:pt x="278489" y="119250"/>
                  <a:pt x="278489" y="141226"/>
                </a:cubicBezTo>
                <a:lnTo>
                  <a:pt x="278489" y="262277"/>
                </a:lnTo>
                <a:cubicBezTo>
                  <a:pt x="278489" y="281011"/>
                  <a:pt x="262998" y="296503"/>
                  <a:pt x="244264" y="296503"/>
                </a:cubicBezTo>
                <a:lnTo>
                  <a:pt x="52599" y="296503"/>
                </a:lnTo>
                <a:cubicBezTo>
                  <a:pt x="33505" y="296503"/>
                  <a:pt x="18013" y="281011"/>
                  <a:pt x="18013" y="262277"/>
                </a:cubicBezTo>
                <a:lnTo>
                  <a:pt x="18013" y="141226"/>
                </a:lnTo>
                <a:cubicBezTo>
                  <a:pt x="18013" y="119250"/>
                  <a:pt x="12249" y="97633"/>
                  <a:pt x="720" y="78539"/>
                </a:cubicBezTo>
                <a:cubicBezTo>
                  <a:pt x="360" y="78179"/>
                  <a:pt x="0" y="77098"/>
                  <a:pt x="0" y="76377"/>
                </a:cubicBezTo>
                <a:cubicBezTo>
                  <a:pt x="0" y="54041"/>
                  <a:pt x="18374" y="36027"/>
                  <a:pt x="40710" y="36027"/>
                </a:cubicBezTo>
                <a:lnTo>
                  <a:pt x="78178" y="36027"/>
                </a:lnTo>
                <a:cubicBezTo>
                  <a:pt x="80700" y="15852"/>
                  <a:pt x="97633" y="0"/>
                  <a:pt x="1185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reeform 935">
            <a:extLst>
              <a:ext uri="{FF2B5EF4-FFF2-40B4-BE49-F238E27FC236}">
                <a16:creationId xmlns:a16="http://schemas.microsoft.com/office/drawing/2014/main" xmlns="" id="{BA9CCF43-C561-C44A-A12F-EA41D272F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270" y="3365040"/>
            <a:ext cx="671227" cy="671229"/>
          </a:xfrm>
          <a:custGeom>
            <a:avLst/>
            <a:gdLst>
              <a:gd name="T0" fmla="*/ 1609031 w 296503"/>
              <a:gd name="T1" fmla="*/ 2567389 h 296502"/>
              <a:gd name="T2" fmla="*/ 1609031 w 296503"/>
              <a:gd name="T3" fmla="*/ 2133286 h 296502"/>
              <a:gd name="T4" fmla="*/ 1352774 w 296503"/>
              <a:gd name="T5" fmla="*/ 2400113 h 296502"/>
              <a:gd name="T6" fmla="*/ 1489529 w 296503"/>
              <a:gd name="T7" fmla="*/ 1900576 h 296502"/>
              <a:gd name="T8" fmla="*/ 1344564 w 296503"/>
              <a:gd name="T9" fmla="*/ 1959795 h 296502"/>
              <a:gd name="T10" fmla="*/ 1176115 w 296503"/>
              <a:gd name="T11" fmla="*/ 2133576 h 296502"/>
              <a:gd name="T12" fmla="*/ 1113440 w 296503"/>
              <a:gd name="T13" fmla="*/ 2279681 h 296502"/>
              <a:gd name="T14" fmla="*/ 882295 w 296503"/>
              <a:gd name="T15" fmla="*/ 2488986 h 296502"/>
              <a:gd name="T16" fmla="*/ 1176115 w 296503"/>
              <a:gd name="T17" fmla="*/ 2619311 h 296502"/>
              <a:gd name="T18" fmla="*/ 1156538 w 296503"/>
              <a:gd name="T19" fmla="*/ 2982644 h 296502"/>
              <a:gd name="T20" fmla="*/ 1458184 w 296503"/>
              <a:gd name="T21" fmla="*/ 2864168 h 296502"/>
              <a:gd name="T22" fmla="*/ 1697162 w 296503"/>
              <a:gd name="T23" fmla="*/ 3136656 h 296502"/>
              <a:gd name="T24" fmla="*/ 1826423 w 296503"/>
              <a:gd name="T25" fmla="*/ 2840478 h 296502"/>
              <a:gd name="T26" fmla="*/ 2186842 w 296503"/>
              <a:gd name="T27" fmla="*/ 2860218 h 296502"/>
              <a:gd name="T28" fmla="*/ 2069322 w 296503"/>
              <a:gd name="T29" fmla="*/ 2556139 h 296502"/>
              <a:gd name="T30" fmla="*/ 2343543 w 296503"/>
              <a:gd name="T31" fmla="*/ 2406057 h 296502"/>
              <a:gd name="T32" fmla="*/ 2069322 w 296503"/>
              <a:gd name="T33" fmla="*/ 2248105 h 296502"/>
              <a:gd name="T34" fmla="*/ 2186842 w 296503"/>
              <a:gd name="T35" fmla="*/ 1944008 h 296502"/>
              <a:gd name="T36" fmla="*/ 1826423 w 296503"/>
              <a:gd name="T37" fmla="*/ 1963748 h 296502"/>
              <a:gd name="T38" fmla="*/ 1697162 w 296503"/>
              <a:gd name="T39" fmla="*/ 1667573 h 296502"/>
              <a:gd name="T40" fmla="*/ 1748086 w 296503"/>
              <a:gd name="T41" fmla="*/ 1576734 h 296502"/>
              <a:gd name="T42" fmla="*/ 1842107 w 296503"/>
              <a:gd name="T43" fmla="*/ 1865023 h 296502"/>
              <a:gd name="T44" fmla="*/ 2284783 w 296503"/>
              <a:gd name="T45" fmla="*/ 1916372 h 296502"/>
              <a:gd name="T46" fmla="*/ 2155509 w 296503"/>
              <a:gd name="T47" fmla="*/ 2188855 h 296502"/>
              <a:gd name="T48" fmla="*/ 2441491 w 296503"/>
              <a:gd name="T49" fmla="*/ 2406057 h 296502"/>
              <a:gd name="T50" fmla="*/ 2155509 w 296503"/>
              <a:gd name="T51" fmla="*/ 2615371 h 296502"/>
              <a:gd name="T52" fmla="*/ 2284783 w 296503"/>
              <a:gd name="T53" fmla="*/ 2891805 h 296502"/>
              <a:gd name="T54" fmla="*/ 1842107 w 296503"/>
              <a:gd name="T55" fmla="*/ 2939205 h 296502"/>
              <a:gd name="T56" fmla="*/ 1748086 w 296503"/>
              <a:gd name="T57" fmla="*/ 3231441 h 296502"/>
              <a:gd name="T58" fmla="*/ 1438589 w 296503"/>
              <a:gd name="T59" fmla="*/ 3187994 h 296502"/>
              <a:gd name="T60" fmla="*/ 1183952 w 296503"/>
              <a:gd name="T61" fmla="*/ 3085323 h 296502"/>
              <a:gd name="T62" fmla="*/ 937144 w 296503"/>
              <a:gd name="T63" fmla="*/ 2832575 h 296502"/>
              <a:gd name="T64" fmla="*/ 831382 w 296503"/>
              <a:gd name="T65" fmla="*/ 2579831 h 296502"/>
              <a:gd name="T66" fmla="*/ 792192 w 296503"/>
              <a:gd name="T67" fmla="*/ 2267842 h 296502"/>
              <a:gd name="T68" fmla="*/ 1078168 w 296503"/>
              <a:gd name="T69" fmla="*/ 2169116 h 296502"/>
              <a:gd name="T70" fmla="*/ 1129105 w 296503"/>
              <a:gd name="T71" fmla="*/ 1722843 h 296502"/>
              <a:gd name="T72" fmla="*/ 1399426 w 296503"/>
              <a:gd name="T73" fmla="*/ 1857116 h 296502"/>
              <a:gd name="T74" fmla="*/ 377111 w 296503"/>
              <a:gd name="T75" fmla="*/ 1179379 h 296502"/>
              <a:gd name="T76" fmla="*/ 1162464 w 296503"/>
              <a:gd name="T77" fmla="*/ 1279277 h 296502"/>
              <a:gd name="T78" fmla="*/ 377111 w 296503"/>
              <a:gd name="T79" fmla="*/ 1179379 h 296502"/>
              <a:gd name="T80" fmla="*/ 2528163 w 296503"/>
              <a:gd name="T81" fmla="*/ 830439 h 296502"/>
              <a:gd name="T82" fmla="*/ 1647612 w 296503"/>
              <a:gd name="T83" fmla="*/ 830439 h 296502"/>
              <a:gd name="T84" fmla="*/ 488035 w 296503"/>
              <a:gd name="T85" fmla="*/ 784665 h 296502"/>
              <a:gd name="T86" fmla="*/ 1558615 w 296503"/>
              <a:gd name="T87" fmla="*/ 1094591 h 296502"/>
              <a:gd name="T88" fmla="*/ 2747263 w 296503"/>
              <a:gd name="T89" fmla="*/ 490420 h 296502"/>
              <a:gd name="T90" fmla="*/ 94476 w 296503"/>
              <a:gd name="T91" fmla="*/ 309954 h 296502"/>
              <a:gd name="T92" fmla="*/ 393596 w 296503"/>
              <a:gd name="T93" fmla="*/ 784665 h 296502"/>
              <a:gd name="T94" fmla="*/ 2794501 w 296503"/>
              <a:gd name="T95" fmla="*/ 392334 h 296502"/>
              <a:gd name="T96" fmla="*/ 2928316 w 296503"/>
              <a:gd name="T97" fmla="*/ 1176977 h 296502"/>
              <a:gd name="T98" fmla="*/ 2928316 w 296503"/>
              <a:gd name="T99" fmla="*/ 98087 h 296502"/>
              <a:gd name="T100" fmla="*/ 2928316 w 296503"/>
              <a:gd name="T101" fmla="*/ 0 h 296502"/>
              <a:gd name="T102" fmla="*/ 2928316 w 296503"/>
              <a:gd name="T103" fmla="*/ 2840456 h 296502"/>
              <a:gd name="T104" fmla="*/ 2471753 w 296503"/>
              <a:gd name="T105" fmla="*/ 2738445 h 296502"/>
              <a:gd name="T106" fmla="*/ 3140847 w 296503"/>
              <a:gd name="T107" fmla="*/ 1482991 h 296502"/>
              <a:gd name="T108" fmla="*/ 1487783 w 296503"/>
              <a:gd name="T109" fmla="*/ 1165209 h 296502"/>
              <a:gd name="T110" fmla="*/ 306988 w 296503"/>
              <a:gd name="T111" fmla="*/ 878799 h 296502"/>
              <a:gd name="T112" fmla="*/ 306988 w 296503"/>
              <a:gd name="T113" fmla="*/ 2738445 h 296502"/>
              <a:gd name="T114" fmla="*/ 767511 w 296503"/>
              <a:gd name="T115" fmla="*/ 2840456 h 296502"/>
              <a:gd name="T116" fmla="*/ 0 w 296503"/>
              <a:gd name="T117" fmla="*/ 309954 h 2965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6503" h="296502">
                <a:moveTo>
                  <a:pt x="147282" y="204741"/>
                </a:moveTo>
                <a:cubicBezTo>
                  <a:pt x="139463" y="204741"/>
                  <a:pt x="132711" y="211303"/>
                  <a:pt x="132711" y="219687"/>
                </a:cubicBezTo>
                <a:cubicBezTo>
                  <a:pt x="132711" y="228071"/>
                  <a:pt x="139463" y="234997"/>
                  <a:pt x="147282" y="234997"/>
                </a:cubicBezTo>
                <a:cubicBezTo>
                  <a:pt x="155457" y="234997"/>
                  <a:pt x="162210" y="228071"/>
                  <a:pt x="162210" y="219687"/>
                </a:cubicBezTo>
                <a:cubicBezTo>
                  <a:pt x="162210" y="211303"/>
                  <a:pt x="155457" y="204741"/>
                  <a:pt x="147282" y="204741"/>
                </a:cubicBezTo>
                <a:close/>
                <a:moveTo>
                  <a:pt x="147282" y="195263"/>
                </a:moveTo>
                <a:cubicBezTo>
                  <a:pt x="160433" y="195263"/>
                  <a:pt x="171095" y="206199"/>
                  <a:pt x="171095" y="219687"/>
                </a:cubicBezTo>
                <a:cubicBezTo>
                  <a:pt x="171095" y="233175"/>
                  <a:pt x="160433" y="244111"/>
                  <a:pt x="147282" y="244111"/>
                </a:cubicBezTo>
                <a:cubicBezTo>
                  <a:pt x="134488" y="244111"/>
                  <a:pt x="123825" y="233175"/>
                  <a:pt x="123825" y="219687"/>
                </a:cubicBezTo>
                <a:cubicBezTo>
                  <a:pt x="123825" y="206199"/>
                  <a:pt x="134488" y="195263"/>
                  <a:pt x="147282" y="195263"/>
                </a:cubicBezTo>
                <a:close/>
                <a:moveTo>
                  <a:pt x="139929" y="152635"/>
                </a:moveTo>
                <a:lnTo>
                  <a:pt x="136343" y="173962"/>
                </a:lnTo>
                <a:cubicBezTo>
                  <a:pt x="136343" y="175769"/>
                  <a:pt x="134908" y="177215"/>
                  <a:pt x="133474" y="177576"/>
                </a:cubicBezTo>
                <a:cubicBezTo>
                  <a:pt x="131681" y="178299"/>
                  <a:pt x="129530" y="179022"/>
                  <a:pt x="127737" y="179745"/>
                </a:cubicBezTo>
                <a:cubicBezTo>
                  <a:pt x="126302" y="180830"/>
                  <a:pt x="124509" y="180468"/>
                  <a:pt x="123074" y="179384"/>
                </a:cubicBezTo>
                <a:lnTo>
                  <a:pt x="105862" y="167094"/>
                </a:lnTo>
                <a:cubicBezTo>
                  <a:pt x="101918" y="169985"/>
                  <a:pt x="98332" y="173962"/>
                  <a:pt x="95105" y="177938"/>
                </a:cubicBezTo>
                <a:lnTo>
                  <a:pt x="107655" y="195289"/>
                </a:lnTo>
                <a:cubicBezTo>
                  <a:pt x="108372" y="196735"/>
                  <a:pt x="108731" y="198542"/>
                  <a:pt x="107655" y="199988"/>
                </a:cubicBezTo>
                <a:cubicBezTo>
                  <a:pt x="106938" y="202157"/>
                  <a:pt x="106221" y="203964"/>
                  <a:pt x="105504" y="205772"/>
                </a:cubicBezTo>
                <a:cubicBezTo>
                  <a:pt x="105145" y="207217"/>
                  <a:pt x="103711" y="208663"/>
                  <a:pt x="101918" y="208663"/>
                </a:cubicBezTo>
                <a:lnTo>
                  <a:pt x="80761" y="212278"/>
                </a:lnTo>
                <a:cubicBezTo>
                  <a:pt x="80761" y="214808"/>
                  <a:pt x="80402" y="217339"/>
                  <a:pt x="80402" y="220231"/>
                </a:cubicBezTo>
                <a:cubicBezTo>
                  <a:pt x="80402" y="222761"/>
                  <a:pt x="80761" y="224930"/>
                  <a:pt x="80761" y="227821"/>
                </a:cubicBezTo>
                <a:lnTo>
                  <a:pt x="101918" y="231075"/>
                </a:lnTo>
                <a:cubicBezTo>
                  <a:pt x="103711" y="231436"/>
                  <a:pt x="105145" y="232521"/>
                  <a:pt x="105504" y="233967"/>
                </a:cubicBezTo>
                <a:cubicBezTo>
                  <a:pt x="106221" y="235774"/>
                  <a:pt x="106938" y="237943"/>
                  <a:pt x="107655" y="239750"/>
                </a:cubicBezTo>
                <a:cubicBezTo>
                  <a:pt x="108731" y="241196"/>
                  <a:pt x="108372" y="243003"/>
                  <a:pt x="107655" y="244449"/>
                </a:cubicBezTo>
                <a:lnTo>
                  <a:pt x="95105" y="261800"/>
                </a:lnTo>
                <a:cubicBezTo>
                  <a:pt x="98332" y="265776"/>
                  <a:pt x="101918" y="269753"/>
                  <a:pt x="105862" y="273006"/>
                </a:cubicBezTo>
                <a:lnTo>
                  <a:pt x="123074" y="260354"/>
                </a:lnTo>
                <a:cubicBezTo>
                  <a:pt x="124509" y="259270"/>
                  <a:pt x="126302" y="259270"/>
                  <a:pt x="127737" y="259993"/>
                </a:cubicBezTo>
                <a:cubicBezTo>
                  <a:pt x="129530" y="260716"/>
                  <a:pt x="131322" y="261439"/>
                  <a:pt x="133474" y="262162"/>
                </a:cubicBezTo>
                <a:cubicBezTo>
                  <a:pt x="134908" y="262523"/>
                  <a:pt x="136343" y="264330"/>
                  <a:pt x="136343" y="265776"/>
                </a:cubicBezTo>
                <a:lnTo>
                  <a:pt x="139929" y="287103"/>
                </a:lnTo>
                <a:cubicBezTo>
                  <a:pt x="144949" y="287826"/>
                  <a:pt x="150328" y="287826"/>
                  <a:pt x="155348" y="287103"/>
                </a:cubicBezTo>
                <a:lnTo>
                  <a:pt x="158575" y="265776"/>
                </a:lnTo>
                <a:cubicBezTo>
                  <a:pt x="158934" y="264330"/>
                  <a:pt x="160010" y="262523"/>
                  <a:pt x="161444" y="262162"/>
                </a:cubicBezTo>
                <a:cubicBezTo>
                  <a:pt x="163595" y="261439"/>
                  <a:pt x="165388" y="260716"/>
                  <a:pt x="167181" y="259993"/>
                </a:cubicBezTo>
                <a:cubicBezTo>
                  <a:pt x="168616" y="259270"/>
                  <a:pt x="170767" y="259270"/>
                  <a:pt x="171843" y="260354"/>
                </a:cubicBezTo>
                <a:lnTo>
                  <a:pt x="189055" y="273006"/>
                </a:lnTo>
                <a:cubicBezTo>
                  <a:pt x="193358" y="269753"/>
                  <a:pt x="196944" y="265776"/>
                  <a:pt x="200171" y="261800"/>
                </a:cubicBezTo>
                <a:lnTo>
                  <a:pt x="187262" y="244449"/>
                </a:lnTo>
                <a:cubicBezTo>
                  <a:pt x="186545" y="243003"/>
                  <a:pt x="186545" y="241196"/>
                  <a:pt x="187262" y="239750"/>
                </a:cubicBezTo>
                <a:cubicBezTo>
                  <a:pt x="187979" y="237943"/>
                  <a:pt x="189055" y="235774"/>
                  <a:pt x="189414" y="233967"/>
                </a:cubicBezTo>
                <a:cubicBezTo>
                  <a:pt x="190131" y="232521"/>
                  <a:pt x="191565" y="231436"/>
                  <a:pt x="193000" y="231075"/>
                </a:cubicBezTo>
                <a:lnTo>
                  <a:pt x="214156" y="227821"/>
                </a:lnTo>
                <a:cubicBezTo>
                  <a:pt x="214515" y="224930"/>
                  <a:pt x="214515" y="222399"/>
                  <a:pt x="214515" y="220231"/>
                </a:cubicBezTo>
                <a:cubicBezTo>
                  <a:pt x="214515" y="217339"/>
                  <a:pt x="214515" y="214808"/>
                  <a:pt x="214156" y="212278"/>
                </a:cubicBezTo>
                <a:lnTo>
                  <a:pt x="193000" y="208663"/>
                </a:lnTo>
                <a:cubicBezTo>
                  <a:pt x="191565" y="208663"/>
                  <a:pt x="190131" y="207217"/>
                  <a:pt x="189414" y="205772"/>
                </a:cubicBezTo>
                <a:cubicBezTo>
                  <a:pt x="189055" y="203964"/>
                  <a:pt x="187979" y="202157"/>
                  <a:pt x="187262" y="199988"/>
                </a:cubicBezTo>
                <a:cubicBezTo>
                  <a:pt x="186545" y="198542"/>
                  <a:pt x="186545" y="196735"/>
                  <a:pt x="187262" y="195289"/>
                </a:cubicBezTo>
                <a:lnTo>
                  <a:pt x="200171" y="177938"/>
                </a:lnTo>
                <a:cubicBezTo>
                  <a:pt x="196944" y="173962"/>
                  <a:pt x="193358" y="169985"/>
                  <a:pt x="189055" y="167094"/>
                </a:cubicBezTo>
                <a:lnTo>
                  <a:pt x="171843" y="179745"/>
                </a:lnTo>
                <a:cubicBezTo>
                  <a:pt x="170767" y="180468"/>
                  <a:pt x="168616" y="180830"/>
                  <a:pt x="167181" y="179745"/>
                </a:cubicBezTo>
                <a:cubicBezTo>
                  <a:pt x="165388" y="179022"/>
                  <a:pt x="163595" y="178299"/>
                  <a:pt x="161444" y="177576"/>
                </a:cubicBezTo>
                <a:cubicBezTo>
                  <a:pt x="160010" y="177215"/>
                  <a:pt x="158934" y="175769"/>
                  <a:pt x="158575" y="173962"/>
                </a:cubicBezTo>
                <a:lnTo>
                  <a:pt x="155348" y="152635"/>
                </a:lnTo>
                <a:cubicBezTo>
                  <a:pt x="150328" y="151912"/>
                  <a:pt x="144949" y="151912"/>
                  <a:pt x="139929" y="152635"/>
                </a:cubicBezTo>
                <a:close/>
                <a:moveTo>
                  <a:pt x="135267" y="144321"/>
                </a:moveTo>
                <a:cubicBezTo>
                  <a:pt x="143514" y="142875"/>
                  <a:pt x="151762" y="142875"/>
                  <a:pt x="160010" y="144321"/>
                </a:cubicBezTo>
                <a:cubicBezTo>
                  <a:pt x="161802" y="144682"/>
                  <a:pt x="163237" y="146128"/>
                  <a:pt x="163595" y="147936"/>
                </a:cubicBezTo>
                <a:lnTo>
                  <a:pt x="167181" y="169985"/>
                </a:lnTo>
                <a:cubicBezTo>
                  <a:pt x="167540" y="169985"/>
                  <a:pt x="168257" y="170347"/>
                  <a:pt x="168616" y="170708"/>
                </a:cubicBezTo>
                <a:lnTo>
                  <a:pt x="186545" y="157695"/>
                </a:lnTo>
                <a:cubicBezTo>
                  <a:pt x="187979" y="156611"/>
                  <a:pt x="190131" y="156611"/>
                  <a:pt x="191924" y="157695"/>
                </a:cubicBezTo>
                <a:cubicBezTo>
                  <a:pt x="198737" y="162395"/>
                  <a:pt x="204474" y="168540"/>
                  <a:pt x="209136" y="175408"/>
                </a:cubicBezTo>
                <a:cubicBezTo>
                  <a:pt x="210570" y="176854"/>
                  <a:pt x="210570" y="179022"/>
                  <a:pt x="209136" y="180468"/>
                </a:cubicBezTo>
                <a:lnTo>
                  <a:pt x="196227" y="198542"/>
                </a:lnTo>
                <a:cubicBezTo>
                  <a:pt x="196586" y="198904"/>
                  <a:pt x="196944" y="199627"/>
                  <a:pt x="197303" y="200349"/>
                </a:cubicBezTo>
                <a:lnTo>
                  <a:pt x="218818" y="203603"/>
                </a:lnTo>
                <a:cubicBezTo>
                  <a:pt x="220611" y="203964"/>
                  <a:pt x="222045" y="205772"/>
                  <a:pt x="222762" y="207579"/>
                </a:cubicBezTo>
                <a:cubicBezTo>
                  <a:pt x="223121" y="211917"/>
                  <a:pt x="223480" y="215893"/>
                  <a:pt x="223480" y="220231"/>
                </a:cubicBezTo>
                <a:cubicBezTo>
                  <a:pt x="223480" y="224207"/>
                  <a:pt x="223121" y="228183"/>
                  <a:pt x="222762" y="232159"/>
                </a:cubicBezTo>
                <a:cubicBezTo>
                  <a:pt x="222045" y="234328"/>
                  <a:pt x="220611" y="235774"/>
                  <a:pt x="218818" y="236135"/>
                </a:cubicBezTo>
                <a:lnTo>
                  <a:pt x="197303" y="239389"/>
                </a:lnTo>
                <a:cubicBezTo>
                  <a:pt x="196944" y="240112"/>
                  <a:pt x="196586" y="240835"/>
                  <a:pt x="196227" y="241196"/>
                </a:cubicBezTo>
                <a:lnTo>
                  <a:pt x="209136" y="259270"/>
                </a:lnTo>
                <a:cubicBezTo>
                  <a:pt x="210570" y="260716"/>
                  <a:pt x="210570" y="262884"/>
                  <a:pt x="209136" y="264692"/>
                </a:cubicBezTo>
                <a:cubicBezTo>
                  <a:pt x="204474" y="271560"/>
                  <a:pt x="198737" y="277343"/>
                  <a:pt x="191924" y="282404"/>
                </a:cubicBezTo>
                <a:cubicBezTo>
                  <a:pt x="190131" y="283127"/>
                  <a:pt x="187979" y="283127"/>
                  <a:pt x="186545" y="282404"/>
                </a:cubicBezTo>
                <a:lnTo>
                  <a:pt x="168616" y="269030"/>
                </a:lnTo>
                <a:cubicBezTo>
                  <a:pt x="168257" y="269391"/>
                  <a:pt x="167540" y="269753"/>
                  <a:pt x="167181" y="269753"/>
                </a:cubicBezTo>
                <a:lnTo>
                  <a:pt x="163595" y="291802"/>
                </a:lnTo>
                <a:cubicBezTo>
                  <a:pt x="163237" y="293610"/>
                  <a:pt x="161802" y="295056"/>
                  <a:pt x="160010" y="295779"/>
                </a:cubicBezTo>
                <a:cubicBezTo>
                  <a:pt x="155706" y="296140"/>
                  <a:pt x="151762" y="296502"/>
                  <a:pt x="147459" y="296502"/>
                </a:cubicBezTo>
                <a:cubicBezTo>
                  <a:pt x="143514" y="296502"/>
                  <a:pt x="139211" y="296140"/>
                  <a:pt x="135267" y="295779"/>
                </a:cubicBezTo>
                <a:cubicBezTo>
                  <a:pt x="133115" y="295056"/>
                  <a:pt x="131681" y="293610"/>
                  <a:pt x="131681" y="291802"/>
                </a:cubicBezTo>
                <a:lnTo>
                  <a:pt x="128095" y="269753"/>
                </a:lnTo>
                <a:cubicBezTo>
                  <a:pt x="127378" y="269753"/>
                  <a:pt x="126661" y="269391"/>
                  <a:pt x="126302" y="269030"/>
                </a:cubicBezTo>
                <a:lnTo>
                  <a:pt x="108372" y="282404"/>
                </a:lnTo>
                <a:cubicBezTo>
                  <a:pt x="106938" y="283127"/>
                  <a:pt x="104786" y="283127"/>
                  <a:pt x="103352" y="282404"/>
                </a:cubicBezTo>
                <a:cubicBezTo>
                  <a:pt x="96539" y="277343"/>
                  <a:pt x="90443" y="271560"/>
                  <a:pt x="85781" y="264692"/>
                </a:cubicBezTo>
                <a:cubicBezTo>
                  <a:pt x="84706" y="262884"/>
                  <a:pt x="84706" y="260716"/>
                  <a:pt x="85781" y="259270"/>
                </a:cubicBezTo>
                <a:lnTo>
                  <a:pt x="98690" y="241196"/>
                </a:lnTo>
                <a:cubicBezTo>
                  <a:pt x="98690" y="240835"/>
                  <a:pt x="98332" y="240112"/>
                  <a:pt x="97973" y="239389"/>
                </a:cubicBezTo>
                <a:lnTo>
                  <a:pt x="76099" y="236135"/>
                </a:lnTo>
                <a:cubicBezTo>
                  <a:pt x="74306" y="235774"/>
                  <a:pt x="72872" y="234328"/>
                  <a:pt x="72514" y="232159"/>
                </a:cubicBezTo>
                <a:cubicBezTo>
                  <a:pt x="71796" y="228183"/>
                  <a:pt x="71438" y="224207"/>
                  <a:pt x="71438" y="220231"/>
                </a:cubicBezTo>
                <a:cubicBezTo>
                  <a:pt x="71438" y="215893"/>
                  <a:pt x="71796" y="211555"/>
                  <a:pt x="72514" y="207579"/>
                </a:cubicBezTo>
                <a:cubicBezTo>
                  <a:pt x="72872" y="205772"/>
                  <a:pt x="74306" y="203964"/>
                  <a:pt x="76099" y="203603"/>
                </a:cubicBezTo>
                <a:lnTo>
                  <a:pt x="97973" y="200349"/>
                </a:lnTo>
                <a:cubicBezTo>
                  <a:pt x="98332" y="199627"/>
                  <a:pt x="98690" y="198904"/>
                  <a:pt x="98690" y="198542"/>
                </a:cubicBezTo>
                <a:lnTo>
                  <a:pt x="85781" y="180468"/>
                </a:lnTo>
                <a:cubicBezTo>
                  <a:pt x="84706" y="179022"/>
                  <a:pt x="84706" y="176854"/>
                  <a:pt x="85781" y="175408"/>
                </a:cubicBezTo>
                <a:cubicBezTo>
                  <a:pt x="90443" y="168540"/>
                  <a:pt x="96539" y="162395"/>
                  <a:pt x="103352" y="157695"/>
                </a:cubicBezTo>
                <a:cubicBezTo>
                  <a:pt x="104786" y="156611"/>
                  <a:pt x="106938" y="156611"/>
                  <a:pt x="108372" y="157695"/>
                </a:cubicBezTo>
                <a:lnTo>
                  <a:pt x="126302" y="170708"/>
                </a:lnTo>
                <a:cubicBezTo>
                  <a:pt x="127019" y="170347"/>
                  <a:pt x="127378" y="169985"/>
                  <a:pt x="128095" y="169985"/>
                </a:cubicBezTo>
                <a:lnTo>
                  <a:pt x="131681" y="147936"/>
                </a:lnTo>
                <a:cubicBezTo>
                  <a:pt x="131681" y="146128"/>
                  <a:pt x="133115" y="144682"/>
                  <a:pt x="135267" y="144321"/>
                </a:cubicBezTo>
                <a:close/>
                <a:moveTo>
                  <a:pt x="34519" y="107950"/>
                </a:moveTo>
                <a:lnTo>
                  <a:pt x="106405" y="107950"/>
                </a:lnTo>
                <a:cubicBezTo>
                  <a:pt x="108946" y="107950"/>
                  <a:pt x="110762" y="109855"/>
                  <a:pt x="110762" y="112522"/>
                </a:cubicBezTo>
                <a:cubicBezTo>
                  <a:pt x="110762" y="115189"/>
                  <a:pt x="108946" y="117094"/>
                  <a:pt x="106405" y="117094"/>
                </a:cubicBezTo>
                <a:lnTo>
                  <a:pt x="34519" y="117094"/>
                </a:lnTo>
                <a:cubicBezTo>
                  <a:pt x="32341" y="117094"/>
                  <a:pt x="30163" y="115189"/>
                  <a:pt x="30163" y="112522"/>
                </a:cubicBezTo>
                <a:cubicBezTo>
                  <a:pt x="30163" y="109855"/>
                  <a:pt x="32341" y="107950"/>
                  <a:pt x="34519" y="107950"/>
                </a:cubicBezTo>
                <a:close/>
                <a:moveTo>
                  <a:pt x="155512" y="71438"/>
                </a:moveTo>
                <a:lnTo>
                  <a:pt x="227077" y="71438"/>
                </a:lnTo>
                <a:cubicBezTo>
                  <a:pt x="229245" y="71438"/>
                  <a:pt x="231414" y="73343"/>
                  <a:pt x="231414" y="76010"/>
                </a:cubicBezTo>
                <a:cubicBezTo>
                  <a:pt x="231414" y="78677"/>
                  <a:pt x="229245" y="80582"/>
                  <a:pt x="227077" y="80582"/>
                </a:cubicBezTo>
                <a:lnTo>
                  <a:pt x="155512" y="80582"/>
                </a:lnTo>
                <a:cubicBezTo>
                  <a:pt x="152982" y="80582"/>
                  <a:pt x="150813" y="78677"/>
                  <a:pt x="150813" y="76010"/>
                </a:cubicBezTo>
                <a:cubicBezTo>
                  <a:pt x="150813" y="73343"/>
                  <a:pt x="152982" y="71438"/>
                  <a:pt x="155512" y="71438"/>
                </a:cubicBezTo>
                <a:close/>
                <a:moveTo>
                  <a:pt x="44673" y="44888"/>
                </a:moveTo>
                <a:lnTo>
                  <a:pt x="44673" y="71821"/>
                </a:lnTo>
                <a:lnTo>
                  <a:pt x="99795" y="71821"/>
                </a:lnTo>
                <a:cubicBezTo>
                  <a:pt x="109162" y="71821"/>
                  <a:pt x="117448" y="75412"/>
                  <a:pt x="124294" y="81876"/>
                </a:cubicBezTo>
                <a:lnTo>
                  <a:pt x="142667" y="100190"/>
                </a:lnTo>
                <a:cubicBezTo>
                  <a:pt x="147351" y="104858"/>
                  <a:pt x="153836" y="107731"/>
                  <a:pt x="160681" y="107731"/>
                </a:cubicBezTo>
                <a:lnTo>
                  <a:pt x="251469" y="107731"/>
                </a:lnTo>
                <a:lnTo>
                  <a:pt x="251469" y="44888"/>
                </a:lnTo>
                <a:lnTo>
                  <a:pt x="44673" y="44888"/>
                </a:lnTo>
                <a:close/>
                <a:moveTo>
                  <a:pt x="28101" y="8978"/>
                </a:moveTo>
                <a:cubicBezTo>
                  <a:pt x="17653" y="8978"/>
                  <a:pt x="8646" y="17596"/>
                  <a:pt x="8646" y="28369"/>
                </a:cubicBezTo>
                <a:lnTo>
                  <a:pt x="8646" y="79362"/>
                </a:lnTo>
                <a:cubicBezTo>
                  <a:pt x="14050" y="74693"/>
                  <a:pt x="20895" y="71821"/>
                  <a:pt x="28101" y="71821"/>
                </a:cubicBezTo>
                <a:lnTo>
                  <a:pt x="36027" y="71821"/>
                </a:lnTo>
                <a:lnTo>
                  <a:pt x="36027" y="40220"/>
                </a:lnTo>
                <a:cubicBezTo>
                  <a:pt x="36027" y="38065"/>
                  <a:pt x="37828" y="35910"/>
                  <a:pt x="40350" y="35910"/>
                </a:cubicBezTo>
                <a:lnTo>
                  <a:pt x="255792" y="35910"/>
                </a:lnTo>
                <a:cubicBezTo>
                  <a:pt x="258314" y="35910"/>
                  <a:pt x="260476" y="38065"/>
                  <a:pt x="260476" y="40220"/>
                </a:cubicBezTo>
                <a:lnTo>
                  <a:pt x="260476" y="107731"/>
                </a:lnTo>
                <a:lnTo>
                  <a:pt x="268042" y="107731"/>
                </a:lnTo>
                <a:cubicBezTo>
                  <a:pt x="275247" y="107731"/>
                  <a:pt x="282452" y="110604"/>
                  <a:pt x="287496" y="115272"/>
                </a:cubicBezTo>
                <a:lnTo>
                  <a:pt x="287496" y="28369"/>
                </a:lnTo>
                <a:cubicBezTo>
                  <a:pt x="287496" y="17596"/>
                  <a:pt x="278489" y="8978"/>
                  <a:pt x="268042" y="8978"/>
                </a:cubicBezTo>
                <a:lnTo>
                  <a:pt x="28101" y="8978"/>
                </a:lnTo>
                <a:close/>
                <a:moveTo>
                  <a:pt x="28101" y="0"/>
                </a:moveTo>
                <a:lnTo>
                  <a:pt x="268042" y="0"/>
                </a:lnTo>
                <a:cubicBezTo>
                  <a:pt x="283533" y="0"/>
                  <a:pt x="296503" y="12928"/>
                  <a:pt x="296503" y="28369"/>
                </a:cubicBezTo>
                <a:lnTo>
                  <a:pt x="296503" y="231263"/>
                </a:lnTo>
                <a:cubicBezTo>
                  <a:pt x="296503" y="247063"/>
                  <a:pt x="283533" y="259991"/>
                  <a:pt x="268042" y="259991"/>
                </a:cubicBezTo>
                <a:lnTo>
                  <a:pt x="226250" y="259991"/>
                </a:lnTo>
                <a:cubicBezTo>
                  <a:pt x="223728" y="259991"/>
                  <a:pt x="221567" y="257836"/>
                  <a:pt x="221567" y="255323"/>
                </a:cubicBezTo>
                <a:cubicBezTo>
                  <a:pt x="221567" y="252809"/>
                  <a:pt x="223728" y="250654"/>
                  <a:pt x="226250" y="250654"/>
                </a:cubicBezTo>
                <a:lnTo>
                  <a:pt x="268042" y="250654"/>
                </a:lnTo>
                <a:cubicBezTo>
                  <a:pt x="278489" y="250654"/>
                  <a:pt x="287496" y="242036"/>
                  <a:pt x="287496" y="231263"/>
                </a:cubicBezTo>
                <a:lnTo>
                  <a:pt x="287496" y="135741"/>
                </a:lnTo>
                <a:cubicBezTo>
                  <a:pt x="287496" y="124968"/>
                  <a:pt x="278489" y="116349"/>
                  <a:pt x="268042" y="116349"/>
                </a:cubicBezTo>
                <a:lnTo>
                  <a:pt x="160681" y="116349"/>
                </a:lnTo>
                <a:cubicBezTo>
                  <a:pt x="151314" y="116349"/>
                  <a:pt x="142667" y="112758"/>
                  <a:pt x="136183" y="106654"/>
                </a:cubicBezTo>
                <a:lnTo>
                  <a:pt x="117808" y="88339"/>
                </a:lnTo>
                <a:cubicBezTo>
                  <a:pt x="112764" y="83312"/>
                  <a:pt x="106640" y="80439"/>
                  <a:pt x="99795" y="80439"/>
                </a:cubicBezTo>
                <a:lnTo>
                  <a:pt x="28101" y="80439"/>
                </a:lnTo>
                <a:cubicBezTo>
                  <a:pt x="17653" y="80439"/>
                  <a:pt x="8646" y="89417"/>
                  <a:pt x="8646" y="99831"/>
                </a:cubicBezTo>
                <a:lnTo>
                  <a:pt x="8646" y="231263"/>
                </a:lnTo>
                <a:cubicBezTo>
                  <a:pt x="8646" y="242036"/>
                  <a:pt x="17653" y="250654"/>
                  <a:pt x="28101" y="250654"/>
                </a:cubicBezTo>
                <a:lnTo>
                  <a:pt x="70253" y="250654"/>
                </a:lnTo>
                <a:cubicBezTo>
                  <a:pt x="72774" y="250654"/>
                  <a:pt x="74936" y="252809"/>
                  <a:pt x="74936" y="255323"/>
                </a:cubicBezTo>
                <a:cubicBezTo>
                  <a:pt x="74936" y="257836"/>
                  <a:pt x="72774" y="259991"/>
                  <a:pt x="70253" y="259991"/>
                </a:cubicBezTo>
                <a:lnTo>
                  <a:pt x="28101" y="259991"/>
                </a:lnTo>
                <a:cubicBezTo>
                  <a:pt x="12609" y="259991"/>
                  <a:pt x="0" y="247063"/>
                  <a:pt x="0" y="231263"/>
                </a:cubicBezTo>
                <a:lnTo>
                  <a:pt x="0" y="28369"/>
                </a:lnTo>
                <a:cubicBezTo>
                  <a:pt x="0" y="12928"/>
                  <a:pt x="12609" y="0"/>
                  <a:pt x="281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Freeform 936">
            <a:extLst>
              <a:ext uri="{FF2B5EF4-FFF2-40B4-BE49-F238E27FC236}">
                <a16:creationId xmlns:a16="http://schemas.microsoft.com/office/drawing/2014/main" xmlns="" id="{7C76070E-B5B6-094E-80A0-26C1DE7C8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090" y="3365040"/>
            <a:ext cx="671227" cy="671229"/>
          </a:xfrm>
          <a:custGeom>
            <a:avLst/>
            <a:gdLst>
              <a:gd name="T0" fmla="*/ 1806716 w 296503"/>
              <a:gd name="T1" fmla="*/ 2521042 h 296053"/>
              <a:gd name="T2" fmla="*/ 1728165 w 296503"/>
              <a:gd name="T3" fmla="*/ 2548969 h 296053"/>
              <a:gd name="T4" fmla="*/ 1476798 w 296503"/>
              <a:gd name="T5" fmla="*/ 2660632 h 296053"/>
              <a:gd name="T6" fmla="*/ 1500362 w 296503"/>
              <a:gd name="T7" fmla="*/ 2780290 h 296053"/>
              <a:gd name="T8" fmla="*/ 1315761 w 296503"/>
              <a:gd name="T9" fmla="*/ 2991678 h 296053"/>
              <a:gd name="T10" fmla="*/ 2525481 w 296503"/>
              <a:gd name="T11" fmla="*/ 3179152 h 296053"/>
              <a:gd name="T12" fmla="*/ 2470489 w 296503"/>
              <a:gd name="T13" fmla="*/ 2672592 h 296053"/>
              <a:gd name="T14" fmla="*/ 2415490 w 296503"/>
              <a:gd name="T15" fmla="*/ 2616767 h 296053"/>
              <a:gd name="T16" fmla="*/ 2113062 w 296503"/>
              <a:gd name="T17" fmla="*/ 2245832 h 296053"/>
              <a:gd name="T18" fmla="*/ 620564 w 296503"/>
              <a:gd name="T19" fmla="*/ 1950682 h 296053"/>
              <a:gd name="T20" fmla="*/ 616653 w 296503"/>
              <a:gd name="T21" fmla="*/ 2082305 h 296053"/>
              <a:gd name="T22" fmla="*/ 490982 w 296503"/>
              <a:gd name="T23" fmla="*/ 2086293 h 296053"/>
              <a:gd name="T24" fmla="*/ 490982 w 296503"/>
              <a:gd name="T25" fmla="*/ 2883965 h 296053"/>
              <a:gd name="T26" fmla="*/ 1390395 w 296503"/>
              <a:gd name="T27" fmla="*/ 2728441 h 296053"/>
              <a:gd name="T28" fmla="*/ 1626051 w 296503"/>
              <a:gd name="T29" fmla="*/ 2409355 h 296053"/>
              <a:gd name="T30" fmla="*/ 2050226 w 296503"/>
              <a:gd name="T31" fmla="*/ 2154103 h 296053"/>
              <a:gd name="T32" fmla="*/ 1810640 w 296503"/>
              <a:gd name="T33" fmla="*/ 1854948 h 296053"/>
              <a:gd name="T34" fmla="*/ 1598554 w 296503"/>
              <a:gd name="T35" fmla="*/ 1926755 h 296053"/>
              <a:gd name="T36" fmla="*/ 1095805 w 296503"/>
              <a:gd name="T37" fmla="*/ 1464107 h 296053"/>
              <a:gd name="T38" fmla="*/ 1225427 w 296503"/>
              <a:gd name="T39" fmla="*/ 1380337 h 296053"/>
              <a:gd name="T40" fmla="*/ 1810640 w 296503"/>
              <a:gd name="T41" fmla="*/ 1755248 h 296053"/>
              <a:gd name="T42" fmla="*/ 2446917 w 296503"/>
              <a:gd name="T43" fmla="*/ 1416233 h 296053"/>
              <a:gd name="T44" fmla="*/ 1834210 w 296503"/>
              <a:gd name="T45" fmla="*/ 698292 h 296053"/>
              <a:gd name="T46" fmla="*/ 2148417 w 296503"/>
              <a:gd name="T47" fmla="*/ 2058369 h 296053"/>
              <a:gd name="T48" fmla="*/ 2148417 w 296503"/>
              <a:gd name="T49" fmla="*/ 2150122 h 296053"/>
              <a:gd name="T50" fmla="*/ 2517618 w 296503"/>
              <a:gd name="T51" fmla="*/ 2568903 h 296053"/>
              <a:gd name="T52" fmla="*/ 2525481 w 296503"/>
              <a:gd name="T53" fmla="*/ 3278851 h 296053"/>
              <a:gd name="T54" fmla="*/ 1217570 w 296503"/>
              <a:gd name="T55" fmla="*/ 2991678 h 296053"/>
              <a:gd name="T56" fmla="*/ 490982 w 296503"/>
              <a:gd name="T57" fmla="*/ 2983689 h 296053"/>
              <a:gd name="T58" fmla="*/ 526313 w 296503"/>
              <a:gd name="T59" fmla="*/ 1990572 h 296053"/>
              <a:gd name="T60" fmla="*/ 1095805 w 296503"/>
              <a:gd name="T61" fmla="*/ 1368373 h 296053"/>
              <a:gd name="T62" fmla="*/ 1834210 w 296503"/>
              <a:gd name="T63" fmla="*/ 698292 h 296053"/>
              <a:gd name="T64" fmla="*/ 1873792 w 296503"/>
              <a:gd name="T65" fmla="*/ 14933 h 296053"/>
              <a:gd name="T66" fmla="*/ 2794579 w 296503"/>
              <a:gd name="T67" fmla="*/ 400998 h 296053"/>
              <a:gd name="T68" fmla="*/ 2841802 w 296503"/>
              <a:gd name="T69" fmla="*/ 994075 h 296053"/>
              <a:gd name="T70" fmla="*/ 3239232 w 296503"/>
              <a:gd name="T71" fmla="*/ 1415991 h 296053"/>
              <a:gd name="T72" fmla="*/ 2841802 w 296503"/>
              <a:gd name="T73" fmla="*/ 1837894 h 296053"/>
              <a:gd name="T74" fmla="*/ 2794579 w 296503"/>
              <a:gd name="T75" fmla="*/ 2434932 h 296053"/>
              <a:gd name="T76" fmla="*/ 2578164 w 296503"/>
              <a:gd name="T77" fmla="*/ 2383192 h 296053"/>
              <a:gd name="T78" fmla="*/ 2743420 w 296503"/>
              <a:gd name="T79" fmla="*/ 2335427 h 296053"/>
              <a:gd name="T80" fmla="*/ 2759168 w 296503"/>
              <a:gd name="T81" fmla="*/ 1782153 h 296053"/>
              <a:gd name="T82" fmla="*/ 2759168 w 296503"/>
              <a:gd name="T83" fmla="*/ 1049779 h 296053"/>
              <a:gd name="T84" fmla="*/ 2743420 w 296503"/>
              <a:gd name="T85" fmla="*/ 500517 h 296053"/>
              <a:gd name="T86" fmla="*/ 2200401 w 296503"/>
              <a:gd name="T87" fmla="*/ 484585 h 296053"/>
              <a:gd name="T88" fmla="*/ 1476353 w 296503"/>
              <a:gd name="T89" fmla="*/ 484585 h 296053"/>
              <a:gd name="T90" fmla="*/ 933332 w 296503"/>
              <a:gd name="T91" fmla="*/ 500517 h 296053"/>
              <a:gd name="T92" fmla="*/ 917581 w 296503"/>
              <a:gd name="T93" fmla="*/ 1049779 h 296053"/>
              <a:gd name="T94" fmla="*/ 590998 w 296503"/>
              <a:gd name="T95" fmla="*/ 1451815 h 296053"/>
              <a:gd name="T96" fmla="*/ 524086 w 296503"/>
              <a:gd name="T97" fmla="*/ 1519446 h 296053"/>
              <a:gd name="T98" fmla="*/ 453259 w 296503"/>
              <a:gd name="T99" fmla="*/ 1380163 h 296053"/>
              <a:gd name="T100" fmla="*/ 834959 w 296503"/>
              <a:gd name="T101" fmla="*/ 448764 h 296053"/>
              <a:gd name="T102" fmla="*/ 1425206 w 296503"/>
              <a:gd name="T103" fmla="*/ 400998 h 29605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96503" h="296053">
                <a:moveTo>
                  <a:pt x="193419" y="202780"/>
                </a:moveTo>
                <a:cubicBezTo>
                  <a:pt x="179398" y="202780"/>
                  <a:pt x="167175" y="213584"/>
                  <a:pt x="165377" y="227629"/>
                </a:cubicBezTo>
                <a:cubicBezTo>
                  <a:pt x="165377" y="229069"/>
                  <a:pt x="164299" y="230510"/>
                  <a:pt x="162501" y="231230"/>
                </a:cubicBezTo>
                <a:cubicBezTo>
                  <a:pt x="161063" y="231590"/>
                  <a:pt x="159266" y="231230"/>
                  <a:pt x="158187" y="230150"/>
                </a:cubicBezTo>
                <a:cubicBezTo>
                  <a:pt x="155671" y="227989"/>
                  <a:pt x="152075" y="226548"/>
                  <a:pt x="148840" y="226548"/>
                </a:cubicBezTo>
                <a:cubicBezTo>
                  <a:pt x="141290" y="226548"/>
                  <a:pt x="135178" y="232670"/>
                  <a:pt x="135178" y="240233"/>
                </a:cubicBezTo>
                <a:cubicBezTo>
                  <a:pt x="135178" y="242754"/>
                  <a:pt x="135897" y="244915"/>
                  <a:pt x="136976" y="246715"/>
                </a:cubicBezTo>
                <a:cubicBezTo>
                  <a:pt x="137695" y="248156"/>
                  <a:pt x="137695" y="249596"/>
                  <a:pt x="137335" y="251037"/>
                </a:cubicBezTo>
                <a:cubicBezTo>
                  <a:pt x="136616" y="252477"/>
                  <a:pt x="135538" y="253198"/>
                  <a:pt x="134100" y="253558"/>
                </a:cubicBezTo>
                <a:cubicBezTo>
                  <a:pt x="125831" y="255358"/>
                  <a:pt x="120438" y="262201"/>
                  <a:pt x="120438" y="270124"/>
                </a:cubicBezTo>
                <a:cubicBezTo>
                  <a:pt x="120438" y="279487"/>
                  <a:pt x="127988" y="287050"/>
                  <a:pt x="137335" y="287050"/>
                </a:cubicBezTo>
                <a:lnTo>
                  <a:pt x="231169" y="287050"/>
                </a:lnTo>
                <a:cubicBezTo>
                  <a:pt x="243752" y="287050"/>
                  <a:pt x="254178" y="276606"/>
                  <a:pt x="254178" y="264002"/>
                </a:cubicBezTo>
                <a:cubicBezTo>
                  <a:pt x="254178" y="249957"/>
                  <a:pt x="241235" y="238432"/>
                  <a:pt x="226135" y="241313"/>
                </a:cubicBezTo>
                <a:cubicBezTo>
                  <a:pt x="224697" y="242034"/>
                  <a:pt x="223259" y="241313"/>
                  <a:pt x="222181" y="240233"/>
                </a:cubicBezTo>
                <a:cubicBezTo>
                  <a:pt x="221102" y="239153"/>
                  <a:pt x="220743" y="237712"/>
                  <a:pt x="221102" y="236272"/>
                </a:cubicBezTo>
                <a:cubicBezTo>
                  <a:pt x="221462" y="234471"/>
                  <a:pt x="221462" y="232670"/>
                  <a:pt x="221462" y="231230"/>
                </a:cubicBezTo>
                <a:cubicBezTo>
                  <a:pt x="221462" y="215744"/>
                  <a:pt x="208879" y="202780"/>
                  <a:pt x="193419" y="202780"/>
                </a:cubicBezTo>
                <a:close/>
                <a:moveTo>
                  <a:pt x="100305" y="132195"/>
                </a:moveTo>
                <a:cubicBezTo>
                  <a:pt x="76577" y="132195"/>
                  <a:pt x="56804" y="152002"/>
                  <a:pt x="56804" y="176130"/>
                </a:cubicBezTo>
                <a:cubicBezTo>
                  <a:pt x="56804" y="178651"/>
                  <a:pt x="57163" y="181172"/>
                  <a:pt x="57882" y="184053"/>
                </a:cubicBezTo>
                <a:cubicBezTo>
                  <a:pt x="57882" y="185494"/>
                  <a:pt x="57523" y="186934"/>
                  <a:pt x="56444" y="188015"/>
                </a:cubicBezTo>
                <a:cubicBezTo>
                  <a:pt x="55366" y="189095"/>
                  <a:pt x="53928" y="189455"/>
                  <a:pt x="52490" y="189095"/>
                </a:cubicBezTo>
                <a:cubicBezTo>
                  <a:pt x="49973" y="188735"/>
                  <a:pt x="47456" y="188375"/>
                  <a:pt x="44940" y="188375"/>
                </a:cubicBezTo>
                <a:cubicBezTo>
                  <a:pt x="25166" y="188375"/>
                  <a:pt x="8988" y="204580"/>
                  <a:pt x="8988" y="224387"/>
                </a:cubicBezTo>
                <a:cubicBezTo>
                  <a:pt x="8988" y="244555"/>
                  <a:pt x="25166" y="260400"/>
                  <a:pt x="44940" y="260400"/>
                </a:cubicBezTo>
                <a:lnTo>
                  <a:pt x="113248" y="260400"/>
                </a:lnTo>
                <a:cubicBezTo>
                  <a:pt x="115764" y="254278"/>
                  <a:pt x="120798" y="249236"/>
                  <a:pt x="127269" y="246355"/>
                </a:cubicBezTo>
                <a:cubicBezTo>
                  <a:pt x="126550" y="244555"/>
                  <a:pt x="126550" y="242394"/>
                  <a:pt x="126550" y="240233"/>
                </a:cubicBezTo>
                <a:cubicBezTo>
                  <a:pt x="126550" y="227989"/>
                  <a:pt x="136616" y="217545"/>
                  <a:pt x="148840" y="217545"/>
                </a:cubicBezTo>
                <a:cubicBezTo>
                  <a:pt x="152075" y="217545"/>
                  <a:pt x="155311" y="218265"/>
                  <a:pt x="158187" y="219706"/>
                </a:cubicBezTo>
                <a:cubicBezTo>
                  <a:pt x="162142" y="206381"/>
                  <a:pt x="174006" y="196658"/>
                  <a:pt x="187667" y="194497"/>
                </a:cubicBezTo>
                <a:cubicBezTo>
                  <a:pt x="188027" y="192696"/>
                  <a:pt x="188027" y="191256"/>
                  <a:pt x="188027" y="189455"/>
                </a:cubicBezTo>
                <a:cubicBezTo>
                  <a:pt x="188027" y="177211"/>
                  <a:pt x="177960" y="167487"/>
                  <a:pt x="165737" y="167487"/>
                </a:cubicBezTo>
                <a:cubicBezTo>
                  <a:pt x="160344" y="167487"/>
                  <a:pt x="155311" y="169288"/>
                  <a:pt x="150997" y="173249"/>
                </a:cubicBezTo>
                <a:cubicBezTo>
                  <a:pt x="149918" y="173970"/>
                  <a:pt x="148121" y="174690"/>
                  <a:pt x="146323" y="173970"/>
                </a:cubicBezTo>
                <a:cubicBezTo>
                  <a:pt x="144885" y="173609"/>
                  <a:pt x="143807" y="172169"/>
                  <a:pt x="143807" y="170368"/>
                </a:cubicBezTo>
                <a:cubicBezTo>
                  <a:pt x="140930" y="148761"/>
                  <a:pt x="122236" y="132195"/>
                  <a:pt x="100305" y="132195"/>
                </a:cubicBezTo>
                <a:close/>
                <a:moveTo>
                  <a:pt x="167894" y="71693"/>
                </a:moveTo>
                <a:cubicBezTo>
                  <a:pt x="138054" y="71693"/>
                  <a:pt x="113607" y="95462"/>
                  <a:pt x="112169" y="124632"/>
                </a:cubicBezTo>
                <a:cubicBezTo>
                  <a:pt x="130864" y="128954"/>
                  <a:pt x="145964" y="143359"/>
                  <a:pt x="150997" y="162085"/>
                </a:cubicBezTo>
                <a:cubicBezTo>
                  <a:pt x="155671" y="159564"/>
                  <a:pt x="160704" y="158484"/>
                  <a:pt x="165737" y="158484"/>
                </a:cubicBezTo>
                <a:cubicBezTo>
                  <a:pt x="178679" y="158484"/>
                  <a:pt x="189465" y="166047"/>
                  <a:pt x="194498" y="176851"/>
                </a:cubicBezTo>
                <a:cubicBezTo>
                  <a:pt x="212114" y="167487"/>
                  <a:pt x="223978" y="149121"/>
                  <a:pt x="223978" y="127873"/>
                </a:cubicBezTo>
                <a:cubicBezTo>
                  <a:pt x="223978" y="96902"/>
                  <a:pt x="198812" y="71693"/>
                  <a:pt x="167894" y="71693"/>
                </a:cubicBezTo>
                <a:close/>
                <a:moveTo>
                  <a:pt x="167894" y="63050"/>
                </a:moveTo>
                <a:cubicBezTo>
                  <a:pt x="203486" y="63050"/>
                  <a:pt x="232966" y="92220"/>
                  <a:pt x="232966" y="127873"/>
                </a:cubicBezTo>
                <a:cubicBezTo>
                  <a:pt x="232966" y="153442"/>
                  <a:pt x="217867" y="175410"/>
                  <a:pt x="196655" y="185854"/>
                </a:cubicBezTo>
                <a:cubicBezTo>
                  <a:pt x="197015" y="187294"/>
                  <a:pt x="197015" y="188375"/>
                  <a:pt x="197015" y="189455"/>
                </a:cubicBezTo>
                <a:cubicBezTo>
                  <a:pt x="197015" y="191256"/>
                  <a:pt x="197015" y="192696"/>
                  <a:pt x="196655" y="194137"/>
                </a:cubicBezTo>
                <a:cubicBezTo>
                  <a:pt x="215709" y="195577"/>
                  <a:pt x="230450" y="211783"/>
                  <a:pt x="230450" y="231230"/>
                </a:cubicBezTo>
                <a:cubicBezTo>
                  <a:pt x="230450" y="231590"/>
                  <a:pt x="230450" y="231590"/>
                  <a:pt x="230450" y="231950"/>
                </a:cubicBezTo>
                <a:cubicBezTo>
                  <a:pt x="248425" y="231950"/>
                  <a:pt x="263165" y="246355"/>
                  <a:pt x="263165" y="264002"/>
                </a:cubicBezTo>
                <a:cubicBezTo>
                  <a:pt x="263165" y="281648"/>
                  <a:pt x="248785" y="296053"/>
                  <a:pt x="231169" y="296053"/>
                </a:cubicBezTo>
                <a:lnTo>
                  <a:pt x="137335" y="296053"/>
                </a:lnTo>
                <a:cubicBezTo>
                  <a:pt x="122955" y="296053"/>
                  <a:pt x="111450" y="284529"/>
                  <a:pt x="111450" y="270124"/>
                </a:cubicBezTo>
                <a:cubicBezTo>
                  <a:pt x="111450" y="270124"/>
                  <a:pt x="111450" y="269764"/>
                  <a:pt x="111450" y="269403"/>
                </a:cubicBezTo>
                <a:lnTo>
                  <a:pt x="44940" y="269403"/>
                </a:lnTo>
                <a:cubicBezTo>
                  <a:pt x="20133" y="269403"/>
                  <a:pt x="0" y="249236"/>
                  <a:pt x="0" y="224387"/>
                </a:cubicBezTo>
                <a:cubicBezTo>
                  <a:pt x="0" y="198818"/>
                  <a:pt x="21931" y="177571"/>
                  <a:pt x="48175" y="179732"/>
                </a:cubicBezTo>
                <a:cubicBezTo>
                  <a:pt x="48175" y="178291"/>
                  <a:pt x="48175" y="177211"/>
                  <a:pt x="48175" y="176130"/>
                </a:cubicBezTo>
                <a:cubicBezTo>
                  <a:pt x="48175" y="146960"/>
                  <a:pt x="71544" y="123552"/>
                  <a:pt x="100305" y="123552"/>
                </a:cubicBezTo>
                <a:cubicBezTo>
                  <a:pt x="101384" y="123552"/>
                  <a:pt x="102462" y="123552"/>
                  <a:pt x="103181" y="123552"/>
                </a:cubicBezTo>
                <a:cubicBezTo>
                  <a:pt x="105338" y="89700"/>
                  <a:pt x="133740" y="63050"/>
                  <a:pt x="167894" y="63050"/>
                </a:cubicBezTo>
                <a:close/>
                <a:moveTo>
                  <a:pt x="165394" y="1347"/>
                </a:moveTo>
                <a:cubicBezTo>
                  <a:pt x="166835" y="-450"/>
                  <a:pt x="169717" y="-450"/>
                  <a:pt x="171517" y="1347"/>
                </a:cubicBezTo>
                <a:lnTo>
                  <a:pt x="206456" y="36207"/>
                </a:lnTo>
                <a:lnTo>
                  <a:pt x="255801" y="36207"/>
                </a:lnTo>
                <a:cubicBezTo>
                  <a:pt x="258323" y="36207"/>
                  <a:pt x="260124" y="38004"/>
                  <a:pt x="260124" y="40520"/>
                </a:cubicBezTo>
                <a:lnTo>
                  <a:pt x="260124" y="89756"/>
                </a:lnTo>
                <a:lnTo>
                  <a:pt x="295062" y="124616"/>
                </a:lnTo>
                <a:cubicBezTo>
                  <a:pt x="295782" y="125335"/>
                  <a:pt x="296503" y="126773"/>
                  <a:pt x="296503" y="127851"/>
                </a:cubicBezTo>
                <a:cubicBezTo>
                  <a:pt x="296503" y="128929"/>
                  <a:pt x="295782" y="130007"/>
                  <a:pt x="295062" y="131085"/>
                </a:cubicBezTo>
                <a:lnTo>
                  <a:pt x="260124" y="165946"/>
                </a:lnTo>
                <a:lnTo>
                  <a:pt x="260124" y="215182"/>
                </a:lnTo>
                <a:cubicBezTo>
                  <a:pt x="260124" y="217697"/>
                  <a:pt x="258323" y="219854"/>
                  <a:pt x="255801" y="219854"/>
                </a:cubicBezTo>
                <a:lnTo>
                  <a:pt x="240313" y="219854"/>
                </a:lnTo>
                <a:cubicBezTo>
                  <a:pt x="238152" y="219854"/>
                  <a:pt x="235991" y="217697"/>
                  <a:pt x="235991" y="215182"/>
                </a:cubicBezTo>
                <a:cubicBezTo>
                  <a:pt x="235991" y="212666"/>
                  <a:pt x="238152" y="210869"/>
                  <a:pt x="240313" y="210869"/>
                </a:cubicBezTo>
                <a:lnTo>
                  <a:pt x="251119" y="210869"/>
                </a:lnTo>
                <a:lnTo>
                  <a:pt x="251119" y="164149"/>
                </a:lnTo>
                <a:cubicBezTo>
                  <a:pt x="251119" y="162711"/>
                  <a:pt x="251839" y="161993"/>
                  <a:pt x="252560" y="160914"/>
                </a:cubicBezTo>
                <a:lnTo>
                  <a:pt x="285697" y="127851"/>
                </a:lnTo>
                <a:lnTo>
                  <a:pt x="252560" y="94787"/>
                </a:lnTo>
                <a:cubicBezTo>
                  <a:pt x="251839" y="94069"/>
                  <a:pt x="251119" y="92990"/>
                  <a:pt x="251119" y="91912"/>
                </a:cubicBezTo>
                <a:lnTo>
                  <a:pt x="251119" y="45192"/>
                </a:lnTo>
                <a:lnTo>
                  <a:pt x="204655" y="45192"/>
                </a:lnTo>
                <a:cubicBezTo>
                  <a:pt x="203214" y="45192"/>
                  <a:pt x="202133" y="44833"/>
                  <a:pt x="201413" y="43754"/>
                </a:cubicBezTo>
                <a:lnTo>
                  <a:pt x="168276" y="10691"/>
                </a:lnTo>
                <a:lnTo>
                  <a:pt x="135138" y="43754"/>
                </a:lnTo>
                <a:cubicBezTo>
                  <a:pt x="134418" y="44833"/>
                  <a:pt x="133337" y="45192"/>
                  <a:pt x="131897" y="45192"/>
                </a:cubicBezTo>
                <a:lnTo>
                  <a:pt x="85432" y="45192"/>
                </a:lnTo>
                <a:lnTo>
                  <a:pt x="85432" y="91912"/>
                </a:lnTo>
                <a:cubicBezTo>
                  <a:pt x="85432" y="92990"/>
                  <a:pt x="84712" y="94069"/>
                  <a:pt x="83992" y="94787"/>
                </a:cubicBezTo>
                <a:lnTo>
                  <a:pt x="50854" y="127851"/>
                </a:lnTo>
                <a:lnTo>
                  <a:pt x="54096" y="131085"/>
                </a:lnTo>
                <a:cubicBezTo>
                  <a:pt x="55897" y="132523"/>
                  <a:pt x="55897" y="135757"/>
                  <a:pt x="54096" y="137195"/>
                </a:cubicBezTo>
                <a:cubicBezTo>
                  <a:pt x="52295" y="138992"/>
                  <a:pt x="49413" y="138992"/>
                  <a:pt x="47973" y="137195"/>
                </a:cubicBezTo>
                <a:lnTo>
                  <a:pt x="41489" y="131085"/>
                </a:lnTo>
                <a:cubicBezTo>
                  <a:pt x="39688" y="129288"/>
                  <a:pt x="39688" y="126413"/>
                  <a:pt x="41489" y="124616"/>
                </a:cubicBezTo>
                <a:lnTo>
                  <a:pt x="76428" y="89756"/>
                </a:lnTo>
                <a:lnTo>
                  <a:pt x="76428" y="40520"/>
                </a:lnTo>
                <a:cubicBezTo>
                  <a:pt x="76428" y="38004"/>
                  <a:pt x="78228" y="36207"/>
                  <a:pt x="80750" y="36207"/>
                </a:cubicBezTo>
                <a:lnTo>
                  <a:pt x="130456" y="36207"/>
                </a:lnTo>
                <a:lnTo>
                  <a:pt x="165394" y="13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068F682-5ACF-C447-A1D0-5D0F52CB0CF0}"/>
              </a:ext>
            </a:extLst>
          </p:cNvPr>
          <p:cNvSpPr txBox="1"/>
          <p:nvPr/>
        </p:nvSpPr>
        <p:spPr>
          <a:xfrm>
            <a:off x="1457836" y="5356081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2" name="Subtitle 2">
            <a:extLst>
              <a:ext uri="{FF2B5EF4-FFF2-40B4-BE49-F238E27FC236}">
                <a16:creationId xmlns:a16="http://schemas.microsoft.com/office/drawing/2014/main" xmlns="" id="{3E26283D-72A1-224D-BA58-99D99B7760DA}"/>
              </a:ext>
            </a:extLst>
          </p:cNvPr>
          <p:cNvSpPr txBox="1">
            <a:spLocks/>
          </p:cNvSpPr>
          <p:nvPr/>
        </p:nvSpPr>
        <p:spPr>
          <a:xfrm>
            <a:off x="1457836" y="5687303"/>
            <a:ext cx="1962092" cy="6043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Private equity has successfully attracted the best and brightest in corporate America, including top.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1C22F6EF-2725-CB40-B8EF-5AD461CA2B2E}"/>
              </a:ext>
            </a:extLst>
          </p:cNvPr>
          <p:cNvSpPr txBox="1"/>
          <p:nvPr/>
        </p:nvSpPr>
        <p:spPr>
          <a:xfrm>
            <a:off x="9280210" y="5356081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xmlns="" id="{F4492CFA-F6B2-AA43-A891-E914318FE846}"/>
              </a:ext>
            </a:extLst>
          </p:cNvPr>
          <p:cNvSpPr txBox="1">
            <a:spLocks/>
          </p:cNvSpPr>
          <p:nvPr/>
        </p:nvSpPr>
        <p:spPr>
          <a:xfrm>
            <a:off x="9280210" y="5687303"/>
            <a:ext cx="1962092" cy="6043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Private equity has successfully attracted the best and brightest in corporate America, including top.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C92F92E-E27F-4B43-AEAB-4BE76BADF294}"/>
              </a:ext>
            </a:extLst>
          </p:cNvPr>
          <p:cNvSpPr txBox="1"/>
          <p:nvPr/>
        </p:nvSpPr>
        <p:spPr>
          <a:xfrm>
            <a:off x="5182342" y="5599623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6" name="Subtitle 2">
            <a:extLst>
              <a:ext uri="{FF2B5EF4-FFF2-40B4-BE49-F238E27FC236}">
                <a16:creationId xmlns:a16="http://schemas.microsoft.com/office/drawing/2014/main" xmlns="" id="{86BB6AFC-6F14-2542-91A2-58DC338FFF8A}"/>
              </a:ext>
            </a:extLst>
          </p:cNvPr>
          <p:cNvSpPr txBox="1">
            <a:spLocks/>
          </p:cNvSpPr>
          <p:nvPr/>
        </p:nvSpPr>
        <p:spPr>
          <a:xfrm>
            <a:off x="5182342" y="5930845"/>
            <a:ext cx="1962092" cy="6043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Private equity has successfully attracted the best and brightest in corporate America, including top.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565E0C40-F5A7-A74F-8B7C-A4747DFB7C46}"/>
              </a:ext>
            </a:extLst>
          </p:cNvPr>
          <p:cNvSpPr txBox="1"/>
          <p:nvPr/>
        </p:nvSpPr>
        <p:spPr>
          <a:xfrm>
            <a:off x="1583314" y="1114894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98" name="Subtitle 2">
            <a:extLst>
              <a:ext uri="{FF2B5EF4-FFF2-40B4-BE49-F238E27FC236}">
                <a16:creationId xmlns:a16="http://schemas.microsoft.com/office/drawing/2014/main" xmlns="" id="{A82355C3-F957-4442-B636-7504F9056675}"/>
              </a:ext>
            </a:extLst>
          </p:cNvPr>
          <p:cNvSpPr txBox="1">
            <a:spLocks/>
          </p:cNvSpPr>
          <p:nvPr/>
        </p:nvSpPr>
        <p:spPr>
          <a:xfrm>
            <a:off x="1024172" y="1446116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F9DF8AD-ECB5-854F-85FD-D427A1C6ABDF}"/>
              </a:ext>
            </a:extLst>
          </p:cNvPr>
          <p:cNvSpPr txBox="1"/>
          <p:nvPr/>
        </p:nvSpPr>
        <p:spPr>
          <a:xfrm>
            <a:off x="9371265" y="1114894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00" name="Subtitle 2">
            <a:extLst>
              <a:ext uri="{FF2B5EF4-FFF2-40B4-BE49-F238E27FC236}">
                <a16:creationId xmlns:a16="http://schemas.microsoft.com/office/drawing/2014/main" xmlns="" id="{04F34EB4-C0BA-9C47-B5ED-D1117518BFBD}"/>
              </a:ext>
            </a:extLst>
          </p:cNvPr>
          <p:cNvSpPr txBox="1">
            <a:spLocks/>
          </p:cNvSpPr>
          <p:nvPr/>
        </p:nvSpPr>
        <p:spPr>
          <a:xfrm>
            <a:off x="8812123" y="1446116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ADA13806-A408-0644-8295-D566D8F24B57}"/>
              </a:ext>
            </a:extLst>
          </p:cNvPr>
          <p:cNvSpPr txBox="1"/>
          <p:nvPr/>
        </p:nvSpPr>
        <p:spPr>
          <a:xfrm>
            <a:off x="5597806" y="879367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02" name="Subtitle 2">
            <a:extLst>
              <a:ext uri="{FF2B5EF4-FFF2-40B4-BE49-F238E27FC236}">
                <a16:creationId xmlns:a16="http://schemas.microsoft.com/office/drawing/2014/main" xmlns="" id="{C9485772-E9B3-E44E-AE5E-4B4A686231E8}"/>
              </a:ext>
            </a:extLst>
          </p:cNvPr>
          <p:cNvSpPr txBox="1">
            <a:spLocks/>
          </p:cNvSpPr>
          <p:nvPr/>
        </p:nvSpPr>
        <p:spPr>
          <a:xfrm>
            <a:off x="5038664" y="1210589"/>
            <a:ext cx="1962092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1544CE3A-5D15-4A4D-B9DF-9493AB1707C3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6E2973EC-01B8-DF43-A6BB-53E65F0427CD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AC8B04DD-255F-BF48-9DB2-7C1E126188E5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B7323268-7445-074B-902C-AAA7898DE7FD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xmlns="" id="{F56A0C3F-369E-2349-82BE-D91DD67F2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8" name="Номер слайда 3">
            <a:extLst>
              <a:ext uri="{FF2B5EF4-FFF2-40B4-BE49-F238E27FC236}">
                <a16:creationId xmlns:a16="http://schemas.microsoft.com/office/drawing/2014/main" xmlns="" id="{F2286530-1FFF-B747-A3BE-966E5149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1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1305-A2C2-534A-BF0F-234D4BBE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543A4E7-F2AF-EB4D-A035-2DE903EA2FCB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xmlns="" id="{4D45B5A3-8B80-8241-B634-409A60BCA06B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xmlns="" id="{1827D516-81FA-674B-BCC4-DF8B6C407094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Shape 54781">
            <a:extLst>
              <a:ext uri="{FF2B5EF4-FFF2-40B4-BE49-F238E27FC236}">
                <a16:creationId xmlns:a16="http://schemas.microsoft.com/office/drawing/2014/main" xmlns="" id="{7F34FD1D-17C8-1840-9426-9D6189284741}"/>
              </a:ext>
            </a:extLst>
          </p:cNvPr>
          <p:cNvSpPr/>
          <p:nvPr/>
        </p:nvSpPr>
        <p:spPr>
          <a:xfrm>
            <a:off x="5876851" y="3625365"/>
            <a:ext cx="2232515" cy="97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6205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4782">
            <a:extLst>
              <a:ext uri="{FF2B5EF4-FFF2-40B4-BE49-F238E27FC236}">
                <a16:creationId xmlns:a16="http://schemas.microsoft.com/office/drawing/2014/main" xmlns="" id="{BC007544-8957-0444-BBB1-0DB9FCF549A7}"/>
              </a:ext>
            </a:extLst>
          </p:cNvPr>
          <p:cNvSpPr/>
          <p:nvPr/>
        </p:nvSpPr>
        <p:spPr>
          <a:xfrm>
            <a:off x="2860345" y="2594535"/>
            <a:ext cx="6432688" cy="1681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4783">
            <a:extLst>
              <a:ext uri="{FF2B5EF4-FFF2-40B4-BE49-F238E27FC236}">
                <a16:creationId xmlns:a16="http://schemas.microsoft.com/office/drawing/2014/main" xmlns="" id="{A67D29E2-D793-9740-971B-CBEF8D695A44}"/>
              </a:ext>
            </a:extLst>
          </p:cNvPr>
          <p:cNvSpPr/>
          <p:nvPr/>
        </p:nvSpPr>
        <p:spPr>
          <a:xfrm>
            <a:off x="5876851" y="1530716"/>
            <a:ext cx="4111547" cy="256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hape 54784">
            <a:extLst>
              <a:ext uri="{FF2B5EF4-FFF2-40B4-BE49-F238E27FC236}">
                <a16:creationId xmlns:a16="http://schemas.microsoft.com/office/drawing/2014/main" xmlns="" id="{8C741E38-0813-B54A-88D5-393217680FB3}"/>
              </a:ext>
            </a:extLst>
          </p:cNvPr>
          <p:cNvSpPr/>
          <p:nvPr/>
        </p:nvSpPr>
        <p:spPr>
          <a:xfrm>
            <a:off x="2860345" y="4651083"/>
            <a:ext cx="3369460" cy="796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6503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63">
            <a:extLst>
              <a:ext uri="{FF2B5EF4-FFF2-40B4-BE49-F238E27FC236}">
                <a16:creationId xmlns:a16="http://schemas.microsoft.com/office/drawing/2014/main" xmlns="" id="{CBF7B895-9E92-A64A-8832-20D363E5E2A5}"/>
              </a:ext>
            </a:extLst>
          </p:cNvPr>
          <p:cNvSpPr/>
          <p:nvPr/>
        </p:nvSpPr>
        <p:spPr>
          <a:xfrm>
            <a:off x="4139195" y="4465146"/>
            <a:ext cx="6476119" cy="2392854"/>
          </a:xfrm>
          <a:custGeom>
            <a:avLst/>
            <a:gdLst>
              <a:gd name="connsiteX0" fmla="*/ 11530893 w 12952237"/>
              <a:gd name="connsiteY0" fmla="*/ 0 h 4785708"/>
              <a:gd name="connsiteX1" fmla="*/ 12952237 w 12952237"/>
              <a:gd name="connsiteY1" fmla="*/ 0 h 4785708"/>
              <a:gd name="connsiteX2" fmla="*/ 6789956 w 12952237"/>
              <a:gd name="connsiteY2" fmla="*/ 4785708 h 4785708"/>
              <a:gd name="connsiteX3" fmla="*/ 0 w 12952237"/>
              <a:gd name="connsiteY3" fmla="*/ 4785708 h 478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2237" h="4785708">
                <a:moveTo>
                  <a:pt x="11530893" y="0"/>
                </a:moveTo>
                <a:lnTo>
                  <a:pt x="12952237" y="0"/>
                </a:lnTo>
                <a:lnTo>
                  <a:pt x="6789956" y="4785708"/>
                </a:lnTo>
                <a:lnTo>
                  <a:pt x="0" y="4785708"/>
                </a:lnTo>
                <a:close/>
              </a:path>
            </a:pathLst>
          </a:custGeom>
          <a:solidFill>
            <a:schemeClr val="accent5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54788">
            <a:extLst>
              <a:ext uri="{FF2B5EF4-FFF2-40B4-BE49-F238E27FC236}">
                <a16:creationId xmlns:a16="http://schemas.microsoft.com/office/drawing/2014/main" xmlns="" id="{DADF07A1-0D44-294B-A1FF-E63C66A451A5}"/>
              </a:ext>
            </a:extLst>
          </p:cNvPr>
          <p:cNvSpPr/>
          <p:nvPr/>
        </p:nvSpPr>
        <p:spPr>
          <a:xfrm>
            <a:off x="9900512" y="2607847"/>
            <a:ext cx="1529489" cy="185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4" y="0"/>
                </a:moveTo>
                <a:lnTo>
                  <a:pt x="11385" y="4582"/>
                </a:lnTo>
                <a:lnTo>
                  <a:pt x="14002" y="4582"/>
                </a:lnTo>
                <a:lnTo>
                  <a:pt x="0" y="21600"/>
                </a:lnTo>
                <a:lnTo>
                  <a:pt x="10037" y="21600"/>
                </a:lnTo>
                <a:lnTo>
                  <a:pt x="19058" y="4582"/>
                </a:lnTo>
                <a:lnTo>
                  <a:pt x="21600" y="4582"/>
                </a:lnTo>
                <a:lnTo>
                  <a:pt x="18964" y="0"/>
                </a:lnTo>
                <a:close/>
              </a:path>
            </a:pathLst>
          </a:custGeom>
          <a:solidFill>
            <a:schemeClr val="accent5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hape 54790">
            <a:extLst>
              <a:ext uri="{FF2B5EF4-FFF2-40B4-BE49-F238E27FC236}">
                <a16:creationId xmlns:a16="http://schemas.microsoft.com/office/drawing/2014/main" xmlns="" id="{95098FFD-A19E-D445-8EF5-7A7E6BDBE3BB}"/>
              </a:ext>
            </a:extLst>
          </p:cNvPr>
          <p:cNvSpPr/>
          <p:nvPr/>
        </p:nvSpPr>
        <p:spPr>
          <a:xfrm>
            <a:off x="6243542" y="6170846"/>
            <a:ext cx="1343745" cy="311041"/>
          </a:xfrm>
          <a:prstGeom prst="ellipse">
            <a:avLst/>
          </a:prstGeom>
          <a:solidFill>
            <a:schemeClr val="accent5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Shape 54791">
            <a:extLst>
              <a:ext uri="{FF2B5EF4-FFF2-40B4-BE49-F238E27FC236}">
                <a16:creationId xmlns:a16="http://schemas.microsoft.com/office/drawing/2014/main" xmlns="" id="{9150FEE8-E762-4544-BB59-52009950F65F}"/>
              </a:ext>
            </a:extLst>
          </p:cNvPr>
          <p:cNvSpPr/>
          <p:nvPr/>
        </p:nvSpPr>
        <p:spPr>
          <a:xfrm>
            <a:off x="6243542" y="5027270"/>
            <a:ext cx="1343746" cy="1343746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54795">
            <a:extLst>
              <a:ext uri="{FF2B5EF4-FFF2-40B4-BE49-F238E27FC236}">
                <a16:creationId xmlns:a16="http://schemas.microsoft.com/office/drawing/2014/main" xmlns="" id="{2F1401CF-16F3-B548-B879-EB229E445285}"/>
              </a:ext>
            </a:extLst>
          </p:cNvPr>
          <p:cNvSpPr/>
          <p:nvPr/>
        </p:nvSpPr>
        <p:spPr>
          <a:xfrm>
            <a:off x="7806238" y="5464704"/>
            <a:ext cx="982266" cy="227368"/>
          </a:xfrm>
          <a:prstGeom prst="ellipse">
            <a:avLst/>
          </a:prstGeom>
          <a:solidFill>
            <a:schemeClr val="accent5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Shape 54796">
            <a:extLst>
              <a:ext uri="{FF2B5EF4-FFF2-40B4-BE49-F238E27FC236}">
                <a16:creationId xmlns:a16="http://schemas.microsoft.com/office/drawing/2014/main" xmlns="" id="{35653FF3-5561-9241-9FC2-4A33BDB9B066}"/>
              </a:ext>
            </a:extLst>
          </p:cNvPr>
          <p:cNvSpPr/>
          <p:nvPr/>
        </p:nvSpPr>
        <p:spPr>
          <a:xfrm>
            <a:off x="7806238" y="4628757"/>
            <a:ext cx="982266" cy="982268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Shape 54800">
            <a:extLst>
              <a:ext uri="{FF2B5EF4-FFF2-40B4-BE49-F238E27FC236}">
                <a16:creationId xmlns:a16="http://schemas.microsoft.com/office/drawing/2014/main" xmlns="" id="{A223A764-3AB1-FB45-94CB-A6BBFB4231F9}"/>
              </a:ext>
            </a:extLst>
          </p:cNvPr>
          <p:cNvSpPr/>
          <p:nvPr/>
        </p:nvSpPr>
        <p:spPr>
          <a:xfrm>
            <a:off x="9716041" y="4582022"/>
            <a:ext cx="535782" cy="124020"/>
          </a:xfrm>
          <a:prstGeom prst="ellipse">
            <a:avLst/>
          </a:prstGeom>
          <a:solidFill>
            <a:schemeClr val="accent5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Shape 54801">
            <a:extLst>
              <a:ext uri="{FF2B5EF4-FFF2-40B4-BE49-F238E27FC236}">
                <a16:creationId xmlns:a16="http://schemas.microsoft.com/office/drawing/2014/main" xmlns="" id="{FD32396C-6A6E-774C-B5A5-8738EE3163CA}"/>
              </a:ext>
            </a:extLst>
          </p:cNvPr>
          <p:cNvSpPr/>
          <p:nvPr/>
        </p:nvSpPr>
        <p:spPr>
          <a:xfrm>
            <a:off x="9716041" y="4126051"/>
            <a:ext cx="535782" cy="535783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hape 54805">
            <a:extLst>
              <a:ext uri="{FF2B5EF4-FFF2-40B4-BE49-F238E27FC236}">
                <a16:creationId xmlns:a16="http://schemas.microsoft.com/office/drawing/2014/main" xmlns="" id="{6ABAE8F4-3BDC-F74B-8009-02D35DF6AA95}"/>
              </a:ext>
            </a:extLst>
          </p:cNvPr>
          <p:cNvSpPr/>
          <p:nvPr/>
        </p:nvSpPr>
        <p:spPr>
          <a:xfrm>
            <a:off x="8935844" y="4939356"/>
            <a:ext cx="714376" cy="165359"/>
          </a:xfrm>
          <a:prstGeom prst="ellipse">
            <a:avLst/>
          </a:prstGeom>
          <a:solidFill>
            <a:schemeClr val="accent5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Shape 54806">
            <a:extLst>
              <a:ext uri="{FF2B5EF4-FFF2-40B4-BE49-F238E27FC236}">
                <a16:creationId xmlns:a16="http://schemas.microsoft.com/office/drawing/2014/main" xmlns="" id="{A3B92130-BD1A-E146-B36A-896E41F98D65}"/>
              </a:ext>
            </a:extLst>
          </p:cNvPr>
          <p:cNvSpPr/>
          <p:nvPr/>
        </p:nvSpPr>
        <p:spPr>
          <a:xfrm>
            <a:off x="8935844" y="4331396"/>
            <a:ext cx="714376" cy="714376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F65BDF8-9B27-F64D-A321-D0BB0C0021AA}"/>
              </a:ext>
            </a:extLst>
          </p:cNvPr>
          <p:cNvSpPr txBox="1"/>
          <p:nvPr/>
        </p:nvSpPr>
        <p:spPr>
          <a:xfrm>
            <a:off x="2697479" y="4290461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xmlns="" id="{8AC88252-5B35-1946-ADD0-6BBD2EE208C8}"/>
              </a:ext>
            </a:extLst>
          </p:cNvPr>
          <p:cNvSpPr txBox="1">
            <a:spLocks/>
          </p:cNvSpPr>
          <p:nvPr/>
        </p:nvSpPr>
        <p:spPr>
          <a:xfrm>
            <a:off x="1491084" y="4699378"/>
            <a:ext cx="2826945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C00C1D9-1AE5-0846-8645-E3BE825C9EE0}"/>
              </a:ext>
            </a:extLst>
          </p:cNvPr>
          <p:cNvSpPr txBox="1"/>
          <p:nvPr/>
        </p:nvSpPr>
        <p:spPr>
          <a:xfrm>
            <a:off x="2697479" y="2221901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xmlns="" id="{258E159D-B8DE-1B42-B2AA-9981003A7615}"/>
              </a:ext>
            </a:extLst>
          </p:cNvPr>
          <p:cNvSpPr txBox="1">
            <a:spLocks/>
          </p:cNvSpPr>
          <p:nvPr/>
        </p:nvSpPr>
        <p:spPr>
          <a:xfrm>
            <a:off x="1491084" y="2630818"/>
            <a:ext cx="2826945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AD2C0A4-87EA-D646-A76C-480F2E2CDFBE}"/>
              </a:ext>
            </a:extLst>
          </p:cNvPr>
          <p:cNvSpPr txBox="1"/>
          <p:nvPr/>
        </p:nvSpPr>
        <p:spPr>
          <a:xfrm>
            <a:off x="5728411" y="3264742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xmlns="" id="{3F27E6BE-9B32-8743-8A8B-38FF9B2A823E}"/>
              </a:ext>
            </a:extLst>
          </p:cNvPr>
          <p:cNvSpPr txBox="1">
            <a:spLocks/>
          </p:cNvSpPr>
          <p:nvPr/>
        </p:nvSpPr>
        <p:spPr>
          <a:xfrm>
            <a:off x="4533306" y="3673659"/>
            <a:ext cx="2826945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49C23D0-E174-5F49-AE1B-794ECC0EAE44}"/>
              </a:ext>
            </a:extLst>
          </p:cNvPr>
          <p:cNvSpPr txBox="1"/>
          <p:nvPr/>
        </p:nvSpPr>
        <p:spPr>
          <a:xfrm>
            <a:off x="5728411" y="1171157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xmlns="" id="{9DCAD5FA-047E-7843-BA14-59C4DD38B1E4}"/>
              </a:ext>
            </a:extLst>
          </p:cNvPr>
          <p:cNvSpPr txBox="1">
            <a:spLocks/>
          </p:cNvSpPr>
          <p:nvPr/>
        </p:nvSpPr>
        <p:spPr>
          <a:xfrm>
            <a:off x="4533306" y="1580075"/>
            <a:ext cx="2826945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3" name="Freeform 199">
            <a:extLst>
              <a:ext uri="{FF2B5EF4-FFF2-40B4-BE49-F238E27FC236}">
                <a16:creationId xmlns:a16="http://schemas.microsoft.com/office/drawing/2014/main" xmlns="" id="{756AED5A-F4E2-8E47-84C8-A9BA7A8FF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8758" y="4485272"/>
            <a:ext cx="406874" cy="405696"/>
          </a:xfrm>
          <a:custGeom>
            <a:avLst/>
            <a:gdLst>
              <a:gd name="T0" fmla="*/ 2147483646 w 844"/>
              <a:gd name="T1" fmla="*/ 2147483646 h 836"/>
              <a:gd name="T2" fmla="*/ 2147483646 w 844"/>
              <a:gd name="T3" fmla="*/ 2147483646 h 836"/>
              <a:gd name="T4" fmla="*/ 2147483646 w 844"/>
              <a:gd name="T5" fmla="*/ 2147483646 h 836"/>
              <a:gd name="T6" fmla="*/ 2147483646 w 844"/>
              <a:gd name="T7" fmla="*/ 2147483646 h 836"/>
              <a:gd name="T8" fmla="*/ 2147483646 w 844"/>
              <a:gd name="T9" fmla="*/ 2147483646 h 836"/>
              <a:gd name="T10" fmla="*/ 2147483646 w 844"/>
              <a:gd name="T11" fmla="*/ 2147483646 h 836"/>
              <a:gd name="T12" fmla="*/ 2147483646 w 844"/>
              <a:gd name="T13" fmla="*/ 2147483646 h 836"/>
              <a:gd name="T14" fmla="*/ 2147483646 w 844"/>
              <a:gd name="T15" fmla="*/ 2147483646 h 836"/>
              <a:gd name="T16" fmla="*/ 2147483646 w 844"/>
              <a:gd name="T17" fmla="*/ 2147483646 h 836"/>
              <a:gd name="T18" fmla="*/ 2147483646 w 844"/>
              <a:gd name="T19" fmla="*/ 2147483646 h 836"/>
              <a:gd name="T20" fmla="*/ 2147483646 w 844"/>
              <a:gd name="T21" fmla="*/ 2147483646 h 836"/>
              <a:gd name="T22" fmla="*/ 2147483646 w 844"/>
              <a:gd name="T23" fmla="*/ 2147483646 h 836"/>
              <a:gd name="T24" fmla="*/ 2147483646 w 844"/>
              <a:gd name="T25" fmla="*/ 2147483646 h 836"/>
              <a:gd name="T26" fmla="*/ 2147483646 w 844"/>
              <a:gd name="T27" fmla="*/ 2147483646 h 836"/>
              <a:gd name="T28" fmla="*/ 2147483646 w 844"/>
              <a:gd name="T29" fmla="*/ 2147483646 h 836"/>
              <a:gd name="T30" fmla="*/ 2147483646 w 844"/>
              <a:gd name="T31" fmla="*/ 2147483646 h 836"/>
              <a:gd name="T32" fmla="*/ 2147483646 w 844"/>
              <a:gd name="T33" fmla="*/ 2147483646 h 836"/>
              <a:gd name="T34" fmla="*/ 2147483646 w 844"/>
              <a:gd name="T35" fmla="*/ 2147483646 h 836"/>
              <a:gd name="T36" fmla="*/ 2147483646 w 844"/>
              <a:gd name="T37" fmla="*/ 2147483646 h 836"/>
              <a:gd name="T38" fmla="*/ 2147483646 w 844"/>
              <a:gd name="T39" fmla="*/ 2147483646 h 836"/>
              <a:gd name="T40" fmla="*/ 2147483646 w 844"/>
              <a:gd name="T41" fmla="*/ 2147483646 h 836"/>
              <a:gd name="T42" fmla="*/ 2147483646 w 844"/>
              <a:gd name="T43" fmla="*/ 2147483646 h 836"/>
              <a:gd name="T44" fmla="*/ 2147483646 w 844"/>
              <a:gd name="T45" fmla="*/ 2147483646 h 836"/>
              <a:gd name="T46" fmla="*/ 2147483646 w 844"/>
              <a:gd name="T47" fmla="*/ 2147483646 h 836"/>
              <a:gd name="T48" fmla="*/ 2147483646 w 844"/>
              <a:gd name="T49" fmla="*/ 2147483646 h 836"/>
              <a:gd name="T50" fmla="*/ 2147483646 w 844"/>
              <a:gd name="T51" fmla="*/ 2147483646 h 836"/>
              <a:gd name="T52" fmla="*/ 2147483646 w 844"/>
              <a:gd name="T53" fmla="*/ 2147483646 h 836"/>
              <a:gd name="T54" fmla="*/ 2147483646 w 844"/>
              <a:gd name="T55" fmla="*/ 2147483646 h 836"/>
              <a:gd name="T56" fmla="*/ 2147483646 w 844"/>
              <a:gd name="T57" fmla="*/ 2147483646 h 836"/>
              <a:gd name="T58" fmla="*/ 2147483646 w 844"/>
              <a:gd name="T59" fmla="*/ 2147483646 h 836"/>
              <a:gd name="T60" fmla="*/ 2147483646 w 844"/>
              <a:gd name="T61" fmla="*/ 2147483646 h 836"/>
              <a:gd name="T62" fmla="*/ 2147483646 w 844"/>
              <a:gd name="T63" fmla="*/ 2147483646 h 836"/>
              <a:gd name="T64" fmla="*/ 2147483646 w 844"/>
              <a:gd name="T65" fmla="*/ 2147483646 h 836"/>
              <a:gd name="T66" fmla="*/ 2147483646 w 844"/>
              <a:gd name="T67" fmla="*/ 2147483646 h 836"/>
              <a:gd name="T68" fmla="*/ 2147483646 w 844"/>
              <a:gd name="T69" fmla="*/ 2147483646 h 836"/>
              <a:gd name="T70" fmla="*/ 2147483646 w 844"/>
              <a:gd name="T71" fmla="*/ 2147483646 h 836"/>
              <a:gd name="T72" fmla="*/ 2147483646 w 844"/>
              <a:gd name="T73" fmla="*/ 2147483646 h 836"/>
              <a:gd name="T74" fmla="*/ 2147483646 w 844"/>
              <a:gd name="T75" fmla="*/ 2147483646 h 836"/>
              <a:gd name="T76" fmla="*/ 2147483646 w 844"/>
              <a:gd name="T77" fmla="*/ 2147483646 h 836"/>
              <a:gd name="T78" fmla="*/ 2147483646 w 844"/>
              <a:gd name="T79" fmla="*/ 2147483646 h 836"/>
              <a:gd name="T80" fmla="*/ 2147483646 w 844"/>
              <a:gd name="T81" fmla="*/ 2147483646 h 836"/>
              <a:gd name="T82" fmla="*/ 2147483646 w 844"/>
              <a:gd name="T83" fmla="*/ 2147483646 h 836"/>
              <a:gd name="T84" fmla="*/ 2147483646 w 844"/>
              <a:gd name="T85" fmla="*/ 2147483646 h 836"/>
              <a:gd name="T86" fmla="*/ 2147483646 w 844"/>
              <a:gd name="T87" fmla="*/ 2147483646 h 836"/>
              <a:gd name="T88" fmla="*/ 2147483646 w 844"/>
              <a:gd name="T89" fmla="*/ 2147483646 h 836"/>
              <a:gd name="T90" fmla="*/ 2147483646 w 844"/>
              <a:gd name="T91" fmla="*/ 2147483646 h 836"/>
              <a:gd name="T92" fmla="*/ 2147483646 w 844"/>
              <a:gd name="T93" fmla="*/ 2147483646 h 836"/>
              <a:gd name="T94" fmla="*/ 2147483646 w 844"/>
              <a:gd name="T95" fmla="*/ 2147483646 h 8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4" h="836">
                <a:moveTo>
                  <a:pt x="791" y="791"/>
                </a:moveTo>
                <a:lnTo>
                  <a:pt x="791" y="791"/>
                </a:lnTo>
                <a:cubicBezTo>
                  <a:pt x="779" y="803"/>
                  <a:pt x="763" y="809"/>
                  <a:pt x="747" y="809"/>
                </a:cubicBezTo>
                <a:cubicBezTo>
                  <a:pt x="730" y="809"/>
                  <a:pt x="714" y="803"/>
                  <a:pt x="702" y="791"/>
                </a:cubicBezTo>
                <a:lnTo>
                  <a:pt x="458" y="546"/>
                </a:lnTo>
                <a:lnTo>
                  <a:pt x="547" y="456"/>
                </a:lnTo>
                <a:lnTo>
                  <a:pt x="791" y="701"/>
                </a:lnTo>
                <a:cubicBezTo>
                  <a:pt x="816" y="726"/>
                  <a:pt x="816" y="767"/>
                  <a:pt x="791" y="791"/>
                </a:cubicBezTo>
                <a:close/>
                <a:moveTo>
                  <a:pt x="239" y="729"/>
                </a:moveTo>
                <a:lnTo>
                  <a:pt x="186" y="677"/>
                </a:lnTo>
                <a:lnTo>
                  <a:pt x="697" y="166"/>
                </a:lnTo>
                <a:lnTo>
                  <a:pt x="750" y="219"/>
                </a:lnTo>
                <a:lnTo>
                  <a:pt x="239" y="729"/>
                </a:lnTo>
                <a:close/>
                <a:moveTo>
                  <a:pt x="168" y="800"/>
                </a:moveTo>
                <a:lnTo>
                  <a:pt x="168" y="800"/>
                </a:lnTo>
                <a:cubicBezTo>
                  <a:pt x="155" y="812"/>
                  <a:pt x="135" y="812"/>
                  <a:pt x="123" y="800"/>
                </a:cubicBezTo>
                <a:lnTo>
                  <a:pt x="46" y="723"/>
                </a:lnTo>
                <a:cubicBezTo>
                  <a:pt x="40" y="717"/>
                  <a:pt x="37" y="709"/>
                  <a:pt x="37" y="701"/>
                </a:cubicBezTo>
                <a:cubicBezTo>
                  <a:pt x="37" y="693"/>
                  <a:pt x="40" y="684"/>
                  <a:pt x="46" y="678"/>
                </a:cubicBezTo>
                <a:lnTo>
                  <a:pt x="99" y="625"/>
                </a:lnTo>
                <a:lnTo>
                  <a:pt x="221" y="747"/>
                </a:lnTo>
                <a:lnTo>
                  <a:pt x="168" y="800"/>
                </a:lnTo>
                <a:close/>
                <a:moveTo>
                  <a:pt x="628" y="96"/>
                </a:moveTo>
                <a:lnTo>
                  <a:pt x="680" y="149"/>
                </a:lnTo>
                <a:lnTo>
                  <a:pt x="169" y="659"/>
                </a:lnTo>
                <a:lnTo>
                  <a:pt x="117" y="607"/>
                </a:lnTo>
                <a:lnTo>
                  <a:pt x="628" y="96"/>
                </a:lnTo>
                <a:close/>
                <a:moveTo>
                  <a:pt x="223" y="310"/>
                </a:moveTo>
                <a:lnTo>
                  <a:pt x="223" y="310"/>
                </a:lnTo>
                <a:cubicBezTo>
                  <a:pt x="221" y="307"/>
                  <a:pt x="217" y="305"/>
                  <a:pt x="214" y="305"/>
                </a:cubicBezTo>
                <a:cubicBezTo>
                  <a:pt x="211" y="305"/>
                  <a:pt x="208" y="307"/>
                  <a:pt x="205" y="310"/>
                </a:cubicBezTo>
                <a:lnTo>
                  <a:pt x="178" y="336"/>
                </a:lnTo>
                <a:cubicBezTo>
                  <a:pt x="161" y="354"/>
                  <a:pt x="138" y="363"/>
                  <a:pt x="114" y="363"/>
                </a:cubicBezTo>
                <a:cubicBezTo>
                  <a:pt x="93" y="363"/>
                  <a:pt x="74" y="356"/>
                  <a:pt x="58" y="344"/>
                </a:cubicBezTo>
                <a:lnTo>
                  <a:pt x="246" y="155"/>
                </a:lnTo>
                <a:cubicBezTo>
                  <a:pt x="251" y="150"/>
                  <a:pt x="251" y="143"/>
                  <a:pt x="246" y="138"/>
                </a:cubicBezTo>
                <a:lnTo>
                  <a:pt x="148" y="39"/>
                </a:lnTo>
                <a:cubicBezTo>
                  <a:pt x="192" y="30"/>
                  <a:pt x="239" y="44"/>
                  <a:pt x="272" y="77"/>
                </a:cubicBezTo>
                <a:cubicBezTo>
                  <a:pt x="306" y="111"/>
                  <a:pt x="320" y="159"/>
                  <a:pt x="309" y="206"/>
                </a:cubicBezTo>
                <a:cubicBezTo>
                  <a:pt x="308" y="208"/>
                  <a:pt x="308" y="209"/>
                  <a:pt x="308" y="211"/>
                </a:cubicBezTo>
                <a:cubicBezTo>
                  <a:pt x="308" y="214"/>
                  <a:pt x="309" y="217"/>
                  <a:pt x="312" y="220"/>
                </a:cubicBezTo>
                <a:lnTo>
                  <a:pt x="390" y="299"/>
                </a:lnTo>
                <a:lnTo>
                  <a:pt x="301" y="388"/>
                </a:lnTo>
                <a:lnTo>
                  <a:pt x="223" y="310"/>
                </a:lnTo>
                <a:close/>
                <a:moveTo>
                  <a:pt x="39" y="148"/>
                </a:moveTo>
                <a:lnTo>
                  <a:pt x="128" y="238"/>
                </a:lnTo>
                <a:lnTo>
                  <a:pt x="85" y="281"/>
                </a:lnTo>
                <a:cubicBezTo>
                  <a:pt x="82" y="279"/>
                  <a:pt x="80" y="276"/>
                  <a:pt x="77" y="273"/>
                </a:cubicBezTo>
                <a:cubicBezTo>
                  <a:pt x="44" y="240"/>
                  <a:pt x="30" y="193"/>
                  <a:pt x="39" y="148"/>
                </a:cubicBezTo>
                <a:close/>
                <a:moveTo>
                  <a:pt x="761" y="194"/>
                </a:moveTo>
                <a:lnTo>
                  <a:pt x="652" y="85"/>
                </a:lnTo>
                <a:lnTo>
                  <a:pt x="804" y="42"/>
                </a:lnTo>
                <a:lnTo>
                  <a:pt x="761" y="194"/>
                </a:lnTo>
                <a:close/>
                <a:moveTo>
                  <a:pt x="809" y="684"/>
                </a:moveTo>
                <a:lnTo>
                  <a:pt x="565" y="439"/>
                </a:lnTo>
                <a:lnTo>
                  <a:pt x="776" y="227"/>
                </a:lnTo>
                <a:cubicBezTo>
                  <a:pt x="777" y="226"/>
                  <a:pt x="779" y="224"/>
                  <a:pt x="779" y="221"/>
                </a:cubicBezTo>
                <a:lnTo>
                  <a:pt x="834" y="27"/>
                </a:lnTo>
                <a:cubicBezTo>
                  <a:pt x="835" y="23"/>
                  <a:pt x="834" y="18"/>
                  <a:pt x="831" y="15"/>
                </a:cubicBezTo>
                <a:cubicBezTo>
                  <a:pt x="828" y="12"/>
                  <a:pt x="823" y="11"/>
                  <a:pt x="819" y="12"/>
                </a:cubicBezTo>
                <a:lnTo>
                  <a:pt x="624" y="67"/>
                </a:lnTo>
                <a:cubicBezTo>
                  <a:pt x="622" y="68"/>
                  <a:pt x="620" y="69"/>
                  <a:pt x="619" y="70"/>
                </a:cubicBezTo>
                <a:lnTo>
                  <a:pt x="408" y="281"/>
                </a:lnTo>
                <a:lnTo>
                  <a:pt x="334" y="207"/>
                </a:lnTo>
                <a:cubicBezTo>
                  <a:pt x="345" y="153"/>
                  <a:pt x="329" y="98"/>
                  <a:pt x="290" y="59"/>
                </a:cubicBezTo>
                <a:cubicBezTo>
                  <a:pt x="246" y="15"/>
                  <a:pt x="179" y="0"/>
                  <a:pt x="120" y="21"/>
                </a:cubicBezTo>
                <a:cubicBezTo>
                  <a:pt x="115" y="22"/>
                  <a:pt x="112" y="26"/>
                  <a:pt x="112" y="30"/>
                </a:cubicBezTo>
                <a:cubicBezTo>
                  <a:pt x="111" y="34"/>
                  <a:pt x="112" y="39"/>
                  <a:pt x="115" y="42"/>
                </a:cubicBezTo>
                <a:lnTo>
                  <a:pt x="219" y="146"/>
                </a:lnTo>
                <a:lnTo>
                  <a:pt x="146" y="220"/>
                </a:lnTo>
                <a:lnTo>
                  <a:pt x="41" y="115"/>
                </a:lnTo>
                <a:cubicBezTo>
                  <a:pt x="39" y="112"/>
                  <a:pt x="34" y="111"/>
                  <a:pt x="30" y="112"/>
                </a:cubicBezTo>
                <a:cubicBezTo>
                  <a:pt x="26" y="113"/>
                  <a:pt x="23" y="116"/>
                  <a:pt x="21" y="120"/>
                </a:cubicBezTo>
                <a:cubicBezTo>
                  <a:pt x="0" y="179"/>
                  <a:pt x="15" y="247"/>
                  <a:pt x="59" y="291"/>
                </a:cubicBezTo>
                <a:cubicBezTo>
                  <a:pt x="62" y="294"/>
                  <a:pt x="65" y="296"/>
                  <a:pt x="68" y="298"/>
                </a:cubicBezTo>
                <a:lnTo>
                  <a:pt x="31" y="336"/>
                </a:lnTo>
                <a:cubicBezTo>
                  <a:pt x="26" y="341"/>
                  <a:pt x="26" y="349"/>
                  <a:pt x="31" y="354"/>
                </a:cubicBezTo>
                <a:cubicBezTo>
                  <a:pt x="52" y="376"/>
                  <a:pt x="82" y="388"/>
                  <a:pt x="114" y="388"/>
                </a:cubicBezTo>
                <a:cubicBezTo>
                  <a:pt x="145" y="388"/>
                  <a:pt x="174" y="376"/>
                  <a:pt x="196" y="354"/>
                </a:cubicBezTo>
                <a:lnTo>
                  <a:pt x="214" y="336"/>
                </a:lnTo>
                <a:lnTo>
                  <a:pt x="283" y="405"/>
                </a:lnTo>
                <a:lnTo>
                  <a:pt x="99" y="590"/>
                </a:lnTo>
                <a:lnTo>
                  <a:pt x="92" y="583"/>
                </a:lnTo>
                <a:cubicBezTo>
                  <a:pt x="87" y="577"/>
                  <a:pt x="79" y="577"/>
                  <a:pt x="74" y="583"/>
                </a:cubicBezTo>
                <a:cubicBezTo>
                  <a:pt x="69" y="587"/>
                  <a:pt x="69" y="595"/>
                  <a:pt x="74" y="600"/>
                </a:cubicBezTo>
                <a:lnTo>
                  <a:pt x="81" y="607"/>
                </a:lnTo>
                <a:lnTo>
                  <a:pt x="28" y="661"/>
                </a:lnTo>
                <a:cubicBezTo>
                  <a:pt x="17" y="671"/>
                  <a:pt x="11" y="686"/>
                  <a:pt x="11" y="701"/>
                </a:cubicBezTo>
                <a:cubicBezTo>
                  <a:pt x="11" y="716"/>
                  <a:pt x="17" y="730"/>
                  <a:pt x="28" y="741"/>
                </a:cubicBezTo>
                <a:lnTo>
                  <a:pt x="105" y="818"/>
                </a:lnTo>
                <a:cubicBezTo>
                  <a:pt x="117" y="829"/>
                  <a:pt x="131" y="835"/>
                  <a:pt x="145" y="835"/>
                </a:cubicBezTo>
                <a:cubicBezTo>
                  <a:pt x="160" y="835"/>
                  <a:pt x="174" y="829"/>
                  <a:pt x="185" y="818"/>
                </a:cubicBezTo>
                <a:lnTo>
                  <a:pt x="239" y="765"/>
                </a:lnTo>
                <a:lnTo>
                  <a:pt x="245" y="771"/>
                </a:lnTo>
                <a:cubicBezTo>
                  <a:pt x="248" y="774"/>
                  <a:pt x="251" y="775"/>
                  <a:pt x="254" y="775"/>
                </a:cubicBezTo>
                <a:cubicBezTo>
                  <a:pt x="258" y="775"/>
                  <a:pt x="261" y="774"/>
                  <a:pt x="263" y="771"/>
                </a:cubicBezTo>
                <a:cubicBezTo>
                  <a:pt x="267" y="766"/>
                  <a:pt x="267" y="758"/>
                  <a:pt x="263" y="754"/>
                </a:cubicBezTo>
                <a:lnTo>
                  <a:pt x="256" y="747"/>
                </a:lnTo>
                <a:lnTo>
                  <a:pt x="440" y="563"/>
                </a:lnTo>
                <a:lnTo>
                  <a:pt x="685" y="809"/>
                </a:lnTo>
                <a:cubicBezTo>
                  <a:pt x="701" y="825"/>
                  <a:pt x="723" y="835"/>
                  <a:pt x="747" y="835"/>
                </a:cubicBezTo>
                <a:cubicBezTo>
                  <a:pt x="770" y="835"/>
                  <a:pt x="792" y="825"/>
                  <a:pt x="809" y="809"/>
                </a:cubicBezTo>
                <a:cubicBezTo>
                  <a:pt x="843" y="774"/>
                  <a:pt x="843" y="718"/>
                  <a:pt x="809" y="6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reeform 200">
            <a:extLst>
              <a:ext uri="{FF2B5EF4-FFF2-40B4-BE49-F238E27FC236}">
                <a16:creationId xmlns:a16="http://schemas.microsoft.com/office/drawing/2014/main" xmlns="" id="{33FD680F-E664-2647-8A48-66E0DD15B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798" y="4851899"/>
            <a:ext cx="539146" cy="535983"/>
          </a:xfrm>
          <a:custGeom>
            <a:avLst/>
            <a:gdLst>
              <a:gd name="T0" fmla="*/ 2147483646 w 830"/>
              <a:gd name="T1" fmla="*/ 2147483646 h 826"/>
              <a:gd name="T2" fmla="*/ 2147483646 w 830"/>
              <a:gd name="T3" fmla="*/ 2147483646 h 826"/>
              <a:gd name="T4" fmla="*/ 2147483646 w 830"/>
              <a:gd name="T5" fmla="*/ 2147483646 h 826"/>
              <a:gd name="T6" fmla="*/ 2147483646 w 830"/>
              <a:gd name="T7" fmla="*/ 2147483646 h 826"/>
              <a:gd name="T8" fmla="*/ 2147483646 w 830"/>
              <a:gd name="T9" fmla="*/ 2147483646 h 826"/>
              <a:gd name="T10" fmla="*/ 2147483646 w 830"/>
              <a:gd name="T11" fmla="*/ 2147483646 h 826"/>
              <a:gd name="T12" fmla="*/ 2147483646 w 830"/>
              <a:gd name="T13" fmla="*/ 2147483646 h 826"/>
              <a:gd name="T14" fmla="*/ 2147483646 w 830"/>
              <a:gd name="T15" fmla="*/ 2147483646 h 826"/>
              <a:gd name="T16" fmla="*/ 2147483646 w 830"/>
              <a:gd name="T17" fmla="*/ 2147483646 h 826"/>
              <a:gd name="T18" fmla="*/ 2147483646 w 830"/>
              <a:gd name="T19" fmla="*/ 2147483646 h 826"/>
              <a:gd name="T20" fmla="*/ 2147483646 w 830"/>
              <a:gd name="T21" fmla="*/ 2147483646 h 826"/>
              <a:gd name="T22" fmla="*/ 2147483646 w 830"/>
              <a:gd name="T23" fmla="*/ 2147483646 h 826"/>
              <a:gd name="T24" fmla="*/ 2147483646 w 830"/>
              <a:gd name="T25" fmla="*/ 2147483646 h 826"/>
              <a:gd name="T26" fmla="*/ 2147483646 w 830"/>
              <a:gd name="T27" fmla="*/ 2147483646 h 826"/>
              <a:gd name="T28" fmla="*/ 2147483646 w 830"/>
              <a:gd name="T29" fmla="*/ 2147483646 h 826"/>
              <a:gd name="T30" fmla="*/ 2147483646 w 830"/>
              <a:gd name="T31" fmla="*/ 2147483646 h 826"/>
              <a:gd name="T32" fmla="*/ 2147483646 w 830"/>
              <a:gd name="T33" fmla="*/ 2147483646 h 826"/>
              <a:gd name="T34" fmla="*/ 2147483646 w 830"/>
              <a:gd name="T35" fmla="*/ 2147483646 h 826"/>
              <a:gd name="T36" fmla="*/ 2147483646 w 830"/>
              <a:gd name="T37" fmla="*/ 2147483646 h 826"/>
              <a:gd name="T38" fmla="*/ 2147483646 w 830"/>
              <a:gd name="T39" fmla="*/ 2147483646 h 826"/>
              <a:gd name="T40" fmla="*/ 2147483646 w 830"/>
              <a:gd name="T41" fmla="*/ 2147483646 h 826"/>
              <a:gd name="T42" fmla="*/ 2147483646 w 830"/>
              <a:gd name="T43" fmla="*/ 2147483646 h 826"/>
              <a:gd name="T44" fmla="*/ 2147483646 w 830"/>
              <a:gd name="T45" fmla="*/ 2147483646 h 826"/>
              <a:gd name="T46" fmla="*/ 2147483646 w 830"/>
              <a:gd name="T47" fmla="*/ 2147483646 h 826"/>
              <a:gd name="T48" fmla="*/ 2147483646 w 830"/>
              <a:gd name="T49" fmla="*/ 2147483646 h 826"/>
              <a:gd name="T50" fmla="*/ 2147483646 w 830"/>
              <a:gd name="T51" fmla="*/ 2147483646 h 826"/>
              <a:gd name="T52" fmla="*/ 2147483646 w 830"/>
              <a:gd name="T53" fmla="*/ 2147483646 h 826"/>
              <a:gd name="T54" fmla="*/ 2147483646 w 830"/>
              <a:gd name="T55" fmla="*/ 2147483646 h 826"/>
              <a:gd name="T56" fmla="*/ 2147483646 w 830"/>
              <a:gd name="T57" fmla="*/ 2147483646 h 826"/>
              <a:gd name="T58" fmla="*/ 2147483646 w 830"/>
              <a:gd name="T59" fmla="*/ 2147483646 h 826"/>
              <a:gd name="T60" fmla="*/ 2147483646 w 830"/>
              <a:gd name="T61" fmla="*/ 2147483646 h 826"/>
              <a:gd name="T62" fmla="*/ 2147483646 w 830"/>
              <a:gd name="T63" fmla="*/ 2147483646 h 826"/>
              <a:gd name="T64" fmla="*/ 2147483646 w 830"/>
              <a:gd name="T65" fmla="*/ 2147483646 h 826"/>
              <a:gd name="T66" fmla="*/ 2147483646 w 830"/>
              <a:gd name="T67" fmla="*/ 2147483646 h 826"/>
              <a:gd name="T68" fmla="*/ 2147483646 w 830"/>
              <a:gd name="T69" fmla="*/ 2147483646 h 826"/>
              <a:gd name="T70" fmla="*/ 2147483646 w 830"/>
              <a:gd name="T71" fmla="*/ 2147483646 h 826"/>
              <a:gd name="T72" fmla="*/ 2147483646 w 830"/>
              <a:gd name="T73" fmla="*/ 2147483646 h 826"/>
              <a:gd name="T74" fmla="*/ 2147483646 w 830"/>
              <a:gd name="T75" fmla="*/ 2147483646 h 826"/>
              <a:gd name="T76" fmla="*/ 2147483646 w 830"/>
              <a:gd name="T77" fmla="*/ 2147483646 h 826"/>
              <a:gd name="T78" fmla="*/ 2147483646 w 830"/>
              <a:gd name="T79" fmla="*/ 2147483646 h 826"/>
              <a:gd name="T80" fmla="*/ 2147483646 w 830"/>
              <a:gd name="T81" fmla="*/ 2147483646 h 826"/>
              <a:gd name="T82" fmla="*/ 2147483646 w 830"/>
              <a:gd name="T83" fmla="*/ 2147483646 h 826"/>
              <a:gd name="T84" fmla="*/ 2147483646 w 830"/>
              <a:gd name="T85" fmla="*/ 2147483646 h 826"/>
              <a:gd name="T86" fmla="*/ 2147483646 w 830"/>
              <a:gd name="T87" fmla="*/ 2147483646 h 826"/>
              <a:gd name="T88" fmla="*/ 2147483646 w 830"/>
              <a:gd name="T89" fmla="*/ 2147483646 h 8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30" h="826">
                <a:moveTo>
                  <a:pt x="585" y="447"/>
                </a:moveTo>
                <a:lnTo>
                  <a:pt x="436" y="126"/>
                </a:lnTo>
                <a:lnTo>
                  <a:pt x="643" y="30"/>
                </a:lnTo>
                <a:lnTo>
                  <a:pt x="681" y="115"/>
                </a:lnTo>
                <a:lnTo>
                  <a:pt x="543" y="179"/>
                </a:lnTo>
                <a:cubicBezTo>
                  <a:pt x="537" y="181"/>
                  <a:pt x="534" y="189"/>
                  <a:pt x="537" y="195"/>
                </a:cubicBezTo>
                <a:cubicBezTo>
                  <a:pt x="539" y="200"/>
                  <a:pt x="543" y="203"/>
                  <a:pt x="548" y="203"/>
                </a:cubicBezTo>
                <a:cubicBezTo>
                  <a:pt x="550" y="203"/>
                  <a:pt x="552" y="202"/>
                  <a:pt x="553" y="201"/>
                </a:cubicBezTo>
                <a:lnTo>
                  <a:pt x="692" y="137"/>
                </a:lnTo>
                <a:lnTo>
                  <a:pt x="792" y="352"/>
                </a:lnTo>
                <a:lnTo>
                  <a:pt x="585" y="447"/>
                </a:lnTo>
                <a:close/>
                <a:moveTo>
                  <a:pt x="336" y="511"/>
                </a:moveTo>
                <a:lnTo>
                  <a:pt x="227" y="275"/>
                </a:lnTo>
                <a:lnTo>
                  <a:pt x="433" y="180"/>
                </a:lnTo>
                <a:lnTo>
                  <a:pt x="472" y="264"/>
                </a:lnTo>
                <a:lnTo>
                  <a:pt x="329" y="330"/>
                </a:lnTo>
                <a:cubicBezTo>
                  <a:pt x="323" y="333"/>
                  <a:pt x="321" y="340"/>
                  <a:pt x="323" y="346"/>
                </a:cubicBezTo>
                <a:cubicBezTo>
                  <a:pt x="325" y="351"/>
                  <a:pt x="330" y="354"/>
                  <a:pt x="335" y="354"/>
                </a:cubicBezTo>
                <a:cubicBezTo>
                  <a:pt x="337" y="354"/>
                  <a:pt x="338" y="353"/>
                  <a:pt x="340" y="352"/>
                </a:cubicBezTo>
                <a:lnTo>
                  <a:pt x="483" y="286"/>
                </a:lnTo>
                <a:lnTo>
                  <a:pt x="543" y="415"/>
                </a:lnTo>
                <a:lnTo>
                  <a:pt x="336" y="511"/>
                </a:lnTo>
                <a:close/>
                <a:moveTo>
                  <a:pt x="443" y="543"/>
                </a:moveTo>
                <a:lnTo>
                  <a:pt x="443" y="543"/>
                </a:lnTo>
                <a:cubicBezTo>
                  <a:pt x="422" y="543"/>
                  <a:pt x="405" y="528"/>
                  <a:pt x="399" y="509"/>
                </a:cubicBezTo>
                <a:lnTo>
                  <a:pt x="480" y="472"/>
                </a:lnTo>
                <a:cubicBezTo>
                  <a:pt x="486" y="479"/>
                  <a:pt x="489" y="487"/>
                  <a:pt x="489" y="497"/>
                </a:cubicBezTo>
                <a:cubicBezTo>
                  <a:pt x="489" y="522"/>
                  <a:pt x="468" y="543"/>
                  <a:pt x="443" y="543"/>
                </a:cubicBezTo>
                <a:close/>
                <a:moveTo>
                  <a:pt x="61" y="519"/>
                </a:moveTo>
                <a:lnTo>
                  <a:pt x="43" y="480"/>
                </a:lnTo>
                <a:lnTo>
                  <a:pt x="226" y="332"/>
                </a:lnTo>
                <a:lnTo>
                  <a:pt x="258" y="404"/>
                </a:lnTo>
                <a:lnTo>
                  <a:pt x="292" y="475"/>
                </a:lnTo>
                <a:lnTo>
                  <a:pt x="61" y="519"/>
                </a:lnTo>
                <a:close/>
                <a:moveTo>
                  <a:pt x="789" y="158"/>
                </a:moveTo>
                <a:lnTo>
                  <a:pt x="789" y="158"/>
                </a:lnTo>
                <a:cubicBezTo>
                  <a:pt x="802" y="186"/>
                  <a:pt x="803" y="217"/>
                  <a:pt x="792" y="245"/>
                </a:cubicBezTo>
                <a:cubicBezTo>
                  <a:pt x="789" y="253"/>
                  <a:pt x="785" y="261"/>
                  <a:pt x="781" y="269"/>
                </a:cubicBezTo>
                <a:lnTo>
                  <a:pt x="699" y="93"/>
                </a:lnTo>
                <a:cubicBezTo>
                  <a:pt x="737" y="98"/>
                  <a:pt x="772" y="121"/>
                  <a:pt x="789" y="158"/>
                </a:cubicBezTo>
                <a:close/>
                <a:moveTo>
                  <a:pt x="792" y="294"/>
                </a:moveTo>
                <a:lnTo>
                  <a:pt x="792" y="294"/>
                </a:lnTo>
                <a:cubicBezTo>
                  <a:pt x="802" y="283"/>
                  <a:pt x="811" y="269"/>
                  <a:pt x="816" y="254"/>
                </a:cubicBezTo>
                <a:cubicBezTo>
                  <a:pt x="829" y="219"/>
                  <a:pt x="827" y="181"/>
                  <a:pt x="812" y="148"/>
                </a:cubicBezTo>
                <a:cubicBezTo>
                  <a:pt x="788" y="98"/>
                  <a:pt x="739" y="68"/>
                  <a:pt x="687" y="68"/>
                </a:cubicBezTo>
                <a:lnTo>
                  <a:pt x="660" y="9"/>
                </a:lnTo>
                <a:cubicBezTo>
                  <a:pt x="657" y="2"/>
                  <a:pt x="650" y="0"/>
                  <a:pt x="644" y="2"/>
                </a:cubicBezTo>
                <a:lnTo>
                  <a:pt x="414" y="109"/>
                </a:lnTo>
                <a:cubicBezTo>
                  <a:pt x="411" y="110"/>
                  <a:pt x="409" y="113"/>
                  <a:pt x="408" y="116"/>
                </a:cubicBezTo>
                <a:cubicBezTo>
                  <a:pt x="406" y="119"/>
                  <a:pt x="407" y="123"/>
                  <a:pt x="408" y="126"/>
                </a:cubicBezTo>
                <a:lnTo>
                  <a:pt x="423" y="158"/>
                </a:lnTo>
                <a:lnTo>
                  <a:pt x="205" y="259"/>
                </a:lnTo>
                <a:cubicBezTo>
                  <a:pt x="198" y="261"/>
                  <a:pt x="196" y="269"/>
                  <a:pt x="198" y="275"/>
                </a:cubicBezTo>
                <a:lnTo>
                  <a:pt x="214" y="309"/>
                </a:lnTo>
                <a:lnTo>
                  <a:pt x="32" y="456"/>
                </a:lnTo>
                <a:lnTo>
                  <a:pt x="25" y="442"/>
                </a:lnTo>
                <a:cubicBezTo>
                  <a:pt x="22" y="436"/>
                  <a:pt x="15" y="434"/>
                  <a:pt x="9" y="436"/>
                </a:cubicBezTo>
                <a:cubicBezTo>
                  <a:pt x="2" y="439"/>
                  <a:pt x="0" y="446"/>
                  <a:pt x="3" y="453"/>
                </a:cubicBezTo>
                <a:lnTo>
                  <a:pt x="56" y="567"/>
                </a:lnTo>
                <a:cubicBezTo>
                  <a:pt x="58" y="572"/>
                  <a:pt x="62" y="575"/>
                  <a:pt x="67" y="575"/>
                </a:cubicBezTo>
                <a:cubicBezTo>
                  <a:pt x="69" y="575"/>
                  <a:pt x="70" y="575"/>
                  <a:pt x="72" y="573"/>
                </a:cubicBezTo>
                <a:cubicBezTo>
                  <a:pt x="79" y="570"/>
                  <a:pt x="81" y="563"/>
                  <a:pt x="79" y="557"/>
                </a:cubicBezTo>
                <a:lnTo>
                  <a:pt x="72" y="543"/>
                </a:lnTo>
                <a:lnTo>
                  <a:pt x="302" y="499"/>
                </a:lnTo>
                <a:lnTo>
                  <a:pt x="318" y="533"/>
                </a:lnTo>
                <a:cubicBezTo>
                  <a:pt x="319" y="536"/>
                  <a:pt x="322" y="538"/>
                  <a:pt x="325" y="539"/>
                </a:cubicBezTo>
                <a:cubicBezTo>
                  <a:pt x="327" y="540"/>
                  <a:pt x="328" y="540"/>
                  <a:pt x="329" y="540"/>
                </a:cubicBezTo>
                <a:cubicBezTo>
                  <a:pt x="331" y="540"/>
                  <a:pt x="333" y="540"/>
                  <a:pt x="335" y="539"/>
                </a:cubicBezTo>
                <a:lnTo>
                  <a:pt x="376" y="520"/>
                </a:lnTo>
                <a:cubicBezTo>
                  <a:pt x="385" y="543"/>
                  <a:pt x="405" y="562"/>
                  <a:pt x="430" y="566"/>
                </a:cubicBezTo>
                <a:lnTo>
                  <a:pt x="430" y="616"/>
                </a:lnTo>
                <a:lnTo>
                  <a:pt x="234" y="803"/>
                </a:lnTo>
                <a:cubicBezTo>
                  <a:pt x="230" y="808"/>
                  <a:pt x="230" y="815"/>
                  <a:pt x="234" y="820"/>
                </a:cubicBezTo>
                <a:cubicBezTo>
                  <a:pt x="237" y="823"/>
                  <a:pt x="240" y="825"/>
                  <a:pt x="243" y="825"/>
                </a:cubicBezTo>
                <a:cubicBezTo>
                  <a:pt x="246" y="825"/>
                  <a:pt x="250" y="823"/>
                  <a:pt x="252" y="821"/>
                </a:cubicBezTo>
                <a:lnTo>
                  <a:pt x="430" y="651"/>
                </a:lnTo>
                <a:lnTo>
                  <a:pt x="430" y="812"/>
                </a:lnTo>
                <a:cubicBezTo>
                  <a:pt x="430" y="819"/>
                  <a:pt x="436" y="825"/>
                  <a:pt x="443" y="825"/>
                </a:cubicBezTo>
                <a:cubicBezTo>
                  <a:pt x="449" y="825"/>
                  <a:pt x="455" y="819"/>
                  <a:pt x="455" y="812"/>
                </a:cubicBezTo>
                <a:lnTo>
                  <a:pt x="455" y="651"/>
                </a:lnTo>
                <a:lnTo>
                  <a:pt x="634" y="821"/>
                </a:lnTo>
                <a:cubicBezTo>
                  <a:pt x="636" y="823"/>
                  <a:pt x="639" y="825"/>
                  <a:pt x="642" y="825"/>
                </a:cubicBezTo>
                <a:cubicBezTo>
                  <a:pt x="645" y="825"/>
                  <a:pt x="649" y="823"/>
                  <a:pt x="651" y="820"/>
                </a:cubicBezTo>
                <a:cubicBezTo>
                  <a:pt x="656" y="815"/>
                  <a:pt x="656" y="808"/>
                  <a:pt x="651" y="803"/>
                </a:cubicBezTo>
                <a:lnTo>
                  <a:pt x="455" y="616"/>
                </a:lnTo>
                <a:lnTo>
                  <a:pt x="455" y="566"/>
                </a:lnTo>
                <a:cubicBezTo>
                  <a:pt x="488" y="560"/>
                  <a:pt x="513" y="532"/>
                  <a:pt x="513" y="497"/>
                </a:cubicBezTo>
                <a:cubicBezTo>
                  <a:pt x="513" y="483"/>
                  <a:pt x="509" y="472"/>
                  <a:pt x="503" y="461"/>
                </a:cubicBezTo>
                <a:lnTo>
                  <a:pt x="553" y="437"/>
                </a:lnTo>
                <a:lnTo>
                  <a:pt x="567" y="469"/>
                </a:lnTo>
                <a:cubicBezTo>
                  <a:pt x="569" y="472"/>
                  <a:pt x="571" y="475"/>
                  <a:pt x="574" y="476"/>
                </a:cubicBezTo>
                <a:cubicBezTo>
                  <a:pt x="576" y="476"/>
                  <a:pt x="577" y="477"/>
                  <a:pt x="579" y="477"/>
                </a:cubicBezTo>
                <a:cubicBezTo>
                  <a:pt x="581" y="477"/>
                  <a:pt x="583" y="476"/>
                  <a:pt x="584" y="476"/>
                </a:cubicBezTo>
                <a:lnTo>
                  <a:pt x="814" y="370"/>
                </a:lnTo>
                <a:cubicBezTo>
                  <a:pt x="820" y="366"/>
                  <a:pt x="822" y="359"/>
                  <a:pt x="819" y="352"/>
                </a:cubicBezTo>
                <a:lnTo>
                  <a:pt x="792" y="2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950">
            <a:extLst>
              <a:ext uri="{FF2B5EF4-FFF2-40B4-BE49-F238E27FC236}">
                <a16:creationId xmlns:a16="http://schemas.microsoft.com/office/drawing/2014/main" xmlns="" id="{7624CC4B-3D83-BC46-8FF4-04A84888F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979" y="5343284"/>
            <a:ext cx="627899" cy="716691"/>
          </a:xfrm>
          <a:custGeom>
            <a:avLst/>
            <a:gdLst>
              <a:gd name="T0" fmla="*/ 1732784 w 259991"/>
              <a:gd name="T1" fmla="*/ 2358694 h 296502"/>
              <a:gd name="T2" fmla="*/ 1732784 w 259991"/>
              <a:gd name="T3" fmla="*/ 2458604 h 296502"/>
              <a:gd name="T4" fmla="*/ 709950 w 259991"/>
              <a:gd name="T5" fmla="*/ 2408653 h 296502"/>
              <a:gd name="T6" fmla="*/ 1418761 w 259991"/>
              <a:gd name="T7" fmla="*/ 1959800 h 296502"/>
              <a:gd name="T8" fmla="*/ 2125940 w 259991"/>
              <a:gd name="T9" fmla="*/ 2009741 h 296502"/>
              <a:gd name="T10" fmla="*/ 1418761 w 259991"/>
              <a:gd name="T11" fmla="*/ 2059693 h 296502"/>
              <a:gd name="T12" fmla="*/ 1418761 w 259991"/>
              <a:gd name="T13" fmla="*/ 1959800 h 296502"/>
              <a:gd name="T14" fmla="*/ 1140070 w 259991"/>
              <a:gd name="T15" fmla="*/ 1959800 h 296502"/>
              <a:gd name="T16" fmla="*/ 1140070 w 259991"/>
              <a:gd name="T17" fmla="*/ 2059693 h 296502"/>
              <a:gd name="T18" fmla="*/ 709950 w 259991"/>
              <a:gd name="T19" fmla="*/ 2009741 h 296502"/>
              <a:gd name="T20" fmla="*/ 1796038 w 259991"/>
              <a:gd name="T21" fmla="*/ 1578244 h 296502"/>
              <a:gd name="T22" fmla="*/ 2125923 w 259991"/>
              <a:gd name="T23" fmla="*/ 1626269 h 296502"/>
              <a:gd name="T24" fmla="*/ 1796038 w 259991"/>
              <a:gd name="T25" fmla="*/ 1678308 h 296502"/>
              <a:gd name="T26" fmla="*/ 1796038 w 259991"/>
              <a:gd name="T27" fmla="*/ 1578244 h 296502"/>
              <a:gd name="T28" fmla="*/ 1524820 w 259991"/>
              <a:gd name="T29" fmla="*/ 1578244 h 296502"/>
              <a:gd name="T30" fmla="*/ 1524820 w 259991"/>
              <a:gd name="T31" fmla="*/ 1678308 h 296502"/>
              <a:gd name="T32" fmla="*/ 709950 w 259991"/>
              <a:gd name="T33" fmla="*/ 1626269 h 296502"/>
              <a:gd name="T34" fmla="*/ 1418761 w 259991"/>
              <a:gd name="T35" fmla="*/ 1179348 h 296502"/>
              <a:gd name="T36" fmla="*/ 2125940 w 259991"/>
              <a:gd name="T37" fmla="*/ 1225602 h 296502"/>
              <a:gd name="T38" fmla="*/ 1418761 w 259991"/>
              <a:gd name="T39" fmla="*/ 1279560 h 296502"/>
              <a:gd name="T40" fmla="*/ 1418761 w 259991"/>
              <a:gd name="T41" fmla="*/ 1179348 h 296502"/>
              <a:gd name="T42" fmla="*/ 1140070 w 259991"/>
              <a:gd name="T43" fmla="*/ 1179348 h 296502"/>
              <a:gd name="T44" fmla="*/ 1140070 w 259991"/>
              <a:gd name="T45" fmla="*/ 1279560 h 296502"/>
              <a:gd name="T46" fmla="*/ 709950 w 259991"/>
              <a:gd name="T47" fmla="*/ 1225602 h 296502"/>
              <a:gd name="T48" fmla="*/ 1796038 w 259991"/>
              <a:gd name="T49" fmla="*/ 780449 h 296502"/>
              <a:gd name="T50" fmla="*/ 2125923 w 259991"/>
              <a:gd name="T51" fmla="*/ 830553 h 296502"/>
              <a:gd name="T52" fmla="*/ 1796038 w 259991"/>
              <a:gd name="T53" fmla="*/ 880641 h 296502"/>
              <a:gd name="T54" fmla="*/ 1796038 w 259991"/>
              <a:gd name="T55" fmla="*/ 780449 h 296502"/>
              <a:gd name="T56" fmla="*/ 1524820 w 259991"/>
              <a:gd name="T57" fmla="*/ 780449 h 296502"/>
              <a:gd name="T58" fmla="*/ 1524820 w 259991"/>
              <a:gd name="T59" fmla="*/ 880641 h 296502"/>
              <a:gd name="T60" fmla="*/ 709950 w 259991"/>
              <a:gd name="T61" fmla="*/ 830553 h 296502"/>
              <a:gd name="T62" fmla="*/ 445371 w 259991"/>
              <a:gd name="T63" fmla="*/ 329535 h 296502"/>
              <a:gd name="T64" fmla="*/ 496391 w 259991"/>
              <a:gd name="T65" fmla="*/ 2746230 h 296502"/>
              <a:gd name="T66" fmla="*/ 2356806 w 259991"/>
              <a:gd name="T67" fmla="*/ 380492 h 296502"/>
              <a:gd name="T68" fmla="*/ 2454918 w 259991"/>
              <a:gd name="T69" fmla="*/ 380492 h 296502"/>
              <a:gd name="T70" fmla="*/ 2403911 w 259991"/>
              <a:gd name="T71" fmla="*/ 2840389 h 296502"/>
              <a:gd name="T72" fmla="*/ 398273 w 259991"/>
              <a:gd name="T73" fmla="*/ 2793319 h 296502"/>
              <a:gd name="T74" fmla="*/ 445371 w 259991"/>
              <a:gd name="T75" fmla="*/ 329535 h 296502"/>
              <a:gd name="T76" fmla="*/ 753094 w 259991"/>
              <a:gd name="T77" fmla="*/ 247983 h 296502"/>
              <a:gd name="T78" fmla="*/ 1941569 w 259991"/>
              <a:gd name="T79" fmla="*/ 393602 h 296502"/>
              <a:gd name="T80" fmla="*/ 2090629 w 259991"/>
              <a:gd name="T81" fmla="*/ 98402 h 296502"/>
              <a:gd name="T82" fmla="*/ 247093 w 259991"/>
              <a:gd name="T83" fmla="*/ 98402 h 296502"/>
              <a:gd name="T84" fmla="*/ 101979 w 259991"/>
              <a:gd name="T85" fmla="*/ 2995239 h 296502"/>
              <a:gd name="T86" fmla="*/ 2592684 w 259991"/>
              <a:gd name="T87" fmla="*/ 3140865 h 296502"/>
              <a:gd name="T88" fmla="*/ 2741745 w 259991"/>
              <a:gd name="T89" fmla="*/ 247983 h 296502"/>
              <a:gd name="T90" fmla="*/ 2184761 w 259991"/>
              <a:gd name="T91" fmla="*/ 98402 h 296502"/>
              <a:gd name="T92" fmla="*/ 1941569 w 259991"/>
              <a:gd name="T93" fmla="*/ 492005 h 296502"/>
              <a:gd name="T94" fmla="*/ 655029 w 259991"/>
              <a:gd name="T95" fmla="*/ 247983 h 296502"/>
              <a:gd name="T96" fmla="*/ 247093 w 259991"/>
              <a:gd name="T97" fmla="*/ 98402 h 296502"/>
              <a:gd name="T98" fmla="*/ 2592684 w 259991"/>
              <a:gd name="T99" fmla="*/ 0 h 296502"/>
              <a:gd name="T100" fmla="*/ 2835873 w 259991"/>
              <a:gd name="T101" fmla="*/ 2995239 h 296502"/>
              <a:gd name="T102" fmla="*/ 247093 w 259991"/>
              <a:gd name="T103" fmla="*/ 3239269 h 296502"/>
              <a:gd name="T104" fmla="*/ 0 w 259991"/>
              <a:gd name="T105" fmla="*/ 247983 h 2965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59991" h="296502">
                <a:moveTo>
                  <a:pt x="69741" y="215900"/>
                </a:moveTo>
                <a:lnTo>
                  <a:pt x="158860" y="215900"/>
                </a:lnTo>
                <a:cubicBezTo>
                  <a:pt x="161366" y="215900"/>
                  <a:pt x="163155" y="217805"/>
                  <a:pt x="163155" y="220472"/>
                </a:cubicBezTo>
                <a:cubicBezTo>
                  <a:pt x="163155" y="223139"/>
                  <a:pt x="161366" y="225044"/>
                  <a:pt x="158860" y="225044"/>
                </a:cubicBezTo>
                <a:lnTo>
                  <a:pt x="69741" y="225044"/>
                </a:lnTo>
                <a:cubicBezTo>
                  <a:pt x="67236" y="225044"/>
                  <a:pt x="65088" y="223139"/>
                  <a:pt x="65088" y="220472"/>
                </a:cubicBezTo>
                <a:cubicBezTo>
                  <a:pt x="65088" y="217805"/>
                  <a:pt x="67236" y="215900"/>
                  <a:pt x="69741" y="215900"/>
                </a:cubicBezTo>
                <a:close/>
                <a:moveTo>
                  <a:pt x="130070" y="179387"/>
                </a:moveTo>
                <a:lnTo>
                  <a:pt x="190248" y="179387"/>
                </a:lnTo>
                <a:cubicBezTo>
                  <a:pt x="192756" y="179387"/>
                  <a:pt x="194905" y="181292"/>
                  <a:pt x="194905" y="183959"/>
                </a:cubicBezTo>
                <a:cubicBezTo>
                  <a:pt x="194905" y="186626"/>
                  <a:pt x="192756" y="188531"/>
                  <a:pt x="190248" y="188531"/>
                </a:cubicBezTo>
                <a:lnTo>
                  <a:pt x="130070" y="188531"/>
                </a:lnTo>
                <a:cubicBezTo>
                  <a:pt x="127562" y="188531"/>
                  <a:pt x="125413" y="186626"/>
                  <a:pt x="125413" y="183959"/>
                </a:cubicBezTo>
                <a:cubicBezTo>
                  <a:pt x="125413" y="181292"/>
                  <a:pt x="127562" y="179387"/>
                  <a:pt x="130070" y="179387"/>
                </a:cubicBezTo>
                <a:close/>
                <a:moveTo>
                  <a:pt x="69748" y="179387"/>
                </a:moveTo>
                <a:lnTo>
                  <a:pt x="104520" y="179387"/>
                </a:lnTo>
                <a:cubicBezTo>
                  <a:pt x="107387" y="179387"/>
                  <a:pt x="109180" y="181292"/>
                  <a:pt x="109180" y="183959"/>
                </a:cubicBezTo>
                <a:cubicBezTo>
                  <a:pt x="109180" y="186626"/>
                  <a:pt x="107387" y="188531"/>
                  <a:pt x="104520" y="188531"/>
                </a:cubicBezTo>
                <a:lnTo>
                  <a:pt x="69748" y="188531"/>
                </a:lnTo>
                <a:cubicBezTo>
                  <a:pt x="67239" y="188531"/>
                  <a:pt x="65088" y="186626"/>
                  <a:pt x="65088" y="183959"/>
                </a:cubicBezTo>
                <a:cubicBezTo>
                  <a:pt x="65088" y="181292"/>
                  <a:pt x="67239" y="179387"/>
                  <a:pt x="69748" y="179387"/>
                </a:cubicBezTo>
                <a:close/>
                <a:moveTo>
                  <a:pt x="164659" y="144462"/>
                </a:moveTo>
                <a:lnTo>
                  <a:pt x="190223" y="144462"/>
                </a:lnTo>
                <a:cubicBezTo>
                  <a:pt x="192743" y="144462"/>
                  <a:pt x="194903" y="146660"/>
                  <a:pt x="194903" y="148858"/>
                </a:cubicBezTo>
                <a:cubicBezTo>
                  <a:pt x="194903" y="151423"/>
                  <a:pt x="192743" y="153621"/>
                  <a:pt x="190223" y="153621"/>
                </a:cubicBezTo>
                <a:lnTo>
                  <a:pt x="164659" y="153621"/>
                </a:lnTo>
                <a:cubicBezTo>
                  <a:pt x="162499" y="153621"/>
                  <a:pt x="160338" y="151423"/>
                  <a:pt x="160338" y="148858"/>
                </a:cubicBezTo>
                <a:cubicBezTo>
                  <a:pt x="160338" y="146660"/>
                  <a:pt x="162499" y="144462"/>
                  <a:pt x="164659" y="144462"/>
                </a:cubicBezTo>
                <a:close/>
                <a:moveTo>
                  <a:pt x="69757" y="144462"/>
                </a:moveTo>
                <a:lnTo>
                  <a:pt x="139794" y="144462"/>
                </a:lnTo>
                <a:cubicBezTo>
                  <a:pt x="142308" y="144462"/>
                  <a:pt x="144104" y="146660"/>
                  <a:pt x="144104" y="148858"/>
                </a:cubicBezTo>
                <a:cubicBezTo>
                  <a:pt x="144104" y="151423"/>
                  <a:pt x="142308" y="153621"/>
                  <a:pt x="139794" y="153621"/>
                </a:cubicBezTo>
                <a:lnTo>
                  <a:pt x="69757" y="153621"/>
                </a:lnTo>
                <a:cubicBezTo>
                  <a:pt x="67243" y="153621"/>
                  <a:pt x="65088" y="151423"/>
                  <a:pt x="65088" y="148858"/>
                </a:cubicBezTo>
                <a:cubicBezTo>
                  <a:pt x="65088" y="146660"/>
                  <a:pt x="67243" y="144462"/>
                  <a:pt x="69757" y="144462"/>
                </a:cubicBezTo>
                <a:close/>
                <a:moveTo>
                  <a:pt x="130070" y="107950"/>
                </a:moveTo>
                <a:lnTo>
                  <a:pt x="190248" y="107950"/>
                </a:lnTo>
                <a:cubicBezTo>
                  <a:pt x="192756" y="107950"/>
                  <a:pt x="194905" y="110067"/>
                  <a:pt x="194905" y="112183"/>
                </a:cubicBezTo>
                <a:cubicBezTo>
                  <a:pt x="194905" y="115006"/>
                  <a:pt x="192756" y="117122"/>
                  <a:pt x="190248" y="117122"/>
                </a:cubicBezTo>
                <a:lnTo>
                  <a:pt x="130070" y="117122"/>
                </a:lnTo>
                <a:cubicBezTo>
                  <a:pt x="127562" y="117122"/>
                  <a:pt x="125413" y="115006"/>
                  <a:pt x="125413" y="112183"/>
                </a:cubicBezTo>
                <a:cubicBezTo>
                  <a:pt x="125413" y="110067"/>
                  <a:pt x="127562" y="107950"/>
                  <a:pt x="130070" y="107950"/>
                </a:cubicBezTo>
                <a:close/>
                <a:moveTo>
                  <a:pt x="69748" y="107950"/>
                </a:moveTo>
                <a:lnTo>
                  <a:pt x="104520" y="107950"/>
                </a:lnTo>
                <a:cubicBezTo>
                  <a:pt x="107387" y="107950"/>
                  <a:pt x="109180" y="110067"/>
                  <a:pt x="109180" y="112183"/>
                </a:cubicBezTo>
                <a:cubicBezTo>
                  <a:pt x="109180" y="115006"/>
                  <a:pt x="107387" y="117122"/>
                  <a:pt x="104520" y="117122"/>
                </a:cubicBezTo>
                <a:lnTo>
                  <a:pt x="69748" y="117122"/>
                </a:lnTo>
                <a:cubicBezTo>
                  <a:pt x="67239" y="117122"/>
                  <a:pt x="65088" y="115006"/>
                  <a:pt x="65088" y="112183"/>
                </a:cubicBezTo>
                <a:cubicBezTo>
                  <a:pt x="65088" y="110067"/>
                  <a:pt x="67239" y="107950"/>
                  <a:pt x="69748" y="107950"/>
                </a:cubicBezTo>
                <a:close/>
                <a:moveTo>
                  <a:pt x="164659" y="71437"/>
                </a:moveTo>
                <a:lnTo>
                  <a:pt x="190223" y="71437"/>
                </a:lnTo>
                <a:cubicBezTo>
                  <a:pt x="192743" y="71437"/>
                  <a:pt x="194903" y="73554"/>
                  <a:pt x="194903" y="76023"/>
                </a:cubicBezTo>
                <a:cubicBezTo>
                  <a:pt x="194903" y="78493"/>
                  <a:pt x="192743" y="80609"/>
                  <a:pt x="190223" y="80609"/>
                </a:cubicBezTo>
                <a:lnTo>
                  <a:pt x="164659" y="80609"/>
                </a:lnTo>
                <a:cubicBezTo>
                  <a:pt x="162499" y="80609"/>
                  <a:pt x="160338" y="78493"/>
                  <a:pt x="160338" y="76023"/>
                </a:cubicBezTo>
                <a:cubicBezTo>
                  <a:pt x="160338" y="73554"/>
                  <a:pt x="162499" y="71437"/>
                  <a:pt x="164659" y="71437"/>
                </a:cubicBezTo>
                <a:close/>
                <a:moveTo>
                  <a:pt x="69757" y="71437"/>
                </a:moveTo>
                <a:lnTo>
                  <a:pt x="139794" y="71437"/>
                </a:lnTo>
                <a:cubicBezTo>
                  <a:pt x="142308" y="71437"/>
                  <a:pt x="144104" y="73554"/>
                  <a:pt x="144104" y="76023"/>
                </a:cubicBezTo>
                <a:cubicBezTo>
                  <a:pt x="144104" y="78493"/>
                  <a:pt x="142308" y="80609"/>
                  <a:pt x="139794" y="80609"/>
                </a:cubicBezTo>
                <a:lnTo>
                  <a:pt x="69757" y="80609"/>
                </a:lnTo>
                <a:cubicBezTo>
                  <a:pt x="67243" y="80609"/>
                  <a:pt x="65088" y="78493"/>
                  <a:pt x="65088" y="76023"/>
                </a:cubicBezTo>
                <a:cubicBezTo>
                  <a:pt x="65088" y="73554"/>
                  <a:pt x="67243" y="71437"/>
                  <a:pt x="69757" y="71437"/>
                </a:cubicBezTo>
                <a:close/>
                <a:moveTo>
                  <a:pt x="40831" y="30162"/>
                </a:moveTo>
                <a:cubicBezTo>
                  <a:pt x="43709" y="30162"/>
                  <a:pt x="45509" y="32317"/>
                  <a:pt x="45509" y="34830"/>
                </a:cubicBezTo>
                <a:lnTo>
                  <a:pt x="45509" y="251372"/>
                </a:lnTo>
                <a:lnTo>
                  <a:pt x="216070" y="251372"/>
                </a:lnTo>
                <a:lnTo>
                  <a:pt x="216070" y="34830"/>
                </a:lnTo>
                <a:cubicBezTo>
                  <a:pt x="216070" y="32317"/>
                  <a:pt x="218229" y="30162"/>
                  <a:pt x="220388" y="30162"/>
                </a:cubicBezTo>
                <a:cubicBezTo>
                  <a:pt x="222906" y="30162"/>
                  <a:pt x="225065" y="32317"/>
                  <a:pt x="225065" y="34830"/>
                </a:cubicBezTo>
                <a:lnTo>
                  <a:pt x="225065" y="255682"/>
                </a:lnTo>
                <a:cubicBezTo>
                  <a:pt x="225065" y="258195"/>
                  <a:pt x="222906" y="259991"/>
                  <a:pt x="220388" y="259991"/>
                </a:cubicBezTo>
                <a:lnTo>
                  <a:pt x="40831" y="259991"/>
                </a:lnTo>
                <a:cubicBezTo>
                  <a:pt x="38312" y="259991"/>
                  <a:pt x="36513" y="258195"/>
                  <a:pt x="36513" y="255682"/>
                </a:cubicBezTo>
                <a:lnTo>
                  <a:pt x="36513" y="34830"/>
                </a:lnTo>
                <a:cubicBezTo>
                  <a:pt x="36513" y="32317"/>
                  <a:pt x="38312" y="30162"/>
                  <a:pt x="40831" y="30162"/>
                </a:cubicBezTo>
                <a:close/>
                <a:moveTo>
                  <a:pt x="69043" y="9007"/>
                </a:moveTo>
                <a:lnTo>
                  <a:pt x="69043" y="22697"/>
                </a:lnTo>
                <a:cubicBezTo>
                  <a:pt x="69043" y="29902"/>
                  <a:pt x="74797" y="36027"/>
                  <a:pt x="82349" y="36027"/>
                </a:cubicBezTo>
                <a:lnTo>
                  <a:pt x="178002" y="36027"/>
                </a:lnTo>
                <a:cubicBezTo>
                  <a:pt x="185194" y="36027"/>
                  <a:pt x="191667" y="29902"/>
                  <a:pt x="191667" y="22697"/>
                </a:cubicBezTo>
                <a:lnTo>
                  <a:pt x="191667" y="9007"/>
                </a:lnTo>
                <a:lnTo>
                  <a:pt x="69043" y="9007"/>
                </a:lnTo>
                <a:close/>
                <a:moveTo>
                  <a:pt x="22655" y="9007"/>
                </a:moveTo>
                <a:cubicBezTo>
                  <a:pt x="15103" y="9007"/>
                  <a:pt x="9349" y="15131"/>
                  <a:pt x="9349" y="22697"/>
                </a:cubicBezTo>
                <a:lnTo>
                  <a:pt x="9349" y="274165"/>
                </a:lnTo>
                <a:cubicBezTo>
                  <a:pt x="9349" y="281371"/>
                  <a:pt x="15103" y="287495"/>
                  <a:pt x="22655" y="287495"/>
                </a:cubicBezTo>
                <a:lnTo>
                  <a:pt x="237695" y="287495"/>
                </a:lnTo>
                <a:cubicBezTo>
                  <a:pt x="245247" y="287495"/>
                  <a:pt x="251360" y="281371"/>
                  <a:pt x="251360" y="274165"/>
                </a:cubicBezTo>
                <a:lnTo>
                  <a:pt x="251360" y="22697"/>
                </a:lnTo>
                <a:cubicBezTo>
                  <a:pt x="251360" y="15131"/>
                  <a:pt x="245247" y="9007"/>
                  <a:pt x="237695" y="9007"/>
                </a:cubicBezTo>
                <a:lnTo>
                  <a:pt x="200297" y="9007"/>
                </a:lnTo>
                <a:lnTo>
                  <a:pt x="200297" y="22697"/>
                </a:lnTo>
                <a:cubicBezTo>
                  <a:pt x="200297" y="34586"/>
                  <a:pt x="190228" y="45034"/>
                  <a:pt x="178002" y="45034"/>
                </a:cubicBezTo>
                <a:lnTo>
                  <a:pt x="82349" y="45034"/>
                </a:lnTo>
                <a:cubicBezTo>
                  <a:pt x="70122" y="45034"/>
                  <a:pt x="60053" y="34586"/>
                  <a:pt x="60053" y="22697"/>
                </a:cubicBezTo>
                <a:lnTo>
                  <a:pt x="60053" y="9007"/>
                </a:lnTo>
                <a:lnTo>
                  <a:pt x="22655" y="9007"/>
                </a:lnTo>
                <a:close/>
                <a:moveTo>
                  <a:pt x="22655" y="0"/>
                </a:moveTo>
                <a:lnTo>
                  <a:pt x="237695" y="0"/>
                </a:lnTo>
                <a:cubicBezTo>
                  <a:pt x="250281" y="0"/>
                  <a:pt x="259991" y="10087"/>
                  <a:pt x="259991" y="22697"/>
                </a:cubicBezTo>
                <a:lnTo>
                  <a:pt x="259991" y="274165"/>
                </a:lnTo>
                <a:cubicBezTo>
                  <a:pt x="259991" y="286414"/>
                  <a:pt x="250281" y="296502"/>
                  <a:pt x="237695" y="296502"/>
                </a:cubicBezTo>
                <a:lnTo>
                  <a:pt x="22655" y="296502"/>
                </a:lnTo>
                <a:cubicBezTo>
                  <a:pt x="10428" y="296502"/>
                  <a:pt x="0" y="286414"/>
                  <a:pt x="0" y="274165"/>
                </a:cubicBezTo>
                <a:lnTo>
                  <a:pt x="0" y="22697"/>
                </a:lnTo>
                <a:cubicBezTo>
                  <a:pt x="0" y="10087"/>
                  <a:pt x="10428" y="0"/>
                  <a:pt x="226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 951">
            <a:extLst>
              <a:ext uri="{FF2B5EF4-FFF2-40B4-BE49-F238E27FC236}">
                <a16:creationId xmlns:a16="http://schemas.microsoft.com/office/drawing/2014/main" xmlns="" id="{AB46D169-E53D-4E46-A806-2B162DAC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087" y="4241677"/>
            <a:ext cx="306096" cy="306095"/>
          </a:xfrm>
          <a:custGeom>
            <a:avLst/>
            <a:gdLst>
              <a:gd name="T0" fmla="*/ 569066 w 296503"/>
              <a:gd name="T1" fmla="*/ 2708419 h 296019"/>
              <a:gd name="T2" fmla="*/ 683277 w 296503"/>
              <a:gd name="T3" fmla="*/ 2161340 h 296019"/>
              <a:gd name="T4" fmla="*/ 998336 w 296503"/>
              <a:gd name="T5" fmla="*/ 2341013 h 296019"/>
              <a:gd name="T6" fmla="*/ 2888737 w 296503"/>
              <a:gd name="T7" fmla="*/ 839582 h 296019"/>
              <a:gd name="T8" fmla="*/ 654142 w 296503"/>
              <a:gd name="T9" fmla="*/ 430365 h 296019"/>
              <a:gd name="T10" fmla="*/ 654142 w 296503"/>
              <a:gd name="T11" fmla="*/ 925568 h 296019"/>
              <a:gd name="T12" fmla="*/ 2408267 w 296503"/>
              <a:gd name="T13" fmla="*/ 356403 h 296019"/>
              <a:gd name="T14" fmla="*/ 927457 w 296503"/>
              <a:gd name="T15" fmla="*/ 2273153 h 296019"/>
              <a:gd name="T16" fmla="*/ 2408267 w 296503"/>
              <a:gd name="T17" fmla="*/ 356403 h 296019"/>
              <a:gd name="T18" fmla="*/ 2076695 w 296503"/>
              <a:gd name="T19" fmla="*/ 258633 h 296019"/>
              <a:gd name="T20" fmla="*/ 2076695 w 296503"/>
              <a:gd name="T21" fmla="*/ 358481 h 296019"/>
              <a:gd name="T22" fmla="*/ 752664 w 296503"/>
              <a:gd name="T23" fmla="*/ 973487 h 296019"/>
              <a:gd name="T24" fmla="*/ 94601 w 296503"/>
              <a:gd name="T25" fmla="*/ 1025404 h 296019"/>
              <a:gd name="T26" fmla="*/ 2880584 w 296503"/>
              <a:gd name="T27" fmla="*/ 3181954 h 296019"/>
              <a:gd name="T28" fmla="*/ 2927862 w 296503"/>
              <a:gd name="T29" fmla="*/ 1125261 h 296019"/>
              <a:gd name="T30" fmla="*/ 2979091 w 296503"/>
              <a:gd name="T31" fmla="*/ 3233868 h 296019"/>
              <a:gd name="T32" fmla="*/ 47278 w 296503"/>
              <a:gd name="T33" fmla="*/ 3281802 h 296019"/>
              <a:gd name="T34" fmla="*/ 0 w 296503"/>
              <a:gd name="T35" fmla="*/ 973487 h 296019"/>
              <a:gd name="T36" fmla="*/ 665956 w 296503"/>
              <a:gd name="T37" fmla="*/ 274616 h 296019"/>
              <a:gd name="T38" fmla="*/ 2620940 w 296503"/>
              <a:gd name="T39" fmla="*/ 136754 h 296019"/>
              <a:gd name="T40" fmla="*/ 2959636 w 296503"/>
              <a:gd name="T41" fmla="*/ 771682 h 296019"/>
              <a:gd name="T42" fmla="*/ 3136852 w 296503"/>
              <a:gd name="T43" fmla="*/ 536092 h 296019"/>
              <a:gd name="T44" fmla="*/ 2798156 w 296503"/>
              <a:gd name="T45" fmla="*/ 136754 h 296019"/>
              <a:gd name="T46" fmla="*/ 2710045 w 296503"/>
              <a:gd name="T47" fmla="*/ 0 h 296019"/>
              <a:gd name="T48" fmla="*/ 3172293 w 296503"/>
              <a:gd name="T49" fmla="*/ 376375 h 296019"/>
              <a:gd name="T50" fmla="*/ 3172293 w 296503"/>
              <a:gd name="T51" fmla="*/ 695822 h 296019"/>
              <a:gd name="T52" fmla="*/ 3054150 w 296503"/>
              <a:gd name="T53" fmla="*/ 867523 h 296019"/>
              <a:gd name="T54" fmla="*/ 3022647 w 296503"/>
              <a:gd name="T55" fmla="*/ 955378 h 296019"/>
              <a:gd name="T56" fmla="*/ 2959636 w 296503"/>
              <a:gd name="T57" fmla="*/ 911446 h 296019"/>
              <a:gd name="T58" fmla="*/ 1214956 w 296503"/>
              <a:gd name="T59" fmla="*/ 2668452 h 296019"/>
              <a:gd name="T60" fmla="*/ 502135 w 296503"/>
              <a:gd name="T61" fmla="*/ 2824216 h 296019"/>
              <a:gd name="T62" fmla="*/ 454887 w 296503"/>
              <a:gd name="T63" fmla="*/ 2764299 h 296019"/>
              <a:gd name="T64" fmla="*/ 620262 w 296503"/>
              <a:gd name="T65" fmla="*/ 2029544 h 296019"/>
              <a:gd name="T66" fmla="*/ 2313736 w 296503"/>
              <a:gd name="T67" fmla="*/ 256560 h 296019"/>
              <a:gd name="T68" fmla="*/ 2380709 w 296503"/>
              <a:gd name="T69" fmla="*/ 188687 h 296019"/>
              <a:gd name="T70" fmla="*/ 2553987 w 296503"/>
              <a:gd name="T71" fmla="*/ 68890 h 29601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96503" h="296019">
                <a:moveTo>
                  <a:pt x="62544" y="194953"/>
                </a:moveTo>
                <a:lnTo>
                  <a:pt x="52090" y="244298"/>
                </a:lnTo>
                <a:lnTo>
                  <a:pt x="101117" y="233853"/>
                </a:lnTo>
                <a:lnTo>
                  <a:pt x="62544" y="194953"/>
                </a:lnTo>
                <a:close/>
                <a:moveTo>
                  <a:pt x="245674" y="57000"/>
                </a:moveTo>
                <a:lnTo>
                  <a:pt x="91383" y="211161"/>
                </a:lnTo>
                <a:lnTo>
                  <a:pt x="110129" y="229891"/>
                </a:lnTo>
                <a:lnTo>
                  <a:pt x="264419" y="75730"/>
                </a:lnTo>
                <a:lnTo>
                  <a:pt x="245674" y="57000"/>
                </a:lnTo>
                <a:close/>
                <a:moveTo>
                  <a:pt x="59876" y="38819"/>
                </a:moveTo>
                <a:lnTo>
                  <a:pt x="15150" y="83487"/>
                </a:lnTo>
                <a:lnTo>
                  <a:pt x="59876" y="83487"/>
                </a:lnTo>
                <a:lnTo>
                  <a:pt x="59876" y="38819"/>
                </a:lnTo>
                <a:close/>
                <a:moveTo>
                  <a:pt x="220439" y="32147"/>
                </a:moveTo>
                <a:lnTo>
                  <a:pt x="66149" y="186308"/>
                </a:lnTo>
                <a:lnTo>
                  <a:pt x="84895" y="205038"/>
                </a:lnTo>
                <a:lnTo>
                  <a:pt x="239185" y="50877"/>
                </a:lnTo>
                <a:lnTo>
                  <a:pt x="220439" y="32147"/>
                </a:lnTo>
                <a:close/>
                <a:moveTo>
                  <a:pt x="64205" y="23329"/>
                </a:moveTo>
                <a:lnTo>
                  <a:pt x="190089" y="23329"/>
                </a:lnTo>
                <a:cubicBezTo>
                  <a:pt x="192614" y="23329"/>
                  <a:pt x="194778" y="25851"/>
                  <a:pt x="194778" y="28012"/>
                </a:cubicBezTo>
                <a:cubicBezTo>
                  <a:pt x="194778" y="30534"/>
                  <a:pt x="192614" y="32335"/>
                  <a:pt x="190089" y="32335"/>
                </a:cubicBezTo>
                <a:lnTo>
                  <a:pt x="68894" y="32335"/>
                </a:lnTo>
                <a:lnTo>
                  <a:pt x="68894" y="87809"/>
                </a:lnTo>
                <a:cubicBezTo>
                  <a:pt x="68894" y="90331"/>
                  <a:pt x="66730" y="92492"/>
                  <a:pt x="64205" y="92492"/>
                </a:cubicBezTo>
                <a:lnTo>
                  <a:pt x="8657" y="92492"/>
                </a:lnTo>
                <a:lnTo>
                  <a:pt x="8657" y="287013"/>
                </a:lnTo>
                <a:lnTo>
                  <a:pt x="263672" y="287013"/>
                </a:lnTo>
                <a:lnTo>
                  <a:pt x="263672" y="105820"/>
                </a:lnTo>
                <a:cubicBezTo>
                  <a:pt x="263672" y="103659"/>
                  <a:pt x="265836" y="101498"/>
                  <a:pt x="268000" y="101498"/>
                </a:cubicBezTo>
                <a:cubicBezTo>
                  <a:pt x="270525" y="101498"/>
                  <a:pt x="272690" y="103659"/>
                  <a:pt x="272690" y="105820"/>
                </a:cubicBezTo>
                <a:lnTo>
                  <a:pt x="272690" y="291696"/>
                </a:lnTo>
                <a:cubicBezTo>
                  <a:pt x="272690" y="293858"/>
                  <a:pt x="270525" y="296019"/>
                  <a:pt x="268000" y="296019"/>
                </a:cubicBezTo>
                <a:lnTo>
                  <a:pt x="4329" y="296019"/>
                </a:lnTo>
                <a:cubicBezTo>
                  <a:pt x="1804" y="296019"/>
                  <a:pt x="0" y="293858"/>
                  <a:pt x="0" y="291696"/>
                </a:cubicBezTo>
                <a:lnTo>
                  <a:pt x="0" y="87809"/>
                </a:lnTo>
                <a:cubicBezTo>
                  <a:pt x="0" y="86729"/>
                  <a:pt x="361" y="85648"/>
                  <a:pt x="1082" y="84567"/>
                </a:cubicBezTo>
                <a:lnTo>
                  <a:pt x="60959" y="24770"/>
                </a:lnTo>
                <a:cubicBezTo>
                  <a:pt x="62041" y="24050"/>
                  <a:pt x="63123" y="23329"/>
                  <a:pt x="64205" y="23329"/>
                </a:cubicBezTo>
                <a:close/>
                <a:moveTo>
                  <a:pt x="239906" y="12336"/>
                </a:moveTo>
                <a:lnTo>
                  <a:pt x="226568" y="25664"/>
                </a:lnTo>
                <a:lnTo>
                  <a:pt x="270908" y="69607"/>
                </a:lnTo>
                <a:lnTo>
                  <a:pt x="284246" y="56280"/>
                </a:lnTo>
                <a:cubicBezTo>
                  <a:pt x="286049" y="54119"/>
                  <a:pt x="287130" y="51237"/>
                  <a:pt x="287130" y="48356"/>
                </a:cubicBezTo>
                <a:cubicBezTo>
                  <a:pt x="287130" y="45114"/>
                  <a:pt x="286049" y="42232"/>
                  <a:pt x="284246" y="40071"/>
                </a:cubicBezTo>
                <a:lnTo>
                  <a:pt x="256128" y="12336"/>
                </a:lnTo>
                <a:cubicBezTo>
                  <a:pt x="251802" y="8014"/>
                  <a:pt x="244592" y="8014"/>
                  <a:pt x="239906" y="12336"/>
                </a:cubicBezTo>
                <a:close/>
                <a:moveTo>
                  <a:pt x="248062" y="0"/>
                </a:moveTo>
                <a:cubicBezTo>
                  <a:pt x="253244" y="0"/>
                  <a:pt x="258471" y="2071"/>
                  <a:pt x="262617" y="6213"/>
                </a:cubicBezTo>
                <a:lnTo>
                  <a:pt x="290374" y="33948"/>
                </a:lnTo>
                <a:cubicBezTo>
                  <a:pt x="294340" y="37550"/>
                  <a:pt x="296503" y="42953"/>
                  <a:pt x="296503" y="48356"/>
                </a:cubicBezTo>
                <a:cubicBezTo>
                  <a:pt x="296503" y="53758"/>
                  <a:pt x="294340" y="58801"/>
                  <a:pt x="290374" y="62763"/>
                </a:cubicBezTo>
                <a:lnTo>
                  <a:pt x="277036" y="75730"/>
                </a:lnTo>
                <a:lnTo>
                  <a:pt x="279560" y="78251"/>
                </a:lnTo>
                <a:cubicBezTo>
                  <a:pt x="281723" y="80412"/>
                  <a:pt x="281723" y="82934"/>
                  <a:pt x="279920" y="84735"/>
                </a:cubicBezTo>
                <a:cubicBezTo>
                  <a:pt x="278839" y="85815"/>
                  <a:pt x="277757" y="86175"/>
                  <a:pt x="276676" y="86175"/>
                </a:cubicBezTo>
                <a:cubicBezTo>
                  <a:pt x="275234" y="86175"/>
                  <a:pt x="274513" y="85815"/>
                  <a:pt x="273431" y="84735"/>
                </a:cubicBezTo>
                <a:lnTo>
                  <a:pt x="270908" y="82213"/>
                </a:lnTo>
                <a:lnTo>
                  <a:pt x="113373" y="239256"/>
                </a:lnTo>
                <a:cubicBezTo>
                  <a:pt x="112652" y="239976"/>
                  <a:pt x="111931" y="240336"/>
                  <a:pt x="111210" y="240697"/>
                </a:cubicBezTo>
                <a:lnTo>
                  <a:pt x="47043" y="254384"/>
                </a:lnTo>
                <a:cubicBezTo>
                  <a:pt x="46683" y="254744"/>
                  <a:pt x="46322" y="254744"/>
                  <a:pt x="45962" y="254744"/>
                </a:cubicBezTo>
                <a:cubicBezTo>
                  <a:pt x="44880" y="254744"/>
                  <a:pt x="43799" y="254024"/>
                  <a:pt x="43078" y="253303"/>
                </a:cubicBezTo>
                <a:cubicBezTo>
                  <a:pt x="41996" y="252223"/>
                  <a:pt x="41275" y="250782"/>
                  <a:pt x="41636" y="249341"/>
                </a:cubicBezTo>
                <a:lnTo>
                  <a:pt x="55334" y="185227"/>
                </a:lnTo>
                <a:cubicBezTo>
                  <a:pt x="55695" y="184507"/>
                  <a:pt x="56055" y="183427"/>
                  <a:pt x="56776" y="183066"/>
                </a:cubicBezTo>
                <a:lnTo>
                  <a:pt x="213950" y="25664"/>
                </a:lnTo>
                <a:lnTo>
                  <a:pt x="211787" y="23142"/>
                </a:lnTo>
                <a:cubicBezTo>
                  <a:pt x="209985" y="21701"/>
                  <a:pt x="209985" y="18820"/>
                  <a:pt x="211787" y="17019"/>
                </a:cubicBezTo>
                <a:cubicBezTo>
                  <a:pt x="213229" y="15218"/>
                  <a:pt x="216474" y="15218"/>
                  <a:pt x="217916" y="17019"/>
                </a:cubicBezTo>
                <a:lnTo>
                  <a:pt x="220439" y="19180"/>
                </a:lnTo>
                <a:lnTo>
                  <a:pt x="233777" y="6213"/>
                </a:lnTo>
                <a:cubicBezTo>
                  <a:pt x="237743" y="2071"/>
                  <a:pt x="242880" y="0"/>
                  <a:pt x="2480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34CBF761-2604-7D4E-9C25-D69C027A1835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xmlns="" id="{3069B3F4-CE13-F64A-A9E0-2EE2304081F2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77936B6E-5A8B-8643-94D9-9B03BEEFEDC2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xmlns="" id="{CBAE5FBA-8A60-DB4F-81D4-5766D46E96B2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800DDAA3-AE21-BA4A-9683-AFE3F377C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49" name="Номер слайда 3">
            <a:extLst>
              <a:ext uri="{FF2B5EF4-FFF2-40B4-BE49-F238E27FC236}">
                <a16:creationId xmlns:a16="http://schemas.microsoft.com/office/drawing/2014/main" xmlns="" id="{019AF8D3-C0A5-4041-8309-26240DFE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8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1B8F93-355B-6645-B6B0-3A7A5D92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1C49120-EC93-824F-9F8C-13C12B94038A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89AEAF0-187A-154E-BC71-D5BD27B9E6CC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5F4A144-D305-A040-8895-2F60BA025E1A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hape 59913">
            <a:extLst>
              <a:ext uri="{FF2B5EF4-FFF2-40B4-BE49-F238E27FC236}">
                <a16:creationId xmlns:a16="http://schemas.microsoft.com/office/drawing/2014/main" xmlns="" id="{841F2F18-1AD1-2D46-B917-F076AB050943}"/>
              </a:ext>
            </a:extLst>
          </p:cNvPr>
          <p:cNvSpPr/>
          <p:nvPr/>
        </p:nvSpPr>
        <p:spPr>
          <a:xfrm>
            <a:off x="1410363" y="3419983"/>
            <a:ext cx="8620471" cy="2847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70" extrusionOk="0">
                <a:moveTo>
                  <a:pt x="0" y="0"/>
                </a:moveTo>
                <a:lnTo>
                  <a:pt x="7049" y="12190"/>
                </a:lnTo>
                <a:lnTo>
                  <a:pt x="7050" y="12184"/>
                </a:lnTo>
                <a:lnTo>
                  <a:pt x="7292" y="12610"/>
                </a:lnTo>
                <a:cubicBezTo>
                  <a:pt x="7382" y="12150"/>
                  <a:pt x="7468" y="11689"/>
                  <a:pt x="7552" y="11229"/>
                </a:cubicBezTo>
                <a:cubicBezTo>
                  <a:pt x="7635" y="10774"/>
                  <a:pt x="7717" y="10308"/>
                  <a:pt x="7854" y="9986"/>
                </a:cubicBezTo>
                <a:cubicBezTo>
                  <a:pt x="7935" y="9796"/>
                  <a:pt x="8033" y="9667"/>
                  <a:pt x="8136" y="9670"/>
                </a:cubicBezTo>
                <a:cubicBezTo>
                  <a:pt x="8218" y="9672"/>
                  <a:pt x="8296" y="9757"/>
                  <a:pt x="8371" y="9847"/>
                </a:cubicBezTo>
                <a:cubicBezTo>
                  <a:pt x="8452" y="9944"/>
                  <a:pt x="8533" y="10048"/>
                  <a:pt x="8613" y="10164"/>
                </a:cubicBezTo>
                <a:lnTo>
                  <a:pt x="11012" y="13758"/>
                </a:lnTo>
                <a:cubicBezTo>
                  <a:pt x="11125" y="13939"/>
                  <a:pt x="11235" y="14126"/>
                  <a:pt x="11342" y="14323"/>
                </a:cubicBezTo>
                <a:cubicBezTo>
                  <a:pt x="11472" y="14562"/>
                  <a:pt x="11602" y="14841"/>
                  <a:pt x="11642" y="15278"/>
                </a:cubicBezTo>
                <a:cubicBezTo>
                  <a:pt x="11681" y="15713"/>
                  <a:pt x="11615" y="16151"/>
                  <a:pt x="11551" y="16562"/>
                </a:cubicBezTo>
                <a:cubicBezTo>
                  <a:pt x="11499" y="16894"/>
                  <a:pt x="11448" y="17233"/>
                  <a:pt x="11395" y="17574"/>
                </a:cubicBezTo>
                <a:cubicBezTo>
                  <a:pt x="11239" y="18581"/>
                  <a:pt x="11075" y="19576"/>
                  <a:pt x="10903" y="20561"/>
                </a:cubicBezTo>
                <a:cubicBezTo>
                  <a:pt x="11037" y="21323"/>
                  <a:pt x="11357" y="21600"/>
                  <a:pt x="11606" y="21162"/>
                </a:cubicBezTo>
                <a:cubicBezTo>
                  <a:pt x="11768" y="20876"/>
                  <a:pt x="11784" y="19995"/>
                  <a:pt x="11742" y="19251"/>
                </a:cubicBezTo>
                <a:lnTo>
                  <a:pt x="11848" y="19118"/>
                </a:lnTo>
                <a:cubicBezTo>
                  <a:pt x="11978" y="19825"/>
                  <a:pt x="12276" y="20089"/>
                  <a:pt x="12512" y="19700"/>
                </a:cubicBezTo>
                <a:cubicBezTo>
                  <a:pt x="12684" y="19417"/>
                  <a:pt x="12733" y="18453"/>
                  <a:pt x="12698" y="17680"/>
                </a:cubicBezTo>
                <a:lnTo>
                  <a:pt x="12794" y="17526"/>
                </a:lnTo>
                <a:cubicBezTo>
                  <a:pt x="12987" y="18026"/>
                  <a:pt x="13271" y="18459"/>
                  <a:pt x="13451" y="18207"/>
                </a:cubicBezTo>
                <a:cubicBezTo>
                  <a:pt x="13717" y="17833"/>
                  <a:pt x="13787" y="16855"/>
                  <a:pt x="13658" y="16065"/>
                </a:cubicBezTo>
                <a:lnTo>
                  <a:pt x="12142" y="8093"/>
                </a:lnTo>
                <a:cubicBezTo>
                  <a:pt x="11903" y="8708"/>
                  <a:pt x="11637" y="9290"/>
                  <a:pt x="11367" y="9782"/>
                </a:cubicBezTo>
                <a:cubicBezTo>
                  <a:pt x="11231" y="10031"/>
                  <a:pt x="11009" y="10327"/>
                  <a:pt x="10774" y="10323"/>
                </a:cubicBezTo>
                <a:cubicBezTo>
                  <a:pt x="10610" y="10321"/>
                  <a:pt x="10451" y="10167"/>
                  <a:pt x="10318" y="9897"/>
                </a:cubicBezTo>
                <a:cubicBezTo>
                  <a:pt x="10036" y="9328"/>
                  <a:pt x="9892" y="8315"/>
                  <a:pt x="9923" y="7298"/>
                </a:cubicBezTo>
                <a:cubicBezTo>
                  <a:pt x="9939" y="6796"/>
                  <a:pt x="10000" y="6371"/>
                  <a:pt x="10046" y="6118"/>
                </a:cubicBezTo>
                <a:cubicBezTo>
                  <a:pt x="10109" y="5773"/>
                  <a:pt x="10191" y="5467"/>
                  <a:pt x="10283" y="5188"/>
                </a:cubicBezTo>
                <a:cubicBezTo>
                  <a:pt x="10422" y="4770"/>
                  <a:pt x="10581" y="4418"/>
                  <a:pt x="10740" y="4071"/>
                </a:cubicBezTo>
                <a:cubicBezTo>
                  <a:pt x="10894" y="3735"/>
                  <a:pt x="11049" y="3401"/>
                  <a:pt x="11204" y="3072"/>
                </a:cubicBezTo>
                <a:cubicBezTo>
                  <a:pt x="11017" y="2861"/>
                  <a:pt x="9320" y="2584"/>
                  <a:pt x="8235" y="3056"/>
                </a:cubicBezTo>
                <a:cubicBezTo>
                  <a:pt x="8200" y="3071"/>
                  <a:pt x="8164" y="3102"/>
                  <a:pt x="8129" y="3127"/>
                </a:cubicBezTo>
                <a:lnTo>
                  <a:pt x="6321" y="0"/>
                </a:lnTo>
                <a:lnTo>
                  <a:pt x="0" y="0"/>
                </a:lnTo>
                <a:close/>
                <a:moveTo>
                  <a:pt x="15279" y="0"/>
                </a:moveTo>
                <a:lnTo>
                  <a:pt x="13328" y="3375"/>
                </a:lnTo>
                <a:cubicBezTo>
                  <a:pt x="13311" y="3369"/>
                  <a:pt x="13295" y="3355"/>
                  <a:pt x="13277" y="3351"/>
                </a:cubicBezTo>
                <a:cubicBezTo>
                  <a:pt x="12874" y="3278"/>
                  <a:pt x="12403" y="3218"/>
                  <a:pt x="12048" y="3384"/>
                </a:cubicBezTo>
                <a:cubicBezTo>
                  <a:pt x="11922" y="3443"/>
                  <a:pt x="11796" y="3531"/>
                  <a:pt x="11677" y="3674"/>
                </a:cubicBezTo>
                <a:cubicBezTo>
                  <a:pt x="11529" y="3853"/>
                  <a:pt x="11397" y="4124"/>
                  <a:pt x="11268" y="4402"/>
                </a:cubicBezTo>
                <a:cubicBezTo>
                  <a:pt x="11059" y="4847"/>
                  <a:pt x="10856" y="5313"/>
                  <a:pt x="10654" y="5786"/>
                </a:cubicBezTo>
                <a:cubicBezTo>
                  <a:pt x="10569" y="5985"/>
                  <a:pt x="10495" y="6221"/>
                  <a:pt x="10436" y="6493"/>
                </a:cubicBezTo>
                <a:cubicBezTo>
                  <a:pt x="10394" y="6687"/>
                  <a:pt x="10360" y="6896"/>
                  <a:pt x="10337" y="7117"/>
                </a:cubicBezTo>
                <a:cubicBezTo>
                  <a:pt x="10272" y="7753"/>
                  <a:pt x="10303" y="8467"/>
                  <a:pt x="10475" y="8865"/>
                </a:cubicBezTo>
                <a:cubicBezTo>
                  <a:pt x="10632" y="9231"/>
                  <a:pt x="10852" y="9176"/>
                  <a:pt x="11041" y="8962"/>
                </a:cubicBezTo>
                <a:cubicBezTo>
                  <a:pt x="11338" y="8627"/>
                  <a:pt x="11573" y="7971"/>
                  <a:pt x="11820" y="7386"/>
                </a:cubicBezTo>
                <a:cubicBezTo>
                  <a:pt x="11965" y="7042"/>
                  <a:pt x="12115" y="6718"/>
                  <a:pt x="12271" y="6419"/>
                </a:cubicBezTo>
                <a:lnTo>
                  <a:pt x="14125" y="16269"/>
                </a:lnTo>
                <a:cubicBezTo>
                  <a:pt x="14253" y="15959"/>
                  <a:pt x="14696" y="15004"/>
                  <a:pt x="14698" y="14258"/>
                </a:cubicBezTo>
                <a:cubicBezTo>
                  <a:pt x="14700" y="13478"/>
                  <a:pt x="14715" y="12674"/>
                  <a:pt x="14732" y="11876"/>
                </a:cubicBezTo>
                <a:lnTo>
                  <a:pt x="21600" y="0"/>
                </a:lnTo>
                <a:lnTo>
                  <a:pt x="15279" y="0"/>
                </a:lnTo>
                <a:close/>
                <a:moveTo>
                  <a:pt x="8221" y="10921"/>
                </a:moveTo>
                <a:cubicBezTo>
                  <a:pt x="8174" y="10913"/>
                  <a:pt x="8127" y="10933"/>
                  <a:pt x="8082" y="10977"/>
                </a:cubicBezTo>
                <a:cubicBezTo>
                  <a:pt x="7993" y="11066"/>
                  <a:pt x="7919" y="11257"/>
                  <a:pt x="7874" y="11527"/>
                </a:cubicBezTo>
                <a:lnTo>
                  <a:pt x="7327" y="14790"/>
                </a:lnTo>
                <a:cubicBezTo>
                  <a:pt x="7281" y="15061"/>
                  <a:pt x="7277" y="15361"/>
                  <a:pt x="7306" y="15627"/>
                </a:cubicBezTo>
                <a:cubicBezTo>
                  <a:pt x="7335" y="15894"/>
                  <a:pt x="7398" y="16128"/>
                  <a:pt x="7489" y="16263"/>
                </a:cubicBezTo>
                <a:cubicBezTo>
                  <a:pt x="7669" y="16534"/>
                  <a:pt x="7889" y="16310"/>
                  <a:pt x="7979" y="15769"/>
                </a:cubicBezTo>
                <a:lnTo>
                  <a:pt x="8526" y="12506"/>
                </a:lnTo>
                <a:cubicBezTo>
                  <a:pt x="8617" y="11965"/>
                  <a:pt x="8542" y="11304"/>
                  <a:pt x="8362" y="11033"/>
                </a:cubicBezTo>
                <a:cubicBezTo>
                  <a:pt x="8316" y="10966"/>
                  <a:pt x="8269" y="10929"/>
                  <a:pt x="8221" y="10921"/>
                </a:cubicBezTo>
                <a:close/>
                <a:moveTo>
                  <a:pt x="9094" y="12228"/>
                </a:moveTo>
                <a:cubicBezTo>
                  <a:pt x="9047" y="12220"/>
                  <a:pt x="8999" y="12240"/>
                  <a:pt x="8955" y="12285"/>
                </a:cubicBezTo>
                <a:cubicBezTo>
                  <a:pt x="8866" y="12373"/>
                  <a:pt x="8788" y="12564"/>
                  <a:pt x="8743" y="12835"/>
                </a:cubicBezTo>
                <a:lnTo>
                  <a:pt x="8200" y="16097"/>
                </a:lnTo>
                <a:cubicBezTo>
                  <a:pt x="8109" y="16639"/>
                  <a:pt x="8181" y="17299"/>
                  <a:pt x="8362" y="17571"/>
                </a:cubicBezTo>
                <a:cubicBezTo>
                  <a:pt x="8542" y="17842"/>
                  <a:pt x="8762" y="17618"/>
                  <a:pt x="8852" y="17077"/>
                </a:cubicBezTo>
                <a:lnTo>
                  <a:pt x="9399" y="13814"/>
                </a:lnTo>
                <a:cubicBezTo>
                  <a:pt x="9490" y="13273"/>
                  <a:pt x="9415" y="12612"/>
                  <a:pt x="9234" y="12341"/>
                </a:cubicBezTo>
                <a:cubicBezTo>
                  <a:pt x="9189" y="12273"/>
                  <a:pt x="9141" y="12237"/>
                  <a:pt x="9094" y="12228"/>
                </a:cubicBezTo>
                <a:close/>
                <a:moveTo>
                  <a:pt x="9967" y="13536"/>
                </a:moveTo>
                <a:cubicBezTo>
                  <a:pt x="9920" y="13527"/>
                  <a:pt x="9872" y="13548"/>
                  <a:pt x="9828" y="13592"/>
                </a:cubicBezTo>
                <a:cubicBezTo>
                  <a:pt x="9739" y="13681"/>
                  <a:pt x="9661" y="13872"/>
                  <a:pt x="9616" y="14142"/>
                </a:cubicBezTo>
                <a:lnTo>
                  <a:pt x="9069" y="17405"/>
                </a:lnTo>
                <a:cubicBezTo>
                  <a:pt x="8978" y="17946"/>
                  <a:pt x="9054" y="18607"/>
                  <a:pt x="9234" y="18878"/>
                </a:cubicBezTo>
                <a:cubicBezTo>
                  <a:pt x="9415" y="19149"/>
                  <a:pt x="9635" y="18926"/>
                  <a:pt x="9725" y="18384"/>
                </a:cubicBezTo>
                <a:lnTo>
                  <a:pt x="10272" y="15121"/>
                </a:lnTo>
                <a:cubicBezTo>
                  <a:pt x="10363" y="14580"/>
                  <a:pt x="10287" y="13919"/>
                  <a:pt x="10106" y="13648"/>
                </a:cubicBezTo>
                <a:cubicBezTo>
                  <a:pt x="10061" y="13580"/>
                  <a:pt x="10014" y="13544"/>
                  <a:pt x="9967" y="13536"/>
                </a:cubicBezTo>
                <a:close/>
                <a:moveTo>
                  <a:pt x="10840" y="14843"/>
                </a:moveTo>
                <a:cubicBezTo>
                  <a:pt x="10793" y="14835"/>
                  <a:pt x="10745" y="14855"/>
                  <a:pt x="10701" y="14899"/>
                </a:cubicBezTo>
                <a:cubicBezTo>
                  <a:pt x="10612" y="14988"/>
                  <a:pt x="10534" y="15179"/>
                  <a:pt x="10488" y="15450"/>
                </a:cubicBezTo>
                <a:lnTo>
                  <a:pt x="9941" y="18712"/>
                </a:lnTo>
                <a:cubicBezTo>
                  <a:pt x="9851" y="19254"/>
                  <a:pt x="9925" y="19914"/>
                  <a:pt x="10106" y="20185"/>
                </a:cubicBezTo>
                <a:cubicBezTo>
                  <a:pt x="10287" y="20456"/>
                  <a:pt x="10508" y="20242"/>
                  <a:pt x="10598" y="19700"/>
                </a:cubicBezTo>
                <a:lnTo>
                  <a:pt x="11145" y="16429"/>
                </a:lnTo>
                <a:cubicBezTo>
                  <a:pt x="11236" y="15888"/>
                  <a:pt x="11160" y="15227"/>
                  <a:pt x="10979" y="14956"/>
                </a:cubicBezTo>
                <a:cubicBezTo>
                  <a:pt x="10934" y="14888"/>
                  <a:pt x="10887" y="14852"/>
                  <a:pt x="10840" y="148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59914">
            <a:extLst>
              <a:ext uri="{FF2B5EF4-FFF2-40B4-BE49-F238E27FC236}">
                <a16:creationId xmlns:a16="http://schemas.microsoft.com/office/drawing/2014/main" xmlns="" id="{81567EC4-D2E9-7A47-A24C-0D32F4B6AFB1}"/>
              </a:ext>
            </a:extLst>
          </p:cNvPr>
          <p:cNvSpPr/>
          <p:nvPr/>
        </p:nvSpPr>
        <p:spPr>
          <a:xfrm>
            <a:off x="987815" y="1520193"/>
            <a:ext cx="2995781" cy="2995782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59919">
            <a:extLst>
              <a:ext uri="{FF2B5EF4-FFF2-40B4-BE49-F238E27FC236}">
                <a16:creationId xmlns:a16="http://schemas.microsoft.com/office/drawing/2014/main" xmlns="" id="{D6125CE9-0EA8-4148-885C-BDBDF3E86D86}"/>
              </a:ext>
            </a:extLst>
          </p:cNvPr>
          <p:cNvSpPr/>
          <p:nvPr/>
        </p:nvSpPr>
        <p:spPr>
          <a:xfrm>
            <a:off x="7457297" y="1520194"/>
            <a:ext cx="2995781" cy="2995782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BA1A2C8-23B7-0C47-B3E2-A58BD8FE3F31}"/>
              </a:ext>
            </a:extLst>
          </p:cNvPr>
          <p:cNvSpPr txBox="1"/>
          <p:nvPr/>
        </p:nvSpPr>
        <p:spPr>
          <a:xfrm>
            <a:off x="8253713" y="2129574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xmlns="" id="{9CEBFEA0-7884-7446-A0DA-3E9C6FB14541}"/>
              </a:ext>
            </a:extLst>
          </p:cNvPr>
          <p:cNvSpPr txBox="1">
            <a:spLocks/>
          </p:cNvSpPr>
          <p:nvPr/>
        </p:nvSpPr>
        <p:spPr>
          <a:xfrm>
            <a:off x="7781441" y="2511596"/>
            <a:ext cx="2347493" cy="118724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</a:t>
            </a:r>
          </a:p>
        </p:txBody>
      </p:sp>
      <p:grpSp>
        <p:nvGrpSpPr>
          <p:cNvPr id="58" name="Group 28">
            <a:extLst>
              <a:ext uri="{FF2B5EF4-FFF2-40B4-BE49-F238E27FC236}">
                <a16:creationId xmlns:a16="http://schemas.microsoft.com/office/drawing/2014/main" xmlns="" id="{4D2196CA-E867-244B-91D3-54EFED205438}"/>
              </a:ext>
            </a:extLst>
          </p:cNvPr>
          <p:cNvGrpSpPr/>
          <p:nvPr/>
        </p:nvGrpSpPr>
        <p:grpSpPr>
          <a:xfrm>
            <a:off x="1311959" y="2129573"/>
            <a:ext cx="2347493" cy="1569270"/>
            <a:chOff x="3371850" y="4679079"/>
            <a:chExt cx="4694986" cy="313853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1326EB0-17AC-8941-886D-B8DC1D6BB756}"/>
                </a:ext>
              </a:extLst>
            </p:cNvPr>
            <p:cNvSpPr txBox="1"/>
            <p:nvPr/>
          </p:nvSpPr>
          <p:spPr>
            <a:xfrm>
              <a:off x="4316394" y="4679079"/>
              <a:ext cx="2805898" cy="67710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sp>
          <p:nvSpPr>
            <p:cNvPr id="60" name="Subtitle 2">
              <a:extLst>
                <a:ext uri="{FF2B5EF4-FFF2-40B4-BE49-F238E27FC236}">
                  <a16:creationId xmlns:a16="http://schemas.microsoft.com/office/drawing/2014/main" xmlns="" id="{DB9F2C58-51C5-6444-A2ED-364702A78BFA}"/>
                </a:ext>
              </a:extLst>
            </p:cNvPr>
            <p:cNvSpPr txBox="1">
              <a:spLocks/>
            </p:cNvSpPr>
            <p:nvPr/>
          </p:nvSpPr>
          <p:spPr>
            <a:xfrm>
              <a:off x="3371850" y="5443123"/>
              <a:ext cx="4694986" cy="2374495"/>
            </a:xfrm>
            <a:prstGeom prst="rect">
              <a:avLst/>
            </a:prstGeom>
          </p:spPr>
          <p:txBody>
            <a:bodyPr vert="horz" wrap="square" lIns="45720" tIns="22860" rIns="45720" bIns="2286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ut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labore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et dolore magna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aliqua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. Ut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enim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ad minim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veniam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quis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nostrud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exercitation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37F227C7-0D2D-6C45-ABDD-94B53D214FD8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xmlns="" id="{0978313B-DEC2-9B42-BB8B-45CF0E284AE4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xmlns="" id="{FE4A9A1F-9412-A843-A8D6-DAD71C194BE9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xmlns="" id="{CFB96250-776E-C94E-A353-CF18D93F2A43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F68A27B7-F458-954A-9FE2-9DEB6758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xmlns="" id="{4E112C19-8DAC-9C48-9D6D-0EE3E621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64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3C50A1-CCA3-8442-A233-9BB93614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D4729F3-724E-D447-8620-495468366117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4EC25025-20DD-5447-A7BE-5D9518B864A0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8FF91328-0247-1942-A9E8-C9F5AA0D8A35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Shape 64750">
            <a:extLst>
              <a:ext uri="{FF2B5EF4-FFF2-40B4-BE49-F238E27FC236}">
                <a16:creationId xmlns:a16="http://schemas.microsoft.com/office/drawing/2014/main" xmlns="" id="{8C60CB37-6E3E-9949-A067-79B12FFCC4A6}"/>
              </a:ext>
            </a:extLst>
          </p:cNvPr>
          <p:cNvSpPr/>
          <p:nvPr/>
        </p:nvSpPr>
        <p:spPr>
          <a:xfrm>
            <a:off x="7416930" y="1714504"/>
            <a:ext cx="1736982" cy="1157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8651"/>
                </a:lnTo>
                <a:lnTo>
                  <a:pt x="740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64751">
            <a:extLst>
              <a:ext uri="{FF2B5EF4-FFF2-40B4-BE49-F238E27FC236}">
                <a16:creationId xmlns:a16="http://schemas.microsoft.com/office/drawing/2014/main" xmlns="" id="{C51DBD83-0C09-0243-9419-EB07FEBF16FB}"/>
              </a:ext>
            </a:extLst>
          </p:cNvPr>
          <p:cNvSpPr/>
          <p:nvPr/>
        </p:nvSpPr>
        <p:spPr>
          <a:xfrm>
            <a:off x="5035650" y="3600648"/>
            <a:ext cx="1700025" cy="1429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8583"/>
                </a:lnTo>
                <a:lnTo>
                  <a:pt x="10800" y="21600"/>
                </a:lnTo>
                <a:lnTo>
                  <a:pt x="21600" y="8583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64752">
            <a:extLst>
              <a:ext uri="{FF2B5EF4-FFF2-40B4-BE49-F238E27FC236}">
                <a16:creationId xmlns:a16="http://schemas.microsoft.com/office/drawing/2014/main" xmlns="" id="{4E308BBD-0631-FF45-B872-95A6FC685127}"/>
              </a:ext>
            </a:extLst>
          </p:cNvPr>
          <p:cNvSpPr/>
          <p:nvPr/>
        </p:nvSpPr>
        <p:spPr>
          <a:xfrm>
            <a:off x="3836996" y="2772900"/>
            <a:ext cx="1947593" cy="1312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33" y="0"/>
                </a:moveTo>
                <a:lnTo>
                  <a:pt x="0" y="2932"/>
                </a:lnTo>
                <a:lnTo>
                  <a:pt x="12385" y="21600"/>
                </a:lnTo>
                <a:lnTo>
                  <a:pt x="21600" y="12497"/>
                </a:lnTo>
                <a:lnTo>
                  <a:pt x="6933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64753">
            <a:extLst>
              <a:ext uri="{FF2B5EF4-FFF2-40B4-BE49-F238E27FC236}">
                <a16:creationId xmlns:a16="http://schemas.microsoft.com/office/drawing/2014/main" xmlns="" id="{A3A2C91D-9E4B-5241-BEB1-F5F2DC2D0AC4}"/>
              </a:ext>
            </a:extLst>
          </p:cNvPr>
          <p:cNvSpPr/>
          <p:nvPr/>
        </p:nvSpPr>
        <p:spPr>
          <a:xfrm>
            <a:off x="2617414" y="1714504"/>
            <a:ext cx="1736981" cy="1157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191" y="21600"/>
                </a:lnTo>
                <a:lnTo>
                  <a:pt x="21600" y="18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64754">
            <a:extLst>
              <a:ext uri="{FF2B5EF4-FFF2-40B4-BE49-F238E27FC236}">
                <a16:creationId xmlns:a16="http://schemas.microsoft.com/office/drawing/2014/main" xmlns="" id="{A3C0F250-38BC-CD42-8C90-46B8CAD36FBD}"/>
              </a:ext>
            </a:extLst>
          </p:cNvPr>
          <p:cNvSpPr/>
          <p:nvPr/>
        </p:nvSpPr>
        <p:spPr>
          <a:xfrm>
            <a:off x="5986737" y="2772900"/>
            <a:ext cx="1947593" cy="1312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67" y="0"/>
                </a:moveTo>
                <a:lnTo>
                  <a:pt x="0" y="12497"/>
                </a:lnTo>
                <a:lnTo>
                  <a:pt x="9215" y="21600"/>
                </a:lnTo>
                <a:lnTo>
                  <a:pt x="21600" y="2932"/>
                </a:lnTo>
                <a:lnTo>
                  <a:pt x="14667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64756">
            <a:extLst>
              <a:ext uri="{FF2B5EF4-FFF2-40B4-BE49-F238E27FC236}">
                <a16:creationId xmlns:a16="http://schemas.microsoft.com/office/drawing/2014/main" xmlns="" id="{494E4379-9DDB-E243-8BFB-371A8357E6FE}"/>
              </a:ext>
            </a:extLst>
          </p:cNvPr>
          <p:cNvSpPr/>
          <p:nvPr/>
        </p:nvSpPr>
        <p:spPr>
          <a:xfrm>
            <a:off x="5519537" y="4664269"/>
            <a:ext cx="732253" cy="7322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0" cap="flat">
            <a:noFill/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64757">
            <a:extLst>
              <a:ext uri="{FF2B5EF4-FFF2-40B4-BE49-F238E27FC236}">
                <a16:creationId xmlns:a16="http://schemas.microsoft.com/office/drawing/2014/main" xmlns="" id="{5EE74CED-3CCF-084F-9B61-EADD6910DCF7}"/>
              </a:ext>
            </a:extLst>
          </p:cNvPr>
          <p:cNvSpPr/>
          <p:nvPr/>
        </p:nvSpPr>
        <p:spPr>
          <a:xfrm>
            <a:off x="3991213" y="3314138"/>
            <a:ext cx="732252" cy="7322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0" cap="flat">
            <a:noFill/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64758">
            <a:extLst>
              <a:ext uri="{FF2B5EF4-FFF2-40B4-BE49-F238E27FC236}">
                <a16:creationId xmlns:a16="http://schemas.microsoft.com/office/drawing/2014/main" xmlns="" id="{B921297B-B45F-C141-88B4-D334730E44D6}"/>
              </a:ext>
            </a:extLst>
          </p:cNvPr>
          <p:cNvSpPr/>
          <p:nvPr/>
        </p:nvSpPr>
        <p:spPr>
          <a:xfrm>
            <a:off x="7045519" y="3326888"/>
            <a:ext cx="732253" cy="7322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0" cap="flat">
            <a:noFill/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64759">
            <a:extLst>
              <a:ext uri="{FF2B5EF4-FFF2-40B4-BE49-F238E27FC236}">
                <a16:creationId xmlns:a16="http://schemas.microsoft.com/office/drawing/2014/main" xmlns="" id="{77EEEF15-F825-EC4A-BAC5-03EC8CD82F1A}"/>
              </a:ext>
            </a:extLst>
          </p:cNvPr>
          <p:cNvSpPr/>
          <p:nvPr/>
        </p:nvSpPr>
        <p:spPr>
          <a:xfrm>
            <a:off x="2785883" y="2132011"/>
            <a:ext cx="732252" cy="732253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0" cap="flat">
            <a:noFill/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64760">
            <a:extLst>
              <a:ext uri="{FF2B5EF4-FFF2-40B4-BE49-F238E27FC236}">
                <a16:creationId xmlns:a16="http://schemas.microsoft.com/office/drawing/2014/main" xmlns="" id="{3E74FEBE-08C6-3E42-8779-9319A5885DAD}"/>
              </a:ext>
            </a:extLst>
          </p:cNvPr>
          <p:cNvSpPr/>
          <p:nvPr/>
        </p:nvSpPr>
        <p:spPr>
          <a:xfrm>
            <a:off x="8253190" y="2132011"/>
            <a:ext cx="732253" cy="732253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0" cap="flat">
            <a:noFill/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sz="1407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D326511-7CFA-EC40-9FF1-4FA21E9E4854}"/>
              </a:ext>
            </a:extLst>
          </p:cNvPr>
          <p:cNvSpPr txBox="1"/>
          <p:nvPr/>
        </p:nvSpPr>
        <p:spPr>
          <a:xfrm>
            <a:off x="2945862" y="2328859"/>
            <a:ext cx="41229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83B2E8D-6F95-CB4A-B304-86D1D5C2031E}"/>
              </a:ext>
            </a:extLst>
          </p:cNvPr>
          <p:cNvSpPr txBox="1"/>
          <p:nvPr/>
        </p:nvSpPr>
        <p:spPr>
          <a:xfrm>
            <a:off x="4151192" y="3513931"/>
            <a:ext cx="41229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2D6DC23-E9F9-0647-AA71-09F8E71A009C}"/>
              </a:ext>
            </a:extLst>
          </p:cNvPr>
          <p:cNvSpPr txBox="1"/>
          <p:nvPr/>
        </p:nvSpPr>
        <p:spPr>
          <a:xfrm>
            <a:off x="5679517" y="4861117"/>
            <a:ext cx="41229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D7FC3A2-3206-CD47-AF3B-5C1D9510BBA0}"/>
              </a:ext>
            </a:extLst>
          </p:cNvPr>
          <p:cNvSpPr txBox="1"/>
          <p:nvPr/>
        </p:nvSpPr>
        <p:spPr>
          <a:xfrm>
            <a:off x="7205498" y="3523633"/>
            <a:ext cx="41229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682BFEB-7648-BD4A-BB97-2406F012A741}"/>
              </a:ext>
            </a:extLst>
          </p:cNvPr>
          <p:cNvSpPr txBox="1"/>
          <p:nvPr/>
        </p:nvSpPr>
        <p:spPr>
          <a:xfrm>
            <a:off x="8413170" y="2328858"/>
            <a:ext cx="41229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9583621-6E83-7F4E-A4DA-B1CCC830C748}"/>
              </a:ext>
            </a:extLst>
          </p:cNvPr>
          <p:cNvSpPr txBox="1"/>
          <p:nvPr/>
        </p:nvSpPr>
        <p:spPr>
          <a:xfrm>
            <a:off x="9171953" y="2016637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E6C7BC44-F053-8D42-84B9-39E11EE59E25}"/>
              </a:ext>
            </a:extLst>
          </p:cNvPr>
          <p:cNvSpPr txBox="1">
            <a:spLocks/>
          </p:cNvSpPr>
          <p:nvPr/>
        </p:nvSpPr>
        <p:spPr>
          <a:xfrm>
            <a:off x="9250976" y="2354077"/>
            <a:ext cx="2047711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AABA392-8621-B548-9A7E-AED999F50B5A}"/>
              </a:ext>
            </a:extLst>
          </p:cNvPr>
          <p:cNvSpPr txBox="1"/>
          <p:nvPr/>
        </p:nvSpPr>
        <p:spPr>
          <a:xfrm>
            <a:off x="2351512" y="3198766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xmlns="" id="{F7DA12CB-2C32-AB4B-9C85-7A3A0A296B38}"/>
              </a:ext>
            </a:extLst>
          </p:cNvPr>
          <p:cNvSpPr txBox="1">
            <a:spLocks/>
          </p:cNvSpPr>
          <p:nvPr/>
        </p:nvSpPr>
        <p:spPr>
          <a:xfrm>
            <a:off x="1706750" y="3536206"/>
            <a:ext cx="2047711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33E36A-2105-8E48-B36B-4082ADD9923A}"/>
              </a:ext>
            </a:extLst>
          </p:cNvPr>
          <p:cNvSpPr txBox="1"/>
          <p:nvPr/>
        </p:nvSpPr>
        <p:spPr>
          <a:xfrm>
            <a:off x="1197899" y="2016637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xmlns="" id="{7F9D51CF-F960-E342-865E-9FDBFDB37E1F}"/>
              </a:ext>
            </a:extLst>
          </p:cNvPr>
          <p:cNvSpPr txBox="1">
            <a:spLocks/>
          </p:cNvSpPr>
          <p:nvPr/>
        </p:nvSpPr>
        <p:spPr>
          <a:xfrm>
            <a:off x="553137" y="2354077"/>
            <a:ext cx="2047711" cy="103182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  <a:p>
            <a:pPr algn="r">
              <a:lnSpc>
                <a:spcPts val="1500"/>
              </a:lnSpc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D2623F5-841E-FE47-B9E0-51CF61925C25}"/>
              </a:ext>
            </a:extLst>
          </p:cNvPr>
          <p:cNvSpPr txBox="1"/>
          <p:nvPr/>
        </p:nvSpPr>
        <p:spPr>
          <a:xfrm>
            <a:off x="8016864" y="3211411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xmlns="" id="{C91FA316-CFE4-C747-8B67-BFD9281EADDE}"/>
              </a:ext>
            </a:extLst>
          </p:cNvPr>
          <p:cNvSpPr txBox="1">
            <a:spLocks/>
          </p:cNvSpPr>
          <p:nvPr/>
        </p:nvSpPr>
        <p:spPr>
          <a:xfrm>
            <a:off x="8084598" y="3548851"/>
            <a:ext cx="2047711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5A90105-9B63-C44A-BF92-CE5ED25C3070}"/>
              </a:ext>
            </a:extLst>
          </p:cNvPr>
          <p:cNvSpPr txBox="1"/>
          <p:nvPr/>
        </p:nvSpPr>
        <p:spPr>
          <a:xfrm>
            <a:off x="6483412" y="4548896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xmlns="" id="{73D54DFA-C665-A840-98E8-3E1348354CA9}"/>
              </a:ext>
            </a:extLst>
          </p:cNvPr>
          <p:cNvSpPr txBox="1">
            <a:spLocks/>
          </p:cNvSpPr>
          <p:nvPr/>
        </p:nvSpPr>
        <p:spPr>
          <a:xfrm>
            <a:off x="6528568" y="4886336"/>
            <a:ext cx="2047711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34D9E2A9-0000-E446-9581-87D6AD936573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xmlns="" id="{30CA59DD-1AD5-AD41-AEC3-DC3F03F6990B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66BB115B-AEF2-2B4E-BB9D-CEB197E5A28F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xmlns="" id="{A4839C20-72D7-FD42-ADC7-A61F00599114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xmlns="" id="{1F9D5A35-B5A2-4F4B-A9C8-B435671F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73" name="Номер слайда 3">
            <a:extLst>
              <a:ext uri="{FF2B5EF4-FFF2-40B4-BE49-F238E27FC236}">
                <a16:creationId xmlns:a16="http://schemas.microsoft.com/office/drawing/2014/main" xmlns="" id="{79E3D6DB-6D64-D14A-9AE8-4E2AF9E27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26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5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1305-A2C2-534A-BF0F-234D4BBE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543A4E7-F2AF-EB4D-A035-2DE903EA2FCB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xmlns="" id="{4D45B5A3-8B80-8241-B634-409A60BCA06B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xmlns="" id="{1827D516-81FA-674B-BCC4-DF8B6C407094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F2D5326-595F-1A44-A831-C56FACD2DF2B}"/>
              </a:ext>
            </a:extLst>
          </p:cNvPr>
          <p:cNvSpPr txBox="1"/>
          <p:nvPr/>
        </p:nvSpPr>
        <p:spPr>
          <a:xfrm>
            <a:off x="1666688" y="4618142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xmlns="" id="{E59B195C-6E01-6E49-BC51-EB0D8649751C}"/>
              </a:ext>
            </a:extLst>
          </p:cNvPr>
          <p:cNvSpPr txBox="1">
            <a:spLocks/>
          </p:cNvSpPr>
          <p:nvPr/>
        </p:nvSpPr>
        <p:spPr>
          <a:xfrm>
            <a:off x="1700555" y="4949364"/>
            <a:ext cx="3566918" cy="64710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  <a:p>
            <a:pPr algn="l">
              <a:lnSpc>
                <a:spcPts val="1500"/>
              </a:lnSpc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70D8D48-5DD7-7E45-B220-A3859A4510B6}"/>
              </a:ext>
            </a:extLst>
          </p:cNvPr>
          <p:cNvSpPr txBox="1"/>
          <p:nvPr/>
        </p:nvSpPr>
        <p:spPr>
          <a:xfrm>
            <a:off x="1636164" y="4001985"/>
            <a:ext cx="110799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722C0EC-A6E1-5D48-88A4-E9ED878DD599}"/>
              </a:ext>
            </a:extLst>
          </p:cNvPr>
          <p:cNvSpPr txBox="1"/>
          <p:nvPr/>
        </p:nvSpPr>
        <p:spPr>
          <a:xfrm>
            <a:off x="7065315" y="4621866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F1419AC8-03B4-1048-8B70-377E771A1636}"/>
              </a:ext>
            </a:extLst>
          </p:cNvPr>
          <p:cNvSpPr txBox="1">
            <a:spLocks/>
          </p:cNvSpPr>
          <p:nvPr/>
        </p:nvSpPr>
        <p:spPr>
          <a:xfrm>
            <a:off x="7110470" y="4953088"/>
            <a:ext cx="3566918" cy="64710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  <a:p>
            <a:pPr algn="l">
              <a:lnSpc>
                <a:spcPts val="1500"/>
              </a:lnSpc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8963571-3F07-D849-A11B-676DB6BF8DF4}"/>
              </a:ext>
            </a:extLst>
          </p:cNvPr>
          <p:cNvSpPr txBox="1"/>
          <p:nvPr/>
        </p:nvSpPr>
        <p:spPr>
          <a:xfrm>
            <a:off x="7034790" y="4005709"/>
            <a:ext cx="110799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50F78EC-4D73-3648-A7A3-B433459B29F6}"/>
              </a:ext>
            </a:extLst>
          </p:cNvPr>
          <p:cNvGrpSpPr/>
          <p:nvPr/>
        </p:nvGrpSpPr>
        <p:grpSpPr>
          <a:xfrm>
            <a:off x="1493266" y="1817771"/>
            <a:ext cx="2361973" cy="593377"/>
            <a:chOff x="1666688" y="1817771"/>
            <a:chExt cx="2361973" cy="593377"/>
          </a:xfrm>
        </p:grpSpPr>
        <p:pic>
          <p:nvPicPr>
            <p:cNvPr id="4" name="Рисунок 3" descr="Мужчина">
              <a:extLst>
                <a:ext uri="{FF2B5EF4-FFF2-40B4-BE49-F238E27FC236}">
                  <a16:creationId xmlns:a16="http://schemas.microsoft.com/office/drawing/2014/main" xmlns="" id="{32D1DEB2-94D2-324E-8754-F315660DA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66688" y="1817771"/>
              <a:ext cx="593377" cy="593377"/>
            </a:xfrm>
            <a:prstGeom prst="rect">
              <a:avLst/>
            </a:prstGeom>
          </p:spPr>
        </p:pic>
        <p:pic>
          <p:nvPicPr>
            <p:cNvPr id="45" name="Рисунок 44" descr="Мужчина">
              <a:extLst>
                <a:ext uri="{FF2B5EF4-FFF2-40B4-BE49-F238E27FC236}">
                  <a16:creationId xmlns:a16="http://schemas.microsoft.com/office/drawing/2014/main" xmlns="" id="{16F76221-EA2C-3D44-925B-B9E593FB1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034665" y="1817771"/>
              <a:ext cx="593377" cy="593377"/>
            </a:xfrm>
            <a:prstGeom prst="rect">
              <a:avLst/>
            </a:prstGeom>
          </p:spPr>
        </p:pic>
        <p:pic>
          <p:nvPicPr>
            <p:cNvPr id="46" name="Рисунок 45" descr="Мужчина">
              <a:extLst>
                <a:ext uri="{FF2B5EF4-FFF2-40B4-BE49-F238E27FC236}">
                  <a16:creationId xmlns:a16="http://schemas.microsoft.com/office/drawing/2014/main" xmlns="" id="{7F8B038A-9AC9-3F4E-9E18-A221B9DF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2642" y="1817771"/>
              <a:ext cx="593377" cy="593377"/>
            </a:xfrm>
            <a:prstGeom prst="rect">
              <a:avLst/>
            </a:prstGeom>
          </p:spPr>
        </p:pic>
        <p:pic>
          <p:nvPicPr>
            <p:cNvPr id="47" name="Рисунок 46" descr="Мужчина">
              <a:extLst>
                <a:ext uri="{FF2B5EF4-FFF2-40B4-BE49-F238E27FC236}">
                  <a16:creationId xmlns:a16="http://schemas.microsoft.com/office/drawing/2014/main" xmlns="" id="{914E9F07-9A03-054C-A7BC-6659F41B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770619" y="1817771"/>
              <a:ext cx="593377" cy="593377"/>
            </a:xfrm>
            <a:prstGeom prst="rect">
              <a:avLst/>
            </a:prstGeom>
          </p:spPr>
        </p:pic>
        <p:pic>
          <p:nvPicPr>
            <p:cNvPr id="48" name="Рисунок 47" descr="Мужчина">
              <a:extLst>
                <a:ext uri="{FF2B5EF4-FFF2-40B4-BE49-F238E27FC236}">
                  <a16:creationId xmlns:a16="http://schemas.microsoft.com/office/drawing/2014/main" xmlns="" id="{2EE042F9-8BC9-2C44-9735-67069F573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24278" y="1817771"/>
              <a:ext cx="593377" cy="593377"/>
            </a:xfrm>
            <a:prstGeom prst="rect">
              <a:avLst/>
            </a:prstGeom>
          </p:spPr>
        </p:pic>
        <p:pic>
          <p:nvPicPr>
            <p:cNvPr id="49" name="Рисунок 48" descr="Мужчина">
              <a:extLst>
                <a:ext uri="{FF2B5EF4-FFF2-40B4-BE49-F238E27FC236}">
                  <a16:creationId xmlns:a16="http://schemas.microsoft.com/office/drawing/2014/main" xmlns="" id="{E4D47522-D8F9-0241-8DAE-332CEFEFE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435284" y="1817771"/>
              <a:ext cx="593377" cy="593377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D95073D8-AE73-064C-BD32-4E513E6B043E}"/>
              </a:ext>
            </a:extLst>
          </p:cNvPr>
          <p:cNvGrpSpPr/>
          <p:nvPr/>
        </p:nvGrpSpPr>
        <p:grpSpPr>
          <a:xfrm>
            <a:off x="1493266" y="2554958"/>
            <a:ext cx="2361973" cy="593377"/>
            <a:chOff x="1666688" y="1817771"/>
            <a:chExt cx="2361973" cy="593377"/>
          </a:xfrm>
        </p:grpSpPr>
        <p:pic>
          <p:nvPicPr>
            <p:cNvPr id="77" name="Рисунок 76" descr="Мужчина">
              <a:extLst>
                <a:ext uri="{FF2B5EF4-FFF2-40B4-BE49-F238E27FC236}">
                  <a16:creationId xmlns:a16="http://schemas.microsoft.com/office/drawing/2014/main" xmlns="" id="{7B823782-B652-D649-8AFA-6006A149F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66688" y="1817771"/>
              <a:ext cx="593377" cy="593377"/>
            </a:xfrm>
            <a:prstGeom prst="rect">
              <a:avLst/>
            </a:prstGeom>
          </p:spPr>
        </p:pic>
        <p:pic>
          <p:nvPicPr>
            <p:cNvPr id="78" name="Рисунок 77" descr="Мужчина">
              <a:extLst>
                <a:ext uri="{FF2B5EF4-FFF2-40B4-BE49-F238E27FC236}">
                  <a16:creationId xmlns:a16="http://schemas.microsoft.com/office/drawing/2014/main" xmlns="" id="{F1A79A61-3CCF-4742-A86A-44844E4BE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034665" y="1817771"/>
              <a:ext cx="593377" cy="593377"/>
            </a:xfrm>
            <a:prstGeom prst="rect">
              <a:avLst/>
            </a:prstGeom>
          </p:spPr>
        </p:pic>
        <p:pic>
          <p:nvPicPr>
            <p:cNvPr id="79" name="Рисунок 78" descr="Мужчина">
              <a:extLst>
                <a:ext uri="{FF2B5EF4-FFF2-40B4-BE49-F238E27FC236}">
                  <a16:creationId xmlns:a16="http://schemas.microsoft.com/office/drawing/2014/main" xmlns="" id="{05E03AE9-61F8-1E4F-9785-5C5C00FD6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2642" y="1817771"/>
              <a:ext cx="593377" cy="593377"/>
            </a:xfrm>
            <a:prstGeom prst="rect">
              <a:avLst/>
            </a:prstGeom>
          </p:spPr>
        </p:pic>
        <p:pic>
          <p:nvPicPr>
            <p:cNvPr id="80" name="Рисунок 79" descr="Мужчина">
              <a:extLst>
                <a:ext uri="{FF2B5EF4-FFF2-40B4-BE49-F238E27FC236}">
                  <a16:creationId xmlns:a16="http://schemas.microsoft.com/office/drawing/2014/main" xmlns="" id="{A1DEB3F0-B4F3-3D41-93E8-01219A910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770619" y="1817771"/>
              <a:ext cx="593377" cy="593377"/>
            </a:xfrm>
            <a:prstGeom prst="rect">
              <a:avLst/>
            </a:prstGeom>
          </p:spPr>
        </p:pic>
        <p:pic>
          <p:nvPicPr>
            <p:cNvPr id="81" name="Рисунок 80" descr="Мужчина">
              <a:extLst>
                <a:ext uri="{FF2B5EF4-FFF2-40B4-BE49-F238E27FC236}">
                  <a16:creationId xmlns:a16="http://schemas.microsoft.com/office/drawing/2014/main" xmlns="" id="{8154E5BF-6B4C-DF46-8B8B-F4D57ADAA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24278" y="1817771"/>
              <a:ext cx="593377" cy="593377"/>
            </a:xfrm>
            <a:prstGeom prst="rect">
              <a:avLst/>
            </a:prstGeom>
          </p:spPr>
        </p:pic>
        <p:pic>
          <p:nvPicPr>
            <p:cNvPr id="82" name="Рисунок 81" descr="Мужчина">
              <a:extLst>
                <a:ext uri="{FF2B5EF4-FFF2-40B4-BE49-F238E27FC236}">
                  <a16:creationId xmlns:a16="http://schemas.microsoft.com/office/drawing/2014/main" xmlns="" id="{951F8FDE-6382-7E4D-B539-47E278E2D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435284" y="1817771"/>
              <a:ext cx="593377" cy="593377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xmlns="" id="{0FCECC76-B9EE-9346-B966-6D0609290586}"/>
              </a:ext>
            </a:extLst>
          </p:cNvPr>
          <p:cNvGrpSpPr/>
          <p:nvPr/>
        </p:nvGrpSpPr>
        <p:grpSpPr>
          <a:xfrm>
            <a:off x="1538563" y="3289861"/>
            <a:ext cx="2361973" cy="593377"/>
            <a:chOff x="1666688" y="1817771"/>
            <a:chExt cx="2361973" cy="593377"/>
          </a:xfrm>
        </p:grpSpPr>
        <p:pic>
          <p:nvPicPr>
            <p:cNvPr id="84" name="Рисунок 83" descr="Мужчина">
              <a:extLst>
                <a:ext uri="{FF2B5EF4-FFF2-40B4-BE49-F238E27FC236}">
                  <a16:creationId xmlns:a16="http://schemas.microsoft.com/office/drawing/2014/main" xmlns="" id="{577D9B55-18C3-DC45-AC34-8C03AEFE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66688" y="1817771"/>
              <a:ext cx="593377" cy="593377"/>
            </a:xfrm>
            <a:prstGeom prst="rect">
              <a:avLst/>
            </a:prstGeom>
          </p:spPr>
        </p:pic>
        <p:pic>
          <p:nvPicPr>
            <p:cNvPr id="85" name="Рисунок 84" descr="Мужчина">
              <a:extLst>
                <a:ext uri="{FF2B5EF4-FFF2-40B4-BE49-F238E27FC236}">
                  <a16:creationId xmlns:a16="http://schemas.microsoft.com/office/drawing/2014/main" xmlns="" id="{31896192-22A8-B249-B626-7DA29A748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034665" y="1817771"/>
              <a:ext cx="593377" cy="593377"/>
            </a:xfrm>
            <a:prstGeom prst="rect">
              <a:avLst/>
            </a:prstGeom>
          </p:spPr>
        </p:pic>
        <p:pic>
          <p:nvPicPr>
            <p:cNvPr id="86" name="Рисунок 85" descr="Мужчина">
              <a:extLst>
                <a:ext uri="{FF2B5EF4-FFF2-40B4-BE49-F238E27FC236}">
                  <a16:creationId xmlns:a16="http://schemas.microsoft.com/office/drawing/2014/main" xmlns="" id="{F0A58172-3BF2-8C4E-8BCE-F993FBDA9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402642" y="1817771"/>
              <a:ext cx="593377" cy="593377"/>
            </a:xfrm>
            <a:prstGeom prst="rect">
              <a:avLst/>
            </a:prstGeom>
          </p:spPr>
        </p:pic>
        <p:pic>
          <p:nvPicPr>
            <p:cNvPr id="87" name="Рисунок 86" descr="Мужчина">
              <a:extLst>
                <a:ext uri="{FF2B5EF4-FFF2-40B4-BE49-F238E27FC236}">
                  <a16:creationId xmlns:a16="http://schemas.microsoft.com/office/drawing/2014/main" xmlns="" id="{C1620537-0FC1-3A41-8A82-4CABA9043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770619" y="1817771"/>
              <a:ext cx="593377" cy="593377"/>
            </a:xfrm>
            <a:prstGeom prst="rect">
              <a:avLst/>
            </a:prstGeom>
          </p:spPr>
        </p:pic>
        <p:pic>
          <p:nvPicPr>
            <p:cNvPr id="88" name="Рисунок 87" descr="Мужчина">
              <a:extLst>
                <a:ext uri="{FF2B5EF4-FFF2-40B4-BE49-F238E27FC236}">
                  <a16:creationId xmlns:a16="http://schemas.microsoft.com/office/drawing/2014/main" xmlns="" id="{867EA9E5-8964-2346-AB33-7DCC6B00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124278" y="1817771"/>
              <a:ext cx="593377" cy="593377"/>
            </a:xfrm>
            <a:prstGeom prst="rect">
              <a:avLst/>
            </a:prstGeom>
          </p:spPr>
        </p:pic>
        <p:pic>
          <p:nvPicPr>
            <p:cNvPr id="89" name="Рисунок 88" descr="Мужчина">
              <a:extLst>
                <a:ext uri="{FF2B5EF4-FFF2-40B4-BE49-F238E27FC236}">
                  <a16:creationId xmlns:a16="http://schemas.microsoft.com/office/drawing/2014/main" xmlns="" id="{630E52BA-0E0E-4540-8C2B-F45AEEE4E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435284" y="1817771"/>
              <a:ext cx="593377" cy="593377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xmlns="" id="{0F217D44-59C7-7F40-8123-861438646305}"/>
              </a:ext>
            </a:extLst>
          </p:cNvPr>
          <p:cNvGrpSpPr/>
          <p:nvPr/>
        </p:nvGrpSpPr>
        <p:grpSpPr>
          <a:xfrm>
            <a:off x="6879171" y="1681288"/>
            <a:ext cx="2361973" cy="593377"/>
            <a:chOff x="1666688" y="1817771"/>
            <a:chExt cx="2361973" cy="593377"/>
          </a:xfrm>
        </p:grpSpPr>
        <p:pic>
          <p:nvPicPr>
            <p:cNvPr id="91" name="Рисунок 90" descr="Мужчина">
              <a:extLst>
                <a:ext uri="{FF2B5EF4-FFF2-40B4-BE49-F238E27FC236}">
                  <a16:creationId xmlns:a16="http://schemas.microsoft.com/office/drawing/2014/main" xmlns="" id="{3F86332B-C3B3-0D4C-80EE-28A680751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666688" y="1817771"/>
              <a:ext cx="593377" cy="593377"/>
            </a:xfrm>
            <a:prstGeom prst="rect">
              <a:avLst/>
            </a:prstGeom>
          </p:spPr>
        </p:pic>
        <p:pic>
          <p:nvPicPr>
            <p:cNvPr id="92" name="Рисунок 91" descr="Мужчина">
              <a:extLst>
                <a:ext uri="{FF2B5EF4-FFF2-40B4-BE49-F238E27FC236}">
                  <a16:creationId xmlns:a16="http://schemas.microsoft.com/office/drawing/2014/main" xmlns="" id="{9CD455F2-139B-A94B-B925-40C1AE2D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034665" y="1817771"/>
              <a:ext cx="593377" cy="593377"/>
            </a:xfrm>
            <a:prstGeom prst="rect">
              <a:avLst/>
            </a:prstGeom>
          </p:spPr>
        </p:pic>
        <p:pic>
          <p:nvPicPr>
            <p:cNvPr id="93" name="Рисунок 92" descr="Мужчина">
              <a:extLst>
                <a:ext uri="{FF2B5EF4-FFF2-40B4-BE49-F238E27FC236}">
                  <a16:creationId xmlns:a16="http://schemas.microsoft.com/office/drawing/2014/main" xmlns="" id="{806B4498-8AA8-3C4A-827B-5B87680A7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402642" y="1817771"/>
              <a:ext cx="593377" cy="593377"/>
            </a:xfrm>
            <a:prstGeom prst="rect">
              <a:avLst/>
            </a:prstGeom>
          </p:spPr>
        </p:pic>
        <p:pic>
          <p:nvPicPr>
            <p:cNvPr id="94" name="Рисунок 93" descr="Мужчина">
              <a:extLst>
                <a:ext uri="{FF2B5EF4-FFF2-40B4-BE49-F238E27FC236}">
                  <a16:creationId xmlns:a16="http://schemas.microsoft.com/office/drawing/2014/main" xmlns="" id="{61418248-6BE0-6148-BDCE-85587F012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770619" y="1817771"/>
              <a:ext cx="593377" cy="593377"/>
            </a:xfrm>
            <a:prstGeom prst="rect">
              <a:avLst/>
            </a:prstGeom>
          </p:spPr>
        </p:pic>
        <p:pic>
          <p:nvPicPr>
            <p:cNvPr id="95" name="Рисунок 94" descr="Мужчина">
              <a:extLst>
                <a:ext uri="{FF2B5EF4-FFF2-40B4-BE49-F238E27FC236}">
                  <a16:creationId xmlns:a16="http://schemas.microsoft.com/office/drawing/2014/main" xmlns="" id="{D0BC0447-C533-1743-A2F8-D9813C646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124278" y="1817771"/>
              <a:ext cx="593377" cy="593377"/>
            </a:xfrm>
            <a:prstGeom prst="rect">
              <a:avLst/>
            </a:prstGeom>
          </p:spPr>
        </p:pic>
        <p:pic>
          <p:nvPicPr>
            <p:cNvPr id="96" name="Рисунок 95" descr="Мужчина">
              <a:extLst>
                <a:ext uri="{FF2B5EF4-FFF2-40B4-BE49-F238E27FC236}">
                  <a16:creationId xmlns:a16="http://schemas.microsoft.com/office/drawing/2014/main" xmlns="" id="{6343E65D-977D-D445-A31C-2C43B53A6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435284" y="1817771"/>
              <a:ext cx="593377" cy="593377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92D51E2C-1272-6E47-9843-07B0A5C210E3}"/>
              </a:ext>
            </a:extLst>
          </p:cNvPr>
          <p:cNvGrpSpPr/>
          <p:nvPr/>
        </p:nvGrpSpPr>
        <p:grpSpPr>
          <a:xfrm>
            <a:off x="6879171" y="2418475"/>
            <a:ext cx="2361973" cy="593377"/>
            <a:chOff x="1666688" y="1817771"/>
            <a:chExt cx="2361973" cy="593377"/>
          </a:xfrm>
        </p:grpSpPr>
        <p:pic>
          <p:nvPicPr>
            <p:cNvPr id="98" name="Рисунок 97" descr="Мужчина">
              <a:extLst>
                <a:ext uri="{FF2B5EF4-FFF2-40B4-BE49-F238E27FC236}">
                  <a16:creationId xmlns:a16="http://schemas.microsoft.com/office/drawing/2014/main" xmlns="" id="{03EBEB6A-536A-2F48-A6B6-1BD3ACECC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666688" y="1817771"/>
              <a:ext cx="593377" cy="593377"/>
            </a:xfrm>
            <a:prstGeom prst="rect">
              <a:avLst/>
            </a:prstGeom>
          </p:spPr>
        </p:pic>
        <p:pic>
          <p:nvPicPr>
            <p:cNvPr id="99" name="Рисунок 98" descr="Мужчина">
              <a:extLst>
                <a:ext uri="{FF2B5EF4-FFF2-40B4-BE49-F238E27FC236}">
                  <a16:creationId xmlns:a16="http://schemas.microsoft.com/office/drawing/2014/main" xmlns="" id="{90088C31-69EB-3E47-98B7-EE8E8227C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034665" y="1817771"/>
              <a:ext cx="593377" cy="593377"/>
            </a:xfrm>
            <a:prstGeom prst="rect">
              <a:avLst/>
            </a:prstGeom>
          </p:spPr>
        </p:pic>
        <p:pic>
          <p:nvPicPr>
            <p:cNvPr id="100" name="Рисунок 99" descr="Мужчина">
              <a:extLst>
                <a:ext uri="{FF2B5EF4-FFF2-40B4-BE49-F238E27FC236}">
                  <a16:creationId xmlns:a16="http://schemas.microsoft.com/office/drawing/2014/main" xmlns="" id="{B668073B-7BB4-F844-825A-A8A903CD5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402642" y="1817771"/>
              <a:ext cx="593377" cy="593377"/>
            </a:xfrm>
            <a:prstGeom prst="rect">
              <a:avLst/>
            </a:prstGeom>
          </p:spPr>
        </p:pic>
        <p:pic>
          <p:nvPicPr>
            <p:cNvPr id="101" name="Рисунок 100" descr="Мужчина">
              <a:extLst>
                <a:ext uri="{FF2B5EF4-FFF2-40B4-BE49-F238E27FC236}">
                  <a16:creationId xmlns:a16="http://schemas.microsoft.com/office/drawing/2014/main" xmlns="" id="{FD151C5D-E7B9-1446-A97C-2F3AA073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770619" y="1817771"/>
              <a:ext cx="593377" cy="593377"/>
            </a:xfrm>
            <a:prstGeom prst="rect">
              <a:avLst/>
            </a:prstGeom>
          </p:spPr>
        </p:pic>
        <p:pic>
          <p:nvPicPr>
            <p:cNvPr id="102" name="Рисунок 101" descr="Мужчина">
              <a:extLst>
                <a:ext uri="{FF2B5EF4-FFF2-40B4-BE49-F238E27FC236}">
                  <a16:creationId xmlns:a16="http://schemas.microsoft.com/office/drawing/2014/main" xmlns="" id="{C27EB425-5F34-2C4B-8146-3E1C42CF1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124278" y="1817771"/>
              <a:ext cx="593377" cy="593377"/>
            </a:xfrm>
            <a:prstGeom prst="rect">
              <a:avLst/>
            </a:prstGeom>
          </p:spPr>
        </p:pic>
        <p:pic>
          <p:nvPicPr>
            <p:cNvPr id="103" name="Рисунок 102" descr="Мужчина">
              <a:extLst>
                <a:ext uri="{FF2B5EF4-FFF2-40B4-BE49-F238E27FC236}">
                  <a16:creationId xmlns:a16="http://schemas.microsoft.com/office/drawing/2014/main" xmlns="" id="{DA9A70C2-9F35-E442-86C1-3008AE81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435284" y="1817771"/>
              <a:ext cx="593377" cy="593377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xmlns="" id="{70C56C54-E6FF-7E48-943D-A59F9398D8EB}"/>
              </a:ext>
            </a:extLst>
          </p:cNvPr>
          <p:cNvGrpSpPr/>
          <p:nvPr/>
        </p:nvGrpSpPr>
        <p:grpSpPr>
          <a:xfrm>
            <a:off x="6924468" y="3153378"/>
            <a:ext cx="2361973" cy="593377"/>
            <a:chOff x="1666688" y="1817771"/>
            <a:chExt cx="2361973" cy="593377"/>
          </a:xfrm>
        </p:grpSpPr>
        <p:pic>
          <p:nvPicPr>
            <p:cNvPr id="105" name="Рисунок 104" descr="Мужчина">
              <a:extLst>
                <a:ext uri="{FF2B5EF4-FFF2-40B4-BE49-F238E27FC236}">
                  <a16:creationId xmlns:a16="http://schemas.microsoft.com/office/drawing/2014/main" xmlns="" id="{8C3831B7-8C19-5748-81EB-36729DBD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666688" y="1817771"/>
              <a:ext cx="593377" cy="593377"/>
            </a:xfrm>
            <a:prstGeom prst="rect">
              <a:avLst/>
            </a:prstGeom>
          </p:spPr>
        </p:pic>
        <p:pic>
          <p:nvPicPr>
            <p:cNvPr id="106" name="Рисунок 105" descr="Мужчина">
              <a:extLst>
                <a:ext uri="{FF2B5EF4-FFF2-40B4-BE49-F238E27FC236}">
                  <a16:creationId xmlns:a16="http://schemas.microsoft.com/office/drawing/2014/main" xmlns="" id="{9D5421A2-9F0F-144F-A9A1-FE5E5408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034665" y="1817771"/>
              <a:ext cx="593377" cy="593377"/>
            </a:xfrm>
            <a:prstGeom prst="rect">
              <a:avLst/>
            </a:prstGeom>
          </p:spPr>
        </p:pic>
        <p:pic>
          <p:nvPicPr>
            <p:cNvPr id="107" name="Рисунок 106" descr="Мужчина">
              <a:extLst>
                <a:ext uri="{FF2B5EF4-FFF2-40B4-BE49-F238E27FC236}">
                  <a16:creationId xmlns:a16="http://schemas.microsoft.com/office/drawing/2014/main" xmlns="" id="{9EF76851-0732-EA44-8EA6-C71B75B8C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402642" y="1817771"/>
              <a:ext cx="593377" cy="593377"/>
            </a:xfrm>
            <a:prstGeom prst="rect">
              <a:avLst/>
            </a:prstGeom>
          </p:spPr>
        </p:pic>
        <p:pic>
          <p:nvPicPr>
            <p:cNvPr id="108" name="Рисунок 107" descr="Мужчина">
              <a:extLst>
                <a:ext uri="{FF2B5EF4-FFF2-40B4-BE49-F238E27FC236}">
                  <a16:creationId xmlns:a16="http://schemas.microsoft.com/office/drawing/2014/main" xmlns="" id="{0ECF1EFA-2A8B-844B-BCFF-5DC1ECB6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770619" y="1817771"/>
              <a:ext cx="593377" cy="593377"/>
            </a:xfrm>
            <a:prstGeom prst="rect">
              <a:avLst/>
            </a:prstGeom>
          </p:spPr>
        </p:pic>
        <p:pic>
          <p:nvPicPr>
            <p:cNvPr id="109" name="Рисунок 108" descr="Мужчина">
              <a:extLst>
                <a:ext uri="{FF2B5EF4-FFF2-40B4-BE49-F238E27FC236}">
                  <a16:creationId xmlns:a16="http://schemas.microsoft.com/office/drawing/2014/main" xmlns="" id="{D1662598-FFA9-6A40-8BE4-F0A1AAEC6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124278" y="1817771"/>
              <a:ext cx="593377" cy="593377"/>
            </a:xfrm>
            <a:prstGeom prst="rect">
              <a:avLst/>
            </a:prstGeom>
          </p:spPr>
        </p:pic>
        <p:pic>
          <p:nvPicPr>
            <p:cNvPr id="110" name="Рисунок 109" descr="Мужчина">
              <a:extLst>
                <a:ext uri="{FF2B5EF4-FFF2-40B4-BE49-F238E27FC236}">
                  <a16:creationId xmlns:a16="http://schemas.microsoft.com/office/drawing/2014/main" xmlns="" id="{441D8D82-E4AE-EC4B-8682-369C5D594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435284" y="1817771"/>
              <a:ext cx="593377" cy="59337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31ADF6BB-D061-7441-A0B1-20F4A5EF9775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xmlns="" id="{A220AD02-40B7-4644-9AC1-BEF7C11C6282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C8450FD1-B086-7646-BEDA-ACE517C9F2A5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xmlns="" id="{3A148A5D-ECE4-214E-BF49-F9BAD6910896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xmlns="" id="{891839B1-C98C-4746-B1CF-3E97C1EAB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71" name="Номер слайда 3">
            <a:extLst>
              <a:ext uri="{FF2B5EF4-FFF2-40B4-BE49-F238E27FC236}">
                <a16:creationId xmlns:a16="http://schemas.microsoft.com/office/drawing/2014/main" xmlns="" id="{8EF6FBD2-3508-6241-9CBE-45DCD683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27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24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318EB2-3EEA-3546-B76A-3DF2AD4B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58" y="-21403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3BC88D5-9EAB-0A45-A0C4-8D0E2B740D14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xmlns="" id="{31943552-B5DB-9045-B2B1-68107048A5F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xmlns="" id="{67DD9464-6184-CE4C-AD1E-48AB5E77FF9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1" name="Shape 59118">
            <a:extLst>
              <a:ext uri="{FF2B5EF4-FFF2-40B4-BE49-F238E27FC236}">
                <a16:creationId xmlns:a16="http://schemas.microsoft.com/office/drawing/2014/main" xmlns="" id="{7DB11005-7599-3E48-A5E6-ED26F66E51A2}"/>
              </a:ext>
            </a:extLst>
          </p:cNvPr>
          <p:cNvSpPr/>
          <p:nvPr/>
        </p:nvSpPr>
        <p:spPr>
          <a:xfrm>
            <a:off x="5290453" y="1499829"/>
            <a:ext cx="1534816" cy="167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7695" y="40"/>
                  <a:pt x="13796" y="741"/>
                  <a:pt x="10124" y="2106"/>
                </a:cubicBezTo>
                <a:cubicBezTo>
                  <a:pt x="6451" y="3472"/>
                  <a:pt x="3004" y="5502"/>
                  <a:pt x="0" y="8194"/>
                </a:cubicBezTo>
                <a:lnTo>
                  <a:pt x="14636" y="21600"/>
                </a:lnTo>
                <a:cubicBezTo>
                  <a:pt x="15627" y="20789"/>
                  <a:pt x="16744" y="20179"/>
                  <a:pt x="17926" y="19771"/>
                </a:cubicBezTo>
                <a:cubicBezTo>
                  <a:pt x="19107" y="19363"/>
                  <a:pt x="20353" y="19158"/>
                  <a:pt x="21600" y="19158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Shape 59119">
            <a:extLst>
              <a:ext uri="{FF2B5EF4-FFF2-40B4-BE49-F238E27FC236}">
                <a16:creationId xmlns:a16="http://schemas.microsoft.com/office/drawing/2014/main" xmlns="" id="{9FA4CC86-6104-E341-A968-64404264420A}"/>
              </a:ext>
            </a:extLst>
          </p:cNvPr>
          <p:cNvSpPr/>
          <p:nvPr/>
        </p:nvSpPr>
        <p:spPr>
          <a:xfrm>
            <a:off x="4620980" y="2177357"/>
            <a:ext cx="1681793" cy="1534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51" y="0"/>
                </a:moveTo>
                <a:cubicBezTo>
                  <a:pt x="5770" y="2801"/>
                  <a:pt x="3749" y="6098"/>
                  <a:pt x="2329" y="9742"/>
                </a:cubicBezTo>
                <a:cubicBezTo>
                  <a:pt x="909" y="13385"/>
                  <a:pt x="88" y="17377"/>
                  <a:pt x="0" y="21573"/>
                </a:cubicBezTo>
                <a:lnTo>
                  <a:pt x="18974" y="21600"/>
                </a:lnTo>
                <a:cubicBezTo>
                  <a:pt x="19085" y="20283"/>
                  <a:pt x="19372" y="19028"/>
                  <a:pt x="19808" y="17861"/>
                </a:cubicBezTo>
                <a:cubicBezTo>
                  <a:pt x="20255" y="16665"/>
                  <a:pt x="20861" y="15555"/>
                  <a:pt x="21600" y="14565"/>
                </a:cubicBezTo>
                <a:lnTo>
                  <a:pt x="8251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Shape 59120">
            <a:extLst>
              <a:ext uri="{FF2B5EF4-FFF2-40B4-BE49-F238E27FC236}">
                <a16:creationId xmlns:a16="http://schemas.microsoft.com/office/drawing/2014/main" xmlns="" id="{06022B6A-F646-174A-A6CD-21C27042E0F8}"/>
              </a:ext>
            </a:extLst>
          </p:cNvPr>
          <p:cNvSpPr/>
          <p:nvPr/>
        </p:nvSpPr>
        <p:spPr>
          <a:xfrm>
            <a:off x="5290453" y="4289941"/>
            <a:ext cx="1534816" cy="167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695" y="21560"/>
                  <a:pt x="13796" y="20859"/>
                  <a:pt x="10124" y="19494"/>
                </a:cubicBezTo>
                <a:cubicBezTo>
                  <a:pt x="6451" y="18128"/>
                  <a:pt x="3004" y="16098"/>
                  <a:pt x="0" y="13406"/>
                </a:cubicBezTo>
                <a:lnTo>
                  <a:pt x="14636" y="0"/>
                </a:lnTo>
                <a:cubicBezTo>
                  <a:pt x="15627" y="811"/>
                  <a:pt x="16744" y="1421"/>
                  <a:pt x="17926" y="1829"/>
                </a:cubicBezTo>
                <a:cubicBezTo>
                  <a:pt x="19107" y="2237"/>
                  <a:pt x="20353" y="2442"/>
                  <a:pt x="21600" y="2442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Shape 59121">
            <a:extLst>
              <a:ext uri="{FF2B5EF4-FFF2-40B4-BE49-F238E27FC236}">
                <a16:creationId xmlns:a16="http://schemas.microsoft.com/office/drawing/2014/main" xmlns="" id="{1109877F-60D0-F046-B3DC-F58DFA83196A}"/>
              </a:ext>
            </a:extLst>
          </p:cNvPr>
          <p:cNvSpPr/>
          <p:nvPr/>
        </p:nvSpPr>
        <p:spPr>
          <a:xfrm>
            <a:off x="4617651" y="3763182"/>
            <a:ext cx="1686677" cy="1534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2" y="21600"/>
                </a:moveTo>
                <a:cubicBezTo>
                  <a:pt x="5658" y="18808"/>
                  <a:pt x="3642" y="15510"/>
                  <a:pt x="2238" y="11858"/>
                </a:cubicBezTo>
                <a:cubicBezTo>
                  <a:pt x="834" y="8207"/>
                  <a:pt x="42" y="4202"/>
                  <a:pt x="0" y="0"/>
                </a:cubicBezTo>
                <a:lnTo>
                  <a:pt x="18834" y="0"/>
                </a:lnTo>
                <a:cubicBezTo>
                  <a:pt x="18902" y="1327"/>
                  <a:pt x="19193" y="2588"/>
                  <a:pt x="19666" y="3739"/>
                </a:cubicBezTo>
                <a:cubicBezTo>
                  <a:pt x="20140" y="4889"/>
                  <a:pt x="20798" y="5928"/>
                  <a:pt x="21600" y="6810"/>
                </a:cubicBezTo>
                <a:lnTo>
                  <a:pt x="8142" y="216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Shape 59122">
            <a:extLst>
              <a:ext uri="{FF2B5EF4-FFF2-40B4-BE49-F238E27FC236}">
                <a16:creationId xmlns:a16="http://schemas.microsoft.com/office/drawing/2014/main" xmlns="" id="{FD782568-21CC-AF46-813B-6498EF0FFF0E}"/>
              </a:ext>
            </a:extLst>
          </p:cNvPr>
          <p:cNvSpPr/>
          <p:nvPr/>
        </p:nvSpPr>
        <p:spPr>
          <a:xfrm flipH="1">
            <a:off x="6874879" y="1499829"/>
            <a:ext cx="1534816" cy="167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7695" y="40"/>
                  <a:pt x="13796" y="741"/>
                  <a:pt x="10124" y="2106"/>
                </a:cubicBezTo>
                <a:cubicBezTo>
                  <a:pt x="6451" y="3472"/>
                  <a:pt x="3004" y="5502"/>
                  <a:pt x="0" y="8194"/>
                </a:cubicBezTo>
                <a:lnTo>
                  <a:pt x="14636" y="21600"/>
                </a:lnTo>
                <a:cubicBezTo>
                  <a:pt x="15627" y="20789"/>
                  <a:pt x="16744" y="20179"/>
                  <a:pt x="17926" y="19771"/>
                </a:cubicBezTo>
                <a:cubicBezTo>
                  <a:pt x="19107" y="19363"/>
                  <a:pt x="20353" y="19158"/>
                  <a:pt x="21600" y="19158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Shape 59123">
            <a:extLst>
              <a:ext uri="{FF2B5EF4-FFF2-40B4-BE49-F238E27FC236}">
                <a16:creationId xmlns:a16="http://schemas.microsoft.com/office/drawing/2014/main" xmlns="" id="{8A5AB41F-60A8-2440-AD5B-229B39FAA908}"/>
              </a:ext>
            </a:extLst>
          </p:cNvPr>
          <p:cNvSpPr/>
          <p:nvPr/>
        </p:nvSpPr>
        <p:spPr>
          <a:xfrm flipH="1">
            <a:off x="7392666" y="2177357"/>
            <a:ext cx="1679910" cy="1534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75" y="0"/>
                </a:moveTo>
                <a:cubicBezTo>
                  <a:pt x="5681" y="2792"/>
                  <a:pt x="3656" y="6090"/>
                  <a:pt x="2247" y="9742"/>
                </a:cubicBezTo>
                <a:cubicBezTo>
                  <a:pt x="837" y="13393"/>
                  <a:pt x="42" y="17398"/>
                  <a:pt x="0" y="21600"/>
                </a:cubicBezTo>
                <a:lnTo>
                  <a:pt x="18910" y="21600"/>
                </a:lnTo>
                <a:cubicBezTo>
                  <a:pt x="18996" y="20277"/>
                  <a:pt x="19286" y="19018"/>
                  <a:pt x="19746" y="17861"/>
                </a:cubicBezTo>
                <a:cubicBezTo>
                  <a:pt x="20204" y="16707"/>
                  <a:pt x="20833" y="15651"/>
                  <a:pt x="21600" y="14733"/>
                </a:cubicBezTo>
                <a:lnTo>
                  <a:pt x="817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Shape 59124">
            <a:extLst>
              <a:ext uri="{FF2B5EF4-FFF2-40B4-BE49-F238E27FC236}">
                <a16:creationId xmlns:a16="http://schemas.microsoft.com/office/drawing/2014/main" xmlns="" id="{EA8D541E-8AFA-ED4B-86AA-EA01255B1BD9}"/>
              </a:ext>
            </a:extLst>
          </p:cNvPr>
          <p:cNvSpPr/>
          <p:nvPr/>
        </p:nvSpPr>
        <p:spPr>
          <a:xfrm flipH="1">
            <a:off x="6874879" y="4289941"/>
            <a:ext cx="1534816" cy="1675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7695" y="21560"/>
                  <a:pt x="13796" y="20859"/>
                  <a:pt x="10124" y="19494"/>
                </a:cubicBezTo>
                <a:cubicBezTo>
                  <a:pt x="6451" y="18128"/>
                  <a:pt x="3004" y="16098"/>
                  <a:pt x="0" y="13406"/>
                </a:cubicBezTo>
                <a:lnTo>
                  <a:pt x="14636" y="0"/>
                </a:lnTo>
                <a:cubicBezTo>
                  <a:pt x="15627" y="811"/>
                  <a:pt x="16744" y="1421"/>
                  <a:pt x="17926" y="1829"/>
                </a:cubicBezTo>
                <a:cubicBezTo>
                  <a:pt x="19107" y="2237"/>
                  <a:pt x="20353" y="2442"/>
                  <a:pt x="21600" y="2442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Shape 59125">
            <a:extLst>
              <a:ext uri="{FF2B5EF4-FFF2-40B4-BE49-F238E27FC236}">
                <a16:creationId xmlns:a16="http://schemas.microsoft.com/office/drawing/2014/main" xmlns="" id="{3268E5B5-A6C5-F246-BFE1-A992B11D3313}"/>
              </a:ext>
            </a:extLst>
          </p:cNvPr>
          <p:cNvSpPr/>
          <p:nvPr/>
        </p:nvSpPr>
        <p:spPr>
          <a:xfrm flipH="1">
            <a:off x="7405309" y="3763182"/>
            <a:ext cx="1677189" cy="1534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89" y="21600"/>
                </a:moveTo>
                <a:cubicBezTo>
                  <a:pt x="5690" y="18808"/>
                  <a:pt x="3662" y="15510"/>
                  <a:pt x="2250" y="11858"/>
                </a:cubicBezTo>
                <a:cubicBezTo>
                  <a:pt x="839" y="8207"/>
                  <a:pt x="42" y="4202"/>
                  <a:pt x="0" y="0"/>
                </a:cubicBezTo>
                <a:lnTo>
                  <a:pt x="18941" y="0"/>
                </a:lnTo>
                <a:cubicBezTo>
                  <a:pt x="19037" y="1321"/>
                  <a:pt x="19326" y="2578"/>
                  <a:pt x="19778" y="3739"/>
                </a:cubicBezTo>
                <a:cubicBezTo>
                  <a:pt x="20230" y="4902"/>
                  <a:pt x="20847" y="5973"/>
                  <a:pt x="21600" y="6914"/>
                </a:cubicBezTo>
                <a:lnTo>
                  <a:pt x="8189" y="2160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Group 46">
            <a:extLst>
              <a:ext uri="{FF2B5EF4-FFF2-40B4-BE49-F238E27FC236}">
                <a16:creationId xmlns:a16="http://schemas.microsoft.com/office/drawing/2014/main" xmlns="" id="{FE4527D8-6091-7D4D-9BDF-9F511A8BC984}"/>
              </a:ext>
            </a:extLst>
          </p:cNvPr>
          <p:cNvGrpSpPr/>
          <p:nvPr/>
        </p:nvGrpSpPr>
        <p:grpSpPr>
          <a:xfrm>
            <a:off x="1334862" y="2677909"/>
            <a:ext cx="3297516" cy="4180091"/>
            <a:chOff x="4443210" y="5355825"/>
            <a:chExt cx="6595032" cy="8360182"/>
          </a:xfrm>
        </p:grpSpPr>
        <p:sp>
          <p:nvSpPr>
            <p:cNvPr id="120" name="Shape 59137">
              <a:extLst>
                <a:ext uri="{FF2B5EF4-FFF2-40B4-BE49-F238E27FC236}">
                  <a16:creationId xmlns:a16="http://schemas.microsoft.com/office/drawing/2014/main" xmlns="" id="{5818E64F-03EB-9340-BA6F-A89AB3046015}"/>
                </a:ext>
              </a:extLst>
            </p:cNvPr>
            <p:cNvSpPr/>
            <p:nvPr/>
          </p:nvSpPr>
          <p:spPr>
            <a:xfrm flipH="1">
              <a:off x="5535580" y="12515547"/>
              <a:ext cx="273136" cy="80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87" y="0"/>
                  </a:moveTo>
                  <a:lnTo>
                    <a:pt x="0" y="2323"/>
                  </a:lnTo>
                  <a:lnTo>
                    <a:pt x="3216" y="21600"/>
                  </a:lnTo>
                  <a:lnTo>
                    <a:pt x="21600" y="13279"/>
                  </a:lnTo>
                  <a:lnTo>
                    <a:pt x="6787" y="0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Shape 59138">
              <a:extLst>
                <a:ext uri="{FF2B5EF4-FFF2-40B4-BE49-F238E27FC236}">
                  <a16:creationId xmlns:a16="http://schemas.microsoft.com/office/drawing/2014/main" xmlns="" id="{B56A50FA-13DD-1648-9391-D9D6DED7EBDE}"/>
                </a:ext>
              </a:extLst>
            </p:cNvPr>
            <p:cNvSpPr/>
            <p:nvPr/>
          </p:nvSpPr>
          <p:spPr>
            <a:xfrm rot="840000" flipH="1">
              <a:off x="10231565" y="6970557"/>
              <a:ext cx="806677" cy="1590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515" extrusionOk="0">
                  <a:moveTo>
                    <a:pt x="16954" y="9693"/>
                  </a:moveTo>
                  <a:cubicBezTo>
                    <a:pt x="17593" y="9975"/>
                    <a:pt x="18543" y="9894"/>
                    <a:pt x="19297" y="10073"/>
                  </a:cubicBezTo>
                  <a:cubicBezTo>
                    <a:pt x="20738" y="10415"/>
                    <a:pt x="20842" y="11330"/>
                    <a:pt x="20971" y="12131"/>
                  </a:cubicBezTo>
                  <a:cubicBezTo>
                    <a:pt x="21122" y="13066"/>
                    <a:pt x="21545" y="14000"/>
                    <a:pt x="21272" y="14931"/>
                  </a:cubicBezTo>
                  <a:cubicBezTo>
                    <a:pt x="21039" y="15727"/>
                    <a:pt x="20311" y="16464"/>
                    <a:pt x="19196" y="17032"/>
                  </a:cubicBezTo>
                  <a:lnTo>
                    <a:pt x="20181" y="21303"/>
                  </a:lnTo>
                  <a:lnTo>
                    <a:pt x="6182" y="21515"/>
                  </a:lnTo>
                  <a:cubicBezTo>
                    <a:pt x="6925" y="20583"/>
                    <a:pt x="6757" y="19526"/>
                    <a:pt x="5731" y="18667"/>
                  </a:cubicBezTo>
                  <a:cubicBezTo>
                    <a:pt x="5389" y="18382"/>
                    <a:pt x="4960" y="18127"/>
                    <a:pt x="4536" y="17872"/>
                  </a:cubicBezTo>
                  <a:cubicBezTo>
                    <a:pt x="3845" y="17457"/>
                    <a:pt x="3161" y="17033"/>
                    <a:pt x="2697" y="16541"/>
                  </a:cubicBezTo>
                  <a:cubicBezTo>
                    <a:pt x="2194" y="16008"/>
                    <a:pt x="1976" y="15421"/>
                    <a:pt x="1618" y="14859"/>
                  </a:cubicBezTo>
                  <a:cubicBezTo>
                    <a:pt x="1291" y="14345"/>
                    <a:pt x="850" y="13842"/>
                    <a:pt x="517" y="13351"/>
                  </a:cubicBezTo>
                  <a:cubicBezTo>
                    <a:pt x="309" y="13043"/>
                    <a:pt x="151" y="12739"/>
                    <a:pt x="56" y="12413"/>
                  </a:cubicBezTo>
                  <a:cubicBezTo>
                    <a:pt x="-55" y="12035"/>
                    <a:pt x="-39" y="11644"/>
                    <a:pt x="474" y="11383"/>
                  </a:cubicBezTo>
                  <a:cubicBezTo>
                    <a:pt x="936" y="11148"/>
                    <a:pt x="1685" y="11124"/>
                    <a:pt x="2209" y="10918"/>
                  </a:cubicBezTo>
                  <a:cubicBezTo>
                    <a:pt x="2923" y="10637"/>
                    <a:pt x="3049" y="10097"/>
                    <a:pt x="3795" y="9835"/>
                  </a:cubicBezTo>
                  <a:cubicBezTo>
                    <a:pt x="4369" y="9634"/>
                    <a:pt x="5120" y="9668"/>
                    <a:pt x="5767" y="9543"/>
                  </a:cubicBezTo>
                  <a:cubicBezTo>
                    <a:pt x="6949" y="9314"/>
                    <a:pt x="7698" y="8579"/>
                    <a:pt x="9010" y="8630"/>
                  </a:cubicBezTo>
                  <a:cubicBezTo>
                    <a:pt x="9414" y="8646"/>
                    <a:pt x="9781" y="8747"/>
                    <a:pt x="10171" y="8801"/>
                  </a:cubicBezTo>
                  <a:cubicBezTo>
                    <a:pt x="10505" y="8848"/>
                    <a:pt x="10854" y="8859"/>
                    <a:pt x="11198" y="8835"/>
                  </a:cubicBezTo>
                  <a:cubicBezTo>
                    <a:pt x="11569" y="6525"/>
                    <a:pt x="11688" y="4207"/>
                    <a:pt x="11553" y="1890"/>
                  </a:cubicBezTo>
                  <a:cubicBezTo>
                    <a:pt x="11512" y="1186"/>
                    <a:pt x="11612" y="408"/>
                    <a:pt x="12799" y="100"/>
                  </a:cubicBezTo>
                  <a:cubicBezTo>
                    <a:pt x="13510" y="-85"/>
                    <a:pt x="14361" y="-2"/>
                    <a:pt x="14991" y="255"/>
                  </a:cubicBezTo>
                  <a:cubicBezTo>
                    <a:pt x="16109" y="711"/>
                    <a:pt x="16246" y="1501"/>
                    <a:pt x="16270" y="2238"/>
                  </a:cubicBezTo>
                  <a:cubicBezTo>
                    <a:pt x="16338" y="4388"/>
                    <a:pt x="16075" y="6540"/>
                    <a:pt x="16288" y="8689"/>
                  </a:cubicBezTo>
                  <a:cubicBezTo>
                    <a:pt x="16325" y="9059"/>
                    <a:pt x="16406" y="9452"/>
                    <a:pt x="16954" y="969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" name="Group 59144">
              <a:extLst>
                <a:ext uri="{FF2B5EF4-FFF2-40B4-BE49-F238E27FC236}">
                  <a16:creationId xmlns:a16="http://schemas.microsoft.com/office/drawing/2014/main" xmlns="" id="{DAF8A316-D58C-9C47-B132-4B7795D22E69}"/>
                </a:ext>
              </a:extLst>
            </p:cNvPr>
            <p:cNvGrpSpPr/>
            <p:nvPr/>
          </p:nvGrpSpPr>
          <p:grpSpPr>
            <a:xfrm>
              <a:off x="4443210" y="7670105"/>
              <a:ext cx="6297030" cy="6045902"/>
              <a:chOff x="0" y="0"/>
              <a:chExt cx="4477880" cy="4299302"/>
            </a:xfrm>
          </p:grpSpPr>
          <p:sp>
            <p:nvSpPr>
              <p:cNvPr id="128" name="Shape 59140">
                <a:extLst>
                  <a:ext uri="{FF2B5EF4-FFF2-40B4-BE49-F238E27FC236}">
                    <a16:creationId xmlns:a16="http://schemas.microsoft.com/office/drawing/2014/main" xmlns="" id="{C48CCCA1-532B-6746-894A-76BAA43D3028}"/>
                  </a:ext>
                </a:extLst>
              </p:cNvPr>
              <p:cNvSpPr/>
              <p:nvPr/>
            </p:nvSpPr>
            <p:spPr>
              <a:xfrm>
                <a:off x="931659" y="3231772"/>
                <a:ext cx="2157493" cy="1067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9" h="21600" extrusionOk="0">
                    <a:moveTo>
                      <a:pt x="705" y="0"/>
                    </a:moveTo>
                    <a:cubicBezTo>
                      <a:pt x="353" y="4475"/>
                      <a:pt x="132" y="8985"/>
                      <a:pt x="42" y="13512"/>
                    </a:cubicBezTo>
                    <a:cubicBezTo>
                      <a:pt x="-11" y="16207"/>
                      <a:pt x="-6" y="18903"/>
                      <a:pt x="12" y="21600"/>
                    </a:cubicBezTo>
                    <a:lnTo>
                      <a:pt x="21589" y="21600"/>
                    </a:lnTo>
                    <a:cubicBezTo>
                      <a:pt x="21526" y="20434"/>
                      <a:pt x="21457" y="19270"/>
                      <a:pt x="21396" y="18103"/>
                    </a:cubicBezTo>
                    <a:lnTo>
                      <a:pt x="20072" y="329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5">
                  <a:lumMod val="90000"/>
                  <a:lumOff val="1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endParaRPr sz="253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9" name="Group 59143">
                <a:extLst>
                  <a:ext uri="{FF2B5EF4-FFF2-40B4-BE49-F238E27FC236}">
                    <a16:creationId xmlns:a16="http://schemas.microsoft.com/office/drawing/2014/main" xmlns="" id="{A5E830CC-B8EB-7443-83C2-4CF0C11377CB}"/>
                  </a:ext>
                </a:extLst>
              </p:cNvPr>
              <p:cNvGrpSpPr/>
              <p:nvPr/>
            </p:nvGrpSpPr>
            <p:grpSpPr>
              <a:xfrm>
                <a:off x="-1" y="0"/>
                <a:ext cx="4477882" cy="3949666"/>
                <a:chOff x="0" y="0"/>
                <a:chExt cx="4477880" cy="3949665"/>
              </a:xfrm>
            </p:grpSpPr>
            <p:sp>
              <p:nvSpPr>
                <p:cNvPr id="130" name="Shape 59141">
                  <a:extLst>
                    <a:ext uri="{FF2B5EF4-FFF2-40B4-BE49-F238E27FC236}">
                      <a16:creationId xmlns:a16="http://schemas.microsoft.com/office/drawing/2014/main" xmlns="" id="{AD6DA303-0C13-7B4E-B810-2F4810E9A832}"/>
                    </a:ext>
                  </a:extLst>
                </p:cNvPr>
                <p:cNvSpPr/>
                <p:nvPr/>
              </p:nvSpPr>
              <p:spPr>
                <a:xfrm flipH="1">
                  <a:off x="-1" y="30078"/>
                  <a:ext cx="4477882" cy="39195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7" h="21600" extrusionOk="0">
                      <a:moveTo>
                        <a:pt x="11163" y="0"/>
                      </a:moveTo>
                      <a:cubicBezTo>
                        <a:pt x="10588" y="273"/>
                        <a:pt x="10005" y="524"/>
                        <a:pt x="9416" y="753"/>
                      </a:cubicBezTo>
                      <a:cubicBezTo>
                        <a:pt x="8694" y="1033"/>
                        <a:pt x="7954" y="1285"/>
                        <a:pt x="7322" y="1778"/>
                      </a:cubicBezTo>
                      <a:cubicBezTo>
                        <a:pt x="6456" y="2453"/>
                        <a:pt x="5893" y="3488"/>
                        <a:pt x="5366" y="4508"/>
                      </a:cubicBezTo>
                      <a:cubicBezTo>
                        <a:pt x="4947" y="5317"/>
                        <a:pt x="4539" y="6137"/>
                        <a:pt x="4142" y="6967"/>
                      </a:cubicBezTo>
                      <a:lnTo>
                        <a:pt x="2580" y="2708"/>
                      </a:lnTo>
                      <a:lnTo>
                        <a:pt x="0" y="3350"/>
                      </a:lnTo>
                      <a:cubicBezTo>
                        <a:pt x="409" y="4584"/>
                        <a:pt x="802" y="5830"/>
                        <a:pt x="1166" y="7083"/>
                      </a:cubicBezTo>
                      <a:cubicBezTo>
                        <a:pt x="1478" y="8157"/>
                        <a:pt x="1807" y="9239"/>
                        <a:pt x="2242" y="10233"/>
                      </a:cubicBezTo>
                      <a:cubicBezTo>
                        <a:pt x="2454" y="10717"/>
                        <a:pt x="2698" y="11211"/>
                        <a:pt x="3127" y="11433"/>
                      </a:cubicBezTo>
                      <a:cubicBezTo>
                        <a:pt x="3464" y="11607"/>
                        <a:pt x="3846" y="11572"/>
                        <a:pt x="4199" y="11448"/>
                      </a:cubicBezTo>
                      <a:cubicBezTo>
                        <a:pt x="4743" y="11256"/>
                        <a:pt x="5212" y="10867"/>
                        <a:pt x="5643" y="10442"/>
                      </a:cubicBezTo>
                      <a:cubicBezTo>
                        <a:pt x="6625" y="9473"/>
                        <a:pt x="7469" y="8336"/>
                        <a:pt x="8157" y="7075"/>
                      </a:cubicBezTo>
                      <a:lnTo>
                        <a:pt x="7362" y="17914"/>
                      </a:lnTo>
                      <a:lnTo>
                        <a:pt x="16700" y="17911"/>
                      </a:lnTo>
                      <a:cubicBezTo>
                        <a:pt x="16644" y="17273"/>
                        <a:pt x="16578" y="16636"/>
                        <a:pt x="16502" y="16000"/>
                      </a:cubicBezTo>
                      <a:cubicBezTo>
                        <a:pt x="16418" y="15286"/>
                        <a:pt x="16321" y="14574"/>
                        <a:pt x="16212" y="13864"/>
                      </a:cubicBezTo>
                      <a:cubicBezTo>
                        <a:pt x="16338" y="13310"/>
                        <a:pt x="16477" y="12758"/>
                        <a:pt x="16630" y="12209"/>
                      </a:cubicBezTo>
                      <a:cubicBezTo>
                        <a:pt x="16862" y="11376"/>
                        <a:pt x="17124" y="10553"/>
                        <a:pt x="17415" y="9745"/>
                      </a:cubicBezTo>
                      <a:lnTo>
                        <a:pt x="18675" y="12975"/>
                      </a:lnTo>
                      <a:lnTo>
                        <a:pt x="16933" y="18527"/>
                      </a:lnTo>
                      <a:cubicBezTo>
                        <a:pt x="17079" y="19120"/>
                        <a:pt x="17218" y="19716"/>
                        <a:pt x="17350" y="20313"/>
                      </a:cubicBezTo>
                      <a:cubicBezTo>
                        <a:pt x="17445" y="20741"/>
                        <a:pt x="17537" y="21170"/>
                        <a:pt x="17625" y="21600"/>
                      </a:cubicBezTo>
                      <a:cubicBezTo>
                        <a:pt x="18309" y="20488"/>
                        <a:pt x="18962" y="19351"/>
                        <a:pt x="19582" y="18191"/>
                      </a:cubicBezTo>
                      <a:cubicBezTo>
                        <a:pt x="20163" y="17107"/>
                        <a:pt x="20715" y="16000"/>
                        <a:pt x="21135" y="14821"/>
                      </a:cubicBezTo>
                      <a:cubicBezTo>
                        <a:pt x="21247" y="14504"/>
                        <a:pt x="21350" y="14182"/>
                        <a:pt x="21410" y="13847"/>
                      </a:cubicBezTo>
                      <a:cubicBezTo>
                        <a:pt x="21600" y="12782"/>
                        <a:pt x="21349" y="11705"/>
                        <a:pt x="21104" y="10657"/>
                      </a:cubicBezTo>
                      <a:cubicBezTo>
                        <a:pt x="20795" y="9333"/>
                        <a:pt x="20479" y="7981"/>
                        <a:pt x="20171" y="6659"/>
                      </a:cubicBezTo>
                      <a:cubicBezTo>
                        <a:pt x="20038" y="6090"/>
                        <a:pt x="19903" y="5521"/>
                        <a:pt x="19748" y="4971"/>
                      </a:cubicBezTo>
                      <a:cubicBezTo>
                        <a:pt x="19601" y="4446"/>
                        <a:pt x="19431" y="3928"/>
                        <a:pt x="19192" y="3450"/>
                      </a:cubicBezTo>
                      <a:cubicBezTo>
                        <a:pt x="18583" y="2234"/>
                        <a:pt x="17585" y="1364"/>
                        <a:pt x="16472" y="789"/>
                      </a:cubicBezTo>
                      <a:cubicBezTo>
                        <a:pt x="16209" y="653"/>
                        <a:pt x="15940" y="534"/>
                        <a:pt x="15667" y="427"/>
                      </a:cubicBezTo>
                      <a:cubicBezTo>
                        <a:pt x="15441" y="338"/>
                        <a:pt x="15212" y="258"/>
                        <a:pt x="14979" y="199"/>
                      </a:cubicBezTo>
                      <a:cubicBezTo>
                        <a:pt x="14329" y="37"/>
                        <a:pt x="13662" y="47"/>
                        <a:pt x="13001" y="43"/>
                      </a:cubicBezTo>
                      <a:cubicBezTo>
                        <a:pt x="12390" y="41"/>
                        <a:pt x="11777" y="26"/>
                        <a:pt x="11163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  <a:lumOff val="1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Shape 59142">
                  <a:extLst>
                    <a:ext uri="{FF2B5EF4-FFF2-40B4-BE49-F238E27FC236}">
                      <a16:creationId xmlns:a16="http://schemas.microsoft.com/office/drawing/2014/main" xmlns="" id="{008063E6-2A41-AF41-9BB2-F4D456074152}"/>
                    </a:ext>
                  </a:extLst>
                </p:cNvPr>
                <p:cNvSpPr/>
                <p:nvPr/>
              </p:nvSpPr>
              <p:spPr>
                <a:xfrm flipH="1">
                  <a:off x="1326545" y="0"/>
                  <a:ext cx="1010948" cy="32819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7" extrusionOk="0">
                      <a:moveTo>
                        <a:pt x="4166" y="128"/>
                      </a:moveTo>
                      <a:lnTo>
                        <a:pt x="0" y="21320"/>
                      </a:lnTo>
                      <a:cubicBezTo>
                        <a:pt x="3568" y="21507"/>
                        <a:pt x="7181" y="21600"/>
                        <a:pt x="10800" y="21597"/>
                      </a:cubicBezTo>
                      <a:cubicBezTo>
                        <a:pt x="14421" y="21594"/>
                        <a:pt x="18034" y="21496"/>
                        <a:pt x="21600" y="21303"/>
                      </a:cubicBezTo>
                      <a:cubicBezTo>
                        <a:pt x="17268" y="20517"/>
                        <a:pt x="14003" y="19275"/>
                        <a:pt x="12406" y="17807"/>
                      </a:cubicBezTo>
                      <a:cubicBezTo>
                        <a:pt x="12078" y="17505"/>
                        <a:pt x="11824" y="17196"/>
                        <a:pt x="11674" y="16881"/>
                      </a:cubicBezTo>
                      <a:cubicBezTo>
                        <a:pt x="11227" y="15945"/>
                        <a:pt x="11691" y="15017"/>
                        <a:pt x="12139" y="14087"/>
                      </a:cubicBezTo>
                      <a:cubicBezTo>
                        <a:pt x="13436" y="11396"/>
                        <a:pt x="14605" y="8696"/>
                        <a:pt x="16561" y="6043"/>
                      </a:cubicBezTo>
                      <a:cubicBezTo>
                        <a:pt x="17319" y="5015"/>
                        <a:pt x="18195" y="3994"/>
                        <a:pt x="18640" y="2948"/>
                      </a:cubicBezTo>
                      <a:cubicBezTo>
                        <a:pt x="19056" y="1970"/>
                        <a:pt x="19090" y="981"/>
                        <a:pt x="18741" y="0"/>
                      </a:cubicBezTo>
                      <a:lnTo>
                        <a:pt x="4166" y="1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endParaRPr sz="2532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3" name="Shape 59146">
              <a:extLst>
                <a:ext uri="{FF2B5EF4-FFF2-40B4-BE49-F238E27FC236}">
                  <a16:creationId xmlns:a16="http://schemas.microsoft.com/office/drawing/2014/main" xmlns="" id="{C283F9D7-10C3-8E44-9F61-FD55803E9913}"/>
                </a:ext>
              </a:extLst>
            </p:cNvPr>
            <p:cNvSpPr/>
            <p:nvPr/>
          </p:nvSpPr>
          <p:spPr>
            <a:xfrm>
              <a:off x="6496772" y="7631424"/>
              <a:ext cx="963924" cy="29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407"/>
                  </a:lnTo>
                  <a:lnTo>
                    <a:pt x="1989" y="21600"/>
                  </a:lnTo>
                  <a:lnTo>
                    <a:pt x="19176" y="1986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Shape 59147">
              <a:extLst>
                <a:ext uri="{FF2B5EF4-FFF2-40B4-BE49-F238E27FC236}">
                  <a16:creationId xmlns:a16="http://schemas.microsoft.com/office/drawing/2014/main" xmlns="" id="{2FE6F308-FC7F-2943-AA32-55307B0ECB4B}"/>
                </a:ext>
              </a:extLst>
            </p:cNvPr>
            <p:cNvSpPr/>
            <p:nvPr/>
          </p:nvSpPr>
          <p:spPr>
            <a:xfrm flipH="1">
              <a:off x="6607096" y="7548873"/>
              <a:ext cx="752938" cy="84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26" y="0"/>
                  </a:moveTo>
                  <a:cubicBezTo>
                    <a:pt x="2568" y="1299"/>
                    <a:pt x="2341" y="2590"/>
                    <a:pt x="2046" y="3870"/>
                  </a:cubicBezTo>
                  <a:cubicBezTo>
                    <a:pt x="1552" y="6020"/>
                    <a:pt x="867" y="8131"/>
                    <a:pt x="0" y="10184"/>
                  </a:cubicBezTo>
                  <a:lnTo>
                    <a:pt x="10993" y="21600"/>
                  </a:lnTo>
                  <a:lnTo>
                    <a:pt x="21600" y="10184"/>
                  </a:lnTo>
                  <a:cubicBezTo>
                    <a:pt x="20733" y="8131"/>
                    <a:pt x="20048" y="6020"/>
                    <a:pt x="19554" y="3870"/>
                  </a:cubicBezTo>
                  <a:cubicBezTo>
                    <a:pt x="19259" y="2590"/>
                    <a:pt x="19032" y="1299"/>
                    <a:pt x="18874" y="0"/>
                  </a:cubicBezTo>
                  <a:lnTo>
                    <a:pt x="272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Shape 59148">
              <a:extLst>
                <a:ext uri="{FF2B5EF4-FFF2-40B4-BE49-F238E27FC236}">
                  <a16:creationId xmlns:a16="http://schemas.microsoft.com/office/drawing/2014/main" xmlns="" id="{03A364DF-D0D2-B94F-AD52-D820A68983FC}"/>
                </a:ext>
              </a:extLst>
            </p:cNvPr>
            <p:cNvSpPr/>
            <p:nvPr/>
          </p:nvSpPr>
          <p:spPr>
            <a:xfrm>
              <a:off x="6338552" y="7636556"/>
              <a:ext cx="1293133" cy="98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26" y="0"/>
                  </a:moveTo>
                  <a:lnTo>
                    <a:pt x="10590" y="16423"/>
                  </a:lnTo>
                  <a:lnTo>
                    <a:pt x="2694" y="343"/>
                  </a:lnTo>
                  <a:lnTo>
                    <a:pt x="0" y="4026"/>
                  </a:lnTo>
                  <a:lnTo>
                    <a:pt x="4978" y="21600"/>
                  </a:lnTo>
                  <a:lnTo>
                    <a:pt x="10618" y="16558"/>
                  </a:lnTo>
                  <a:lnTo>
                    <a:pt x="17582" y="21478"/>
                  </a:lnTo>
                  <a:lnTo>
                    <a:pt x="21600" y="4773"/>
                  </a:lnTo>
                  <a:lnTo>
                    <a:pt x="1862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Shape 59150">
              <a:extLst>
                <a:ext uri="{FF2B5EF4-FFF2-40B4-BE49-F238E27FC236}">
                  <a16:creationId xmlns:a16="http://schemas.microsoft.com/office/drawing/2014/main" xmlns="" id="{40A161AD-1AA9-1044-9834-8317ADDCBD49}"/>
                </a:ext>
              </a:extLst>
            </p:cNvPr>
            <p:cNvSpPr/>
            <p:nvPr/>
          </p:nvSpPr>
          <p:spPr>
            <a:xfrm flipH="1">
              <a:off x="6094985" y="5874009"/>
              <a:ext cx="1776847" cy="1969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544" extrusionOk="0">
                  <a:moveTo>
                    <a:pt x="13300" y="0"/>
                  </a:moveTo>
                  <a:cubicBezTo>
                    <a:pt x="12956" y="318"/>
                    <a:pt x="12587" y="607"/>
                    <a:pt x="12192" y="871"/>
                  </a:cubicBezTo>
                  <a:cubicBezTo>
                    <a:pt x="11552" y="1300"/>
                    <a:pt x="10851" y="1648"/>
                    <a:pt x="10112" y="1913"/>
                  </a:cubicBezTo>
                  <a:cubicBezTo>
                    <a:pt x="10319" y="1723"/>
                    <a:pt x="10459" y="1484"/>
                    <a:pt x="10514" y="1221"/>
                  </a:cubicBezTo>
                  <a:cubicBezTo>
                    <a:pt x="10558" y="1008"/>
                    <a:pt x="10548" y="786"/>
                    <a:pt x="10478" y="578"/>
                  </a:cubicBezTo>
                  <a:cubicBezTo>
                    <a:pt x="9313" y="1174"/>
                    <a:pt x="8059" y="1612"/>
                    <a:pt x="6754" y="1872"/>
                  </a:cubicBezTo>
                  <a:cubicBezTo>
                    <a:pt x="5463" y="2131"/>
                    <a:pt x="4134" y="2217"/>
                    <a:pt x="2816" y="2125"/>
                  </a:cubicBezTo>
                  <a:cubicBezTo>
                    <a:pt x="2220" y="3390"/>
                    <a:pt x="1861" y="4718"/>
                    <a:pt x="1656" y="6065"/>
                  </a:cubicBezTo>
                  <a:cubicBezTo>
                    <a:pt x="1642" y="6361"/>
                    <a:pt x="1604" y="6650"/>
                    <a:pt x="1530" y="6928"/>
                  </a:cubicBezTo>
                  <a:cubicBezTo>
                    <a:pt x="1397" y="8433"/>
                    <a:pt x="1483" y="9954"/>
                    <a:pt x="1843" y="11446"/>
                  </a:cubicBezTo>
                  <a:cubicBezTo>
                    <a:pt x="1911" y="11727"/>
                    <a:pt x="1990" y="12009"/>
                    <a:pt x="2075" y="12285"/>
                  </a:cubicBezTo>
                  <a:cubicBezTo>
                    <a:pt x="1592" y="10912"/>
                    <a:pt x="1201" y="9521"/>
                    <a:pt x="861" y="8125"/>
                  </a:cubicBezTo>
                  <a:cubicBezTo>
                    <a:pt x="719" y="8264"/>
                    <a:pt x="567" y="8397"/>
                    <a:pt x="441" y="8548"/>
                  </a:cubicBezTo>
                  <a:cubicBezTo>
                    <a:pt x="-143" y="9252"/>
                    <a:pt x="-78" y="10170"/>
                    <a:pt x="236" y="10966"/>
                  </a:cubicBezTo>
                  <a:cubicBezTo>
                    <a:pt x="568" y="11810"/>
                    <a:pt x="1180" y="12555"/>
                    <a:pt x="2039" y="13083"/>
                  </a:cubicBezTo>
                  <a:cubicBezTo>
                    <a:pt x="2855" y="15320"/>
                    <a:pt x="4137" y="17291"/>
                    <a:pt x="5745" y="18953"/>
                  </a:cubicBezTo>
                  <a:cubicBezTo>
                    <a:pt x="7014" y="20263"/>
                    <a:pt x="8613" y="21485"/>
                    <a:pt x="10657" y="21541"/>
                  </a:cubicBezTo>
                  <a:cubicBezTo>
                    <a:pt x="12760" y="21600"/>
                    <a:pt x="14461" y="20433"/>
                    <a:pt x="15773" y="19124"/>
                  </a:cubicBezTo>
                  <a:cubicBezTo>
                    <a:pt x="17429" y="17472"/>
                    <a:pt x="18669" y="15428"/>
                    <a:pt x="19274" y="13083"/>
                  </a:cubicBezTo>
                  <a:cubicBezTo>
                    <a:pt x="20133" y="12555"/>
                    <a:pt x="20754" y="11810"/>
                    <a:pt x="21086" y="10966"/>
                  </a:cubicBezTo>
                  <a:cubicBezTo>
                    <a:pt x="21400" y="10170"/>
                    <a:pt x="21457" y="9252"/>
                    <a:pt x="20872" y="8548"/>
                  </a:cubicBezTo>
                  <a:cubicBezTo>
                    <a:pt x="20784" y="8443"/>
                    <a:pt x="20679" y="8350"/>
                    <a:pt x="20577" y="8255"/>
                  </a:cubicBezTo>
                  <a:cubicBezTo>
                    <a:pt x="20300" y="9250"/>
                    <a:pt x="19967" y="10231"/>
                    <a:pt x="19506" y="11178"/>
                  </a:cubicBezTo>
                  <a:cubicBezTo>
                    <a:pt x="19685" y="9686"/>
                    <a:pt x="19673" y="8203"/>
                    <a:pt x="19497" y="6749"/>
                  </a:cubicBezTo>
                  <a:cubicBezTo>
                    <a:pt x="19314" y="5236"/>
                    <a:pt x="18945" y="3701"/>
                    <a:pt x="17943" y="2418"/>
                  </a:cubicBezTo>
                  <a:cubicBezTo>
                    <a:pt x="16861" y="1032"/>
                    <a:pt x="15158" y="148"/>
                    <a:pt x="133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Shape 59151">
              <a:extLst>
                <a:ext uri="{FF2B5EF4-FFF2-40B4-BE49-F238E27FC236}">
                  <a16:creationId xmlns:a16="http://schemas.microsoft.com/office/drawing/2014/main" xmlns="" id="{780A439E-7530-6B45-9131-3857444373F9}"/>
                </a:ext>
              </a:extLst>
            </p:cNvPr>
            <p:cNvSpPr/>
            <p:nvPr/>
          </p:nvSpPr>
          <p:spPr>
            <a:xfrm flipH="1">
              <a:off x="6102864" y="5355825"/>
              <a:ext cx="1760965" cy="164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19990" extrusionOk="0">
                  <a:moveTo>
                    <a:pt x="10403" y="6958"/>
                  </a:moveTo>
                  <a:cubicBezTo>
                    <a:pt x="9235" y="7621"/>
                    <a:pt x="7977" y="8106"/>
                    <a:pt x="6669" y="8396"/>
                  </a:cubicBezTo>
                  <a:cubicBezTo>
                    <a:pt x="5375" y="8684"/>
                    <a:pt x="4047" y="8778"/>
                    <a:pt x="2726" y="8675"/>
                  </a:cubicBezTo>
                  <a:cubicBezTo>
                    <a:pt x="1338" y="11949"/>
                    <a:pt x="997" y="15580"/>
                    <a:pt x="1752" y="19060"/>
                  </a:cubicBezTo>
                  <a:cubicBezTo>
                    <a:pt x="1819" y="19372"/>
                    <a:pt x="1896" y="19682"/>
                    <a:pt x="1981" y="19990"/>
                  </a:cubicBezTo>
                  <a:cubicBezTo>
                    <a:pt x="1362" y="18037"/>
                    <a:pt x="861" y="16058"/>
                    <a:pt x="476" y="14065"/>
                  </a:cubicBezTo>
                  <a:cubicBezTo>
                    <a:pt x="-15" y="11518"/>
                    <a:pt x="-311" y="8872"/>
                    <a:pt x="531" y="6418"/>
                  </a:cubicBezTo>
                  <a:cubicBezTo>
                    <a:pt x="2421" y="911"/>
                    <a:pt x="8698" y="-1610"/>
                    <a:pt x="13800" y="1089"/>
                  </a:cubicBezTo>
                  <a:cubicBezTo>
                    <a:pt x="15692" y="966"/>
                    <a:pt x="17519" y="1694"/>
                    <a:pt x="18818" y="3045"/>
                  </a:cubicBezTo>
                  <a:cubicBezTo>
                    <a:pt x="20470" y="4764"/>
                    <a:pt x="21050" y="7209"/>
                    <a:pt x="21155" y="9649"/>
                  </a:cubicBezTo>
                  <a:cubicBezTo>
                    <a:pt x="21289" y="12776"/>
                    <a:pt x="20707" y="15889"/>
                    <a:pt x="19448" y="18762"/>
                  </a:cubicBezTo>
                  <a:cubicBezTo>
                    <a:pt x="19627" y="17100"/>
                    <a:pt x="19622" y="15449"/>
                    <a:pt x="19446" y="13830"/>
                  </a:cubicBezTo>
                  <a:cubicBezTo>
                    <a:pt x="19263" y="12145"/>
                    <a:pt x="18886" y="10429"/>
                    <a:pt x="17881" y="9000"/>
                  </a:cubicBezTo>
                  <a:cubicBezTo>
                    <a:pt x="16797" y="7457"/>
                    <a:pt x="15098" y="6473"/>
                    <a:pt x="13235" y="6308"/>
                  </a:cubicBezTo>
                  <a:cubicBezTo>
                    <a:pt x="12891" y="6662"/>
                    <a:pt x="12519" y="6987"/>
                    <a:pt x="12124" y="7281"/>
                  </a:cubicBezTo>
                  <a:cubicBezTo>
                    <a:pt x="11482" y="7759"/>
                    <a:pt x="10781" y="8150"/>
                    <a:pt x="10040" y="8446"/>
                  </a:cubicBezTo>
                  <a:cubicBezTo>
                    <a:pt x="10248" y="8234"/>
                    <a:pt x="10388" y="7965"/>
                    <a:pt x="10443" y="7672"/>
                  </a:cubicBezTo>
                  <a:cubicBezTo>
                    <a:pt x="10487" y="7434"/>
                    <a:pt x="10473" y="7189"/>
                    <a:pt x="10403" y="695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Group 61">
            <a:extLst>
              <a:ext uri="{FF2B5EF4-FFF2-40B4-BE49-F238E27FC236}">
                <a16:creationId xmlns:a16="http://schemas.microsoft.com/office/drawing/2014/main" xmlns="" id="{1E2633DD-3199-6143-AE3C-2573899C9869}"/>
              </a:ext>
            </a:extLst>
          </p:cNvPr>
          <p:cNvGrpSpPr/>
          <p:nvPr/>
        </p:nvGrpSpPr>
        <p:grpSpPr>
          <a:xfrm>
            <a:off x="5876577" y="1674407"/>
            <a:ext cx="965653" cy="1254708"/>
            <a:chOff x="10018049" y="3348821"/>
            <a:chExt cx="1931305" cy="2509414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1C0F00BB-FCD4-424E-930A-7FEB13619390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5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34" name="Subtitle 2">
              <a:extLst>
                <a:ext uri="{FF2B5EF4-FFF2-40B4-BE49-F238E27FC236}">
                  <a16:creationId xmlns:a16="http://schemas.microsoft.com/office/drawing/2014/main" xmlns="" id="{922CA969-A47D-A849-A5D8-502C903C7516}"/>
                </a:ext>
              </a:extLst>
            </p:cNvPr>
            <p:cNvSpPr txBox="1">
              <a:spLocks/>
            </p:cNvSpPr>
            <p:nvPr/>
          </p:nvSpPr>
          <p:spPr>
            <a:xfrm>
              <a:off x="10108363" y="4430152"/>
              <a:ext cx="1840991" cy="142808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FE928476-3FC7-2442-9425-581F696F69F6}"/>
                </a:ext>
              </a:extLst>
            </p:cNvPr>
            <p:cNvSpPr txBox="1"/>
            <p:nvPr/>
          </p:nvSpPr>
          <p:spPr>
            <a:xfrm>
              <a:off x="10018049" y="4020564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36" name="Straight Connector 59">
              <a:extLst>
                <a:ext uri="{FF2B5EF4-FFF2-40B4-BE49-F238E27FC236}">
                  <a16:creationId xmlns:a16="http://schemas.microsoft.com/office/drawing/2014/main" xmlns="" id="{D51ACE6C-63ED-C340-B9F8-D24F631AD29B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62">
            <a:extLst>
              <a:ext uri="{FF2B5EF4-FFF2-40B4-BE49-F238E27FC236}">
                <a16:creationId xmlns:a16="http://schemas.microsoft.com/office/drawing/2014/main" xmlns="" id="{E971B760-7CC8-B542-8735-BF47475B7954}"/>
              </a:ext>
            </a:extLst>
          </p:cNvPr>
          <p:cNvGrpSpPr/>
          <p:nvPr/>
        </p:nvGrpSpPr>
        <p:grpSpPr>
          <a:xfrm>
            <a:off x="6941966" y="1674407"/>
            <a:ext cx="946093" cy="1254708"/>
            <a:chOff x="10018049" y="3348821"/>
            <a:chExt cx="1892185" cy="2509414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C2E95169-7AB7-5F4E-A528-BA9CD04B81C5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5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39" name="Subtitle 2">
              <a:extLst>
                <a:ext uri="{FF2B5EF4-FFF2-40B4-BE49-F238E27FC236}">
                  <a16:creationId xmlns:a16="http://schemas.microsoft.com/office/drawing/2014/main" xmlns="" id="{91BAB82E-853E-4C4E-A5FE-02EFF8F66A70}"/>
                </a:ext>
              </a:extLst>
            </p:cNvPr>
            <p:cNvSpPr txBox="1">
              <a:spLocks/>
            </p:cNvSpPr>
            <p:nvPr/>
          </p:nvSpPr>
          <p:spPr>
            <a:xfrm>
              <a:off x="10063207" y="4430152"/>
              <a:ext cx="1840991" cy="142808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AE14CF08-155D-A949-A0C0-C5E6243D53D8}"/>
                </a:ext>
              </a:extLst>
            </p:cNvPr>
            <p:cNvSpPr txBox="1"/>
            <p:nvPr/>
          </p:nvSpPr>
          <p:spPr>
            <a:xfrm>
              <a:off x="10018049" y="4020564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41" name="Straight Connector 66">
              <a:extLst>
                <a:ext uri="{FF2B5EF4-FFF2-40B4-BE49-F238E27FC236}">
                  <a16:creationId xmlns:a16="http://schemas.microsoft.com/office/drawing/2014/main" xmlns="" id="{9E425BD0-8B6F-8D4A-A267-9EC26732DADF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67">
            <a:extLst>
              <a:ext uri="{FF2B5EF4-FFF2-40B4-BE49-F238E27FC236}">
                <a16:creationId xmlns:a16="http://schemas.microsoft.com/office/drawing/2014/main" xmlns="" id="{48949BCB-5C53-2846-8574-A1447B32197B}"/>
              </a:ext>
            </a:extLst>
          </p:cNvPr>
          <p:cNvGrpSpPr/>
          <p:nvPr/>
        </p:nvGrpSpPr>
        <p:grpSpPr>
          <a:xfrm>
            <a:off x="7886967" y="2498341"/>
            <a:ext cx="984717" cy="1254708"/>
            <a:chOff x="10018049" y="3348821"/>
            <a:chExt cx="1969433" cy="2509416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FEF79499-2F10-4040-B192-31262F8C8D47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6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44" name="Subtitle 2">
              <a:extLst>
                <a:ext uri="{FF2B5EF4-FFF2-40B4-BE49-F238E27FC236}">
                  <a16:creationId xmlns:a16="http://schemas.microsoft.com/office/drawing/2014/main" xmlns="" id="{ED834C30-6948-C64B-B46E-0BF10A8CE2DA}"/>
                </a:ext>
              </a:extLst>
            </p:cNvPr>
            <p:cNvSpPr txBox="1">
              <a:spLocks/>
            </p:cNvSpPr>
            <p:nvPr/>
          </p:nvSpPr>
          <p:spPr>
            <a:xfrm>
              <a:off x="10040627" y="4430153"/>
              <a:ext cx="1946855" cy="142808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914AC77B-C5DC-7C47-80B3-61BE29908CF0}"/>
                </a:ext>
              </a:extLst>
            </p:cNvPr>
            <p:cNvSpPr txBox="1"/>
            <p:nvPr/>
          </p:nvSpPr>
          <p:spPr>
            <a:xfrm>
              <a:off x="10018049" y="4020565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46" name="Straight Connector 71">
              <a:extLst>
                <a:ext uri="{FF2B5EF4-FFF2-40B4-BE49-F238E27FC236}">
                  <a16:creationId xmlns:a16="http://schemas.microsoft.com/office/drawing/2014/main" xmlns="" id="{368922AF-7809-C945-9225-F4ABA2742DFB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72">
            <a:extLst>
              <a:ext uri="{FF2B5EF4-FFF2-40B4-BE49-F238E27FC236}">
                <a16:creationId xmlns:a16="http://schemas.microsoft.com/office/drawing/2014/main" xmlns="" id="{AC9FED1D-F337-5D40-A8D5-18C5A871CDF9}"/>
              </a:ext>
            </a:extLst>
          </p:cNvPr>
          <p:cNvGrpSpPr/>
          <p:nvPr/>
        </p:nvGrpSpPr>
        <p:grpSpPr>
          <a:xfrm>
            <a:off x="4891748" y="2507460"/>
            <a:ext cx="984830" cy="1254708"/>
            <a:chOff x="10018049" y="3348821"/>
            <a:chExt cx="1969659" cy="2509416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01F55387-4C70-9143-9FCC-B45CD48B7A83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6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49" name="Subtitle 2">
              <a:extLst>
                <a:ext uri="{FF2B5EF4-FFF2-40B4-BE49-F238E27FC236}">
                  <a16:creationId xmlns:a16="http://schemas.microsoft.com/office/drawing/2014/main" xmlns="" id="{AD797D0A-78A3-3846-B38C-91586D518BA5}"/>
                </a:ext>
              </a:extLst>
            </p:cNvPr>
            <p:cNvSpPr txBox="1">
              <a:spLocks/>
            </p:cNvSpPr>
            <p:nvPr/>
          </p:nvSpPr>
          <p:spPr>
            <a:xfrm>
              <a:off x="10018051" y="4430153"/>
              <a:ext cx="1969657" cy="142808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2F580766-78BA-704D-B99F-B5F7BEEAC140}"/>
                </a:ext>
              </a:extLst>
            </p:cNvPr>
            <p:cNvSpPr txBox="1"/>
            <p:nvPr/>
          </p:nvSpPr>
          <p:spPr>
            <a:xfrm>
              <a:off x="10018049" y="4020565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51" name="Straight Connector 76">
              <a:extLst>
                <a:ext uri="{FF2B5EF4-FFF2-40B4-BE49-F238E27FC236}">
                  <a16:creationId xmlns:a16="http://schemas.microsoft.com/office/drawing/2014/main" xmlns="" id="{B03A2731-7242-114E-A8AF-2F705E23C716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88">
            <a:extLst>
              <a:ext uri="{FF2B5EF4-FFF2-40B4-BE49-F238E27FC236}">
                <a16:creationId xmlns:a16="http://schemas.microsoft.com/office/drawing/2014/main" xmlns="" id="{3588293D-865D-AA49-A610-52CF7628DF0B}"/>
              </a:ext>
            </a:extLst>
          </p:cNvPr>
          <p:cNvGrpSpPr/>
          <p:nvPr/>
        </p:nvGrpSpPr>
        <p:grpSpPr>
          <a:xfrm>
            <a:off x="7886967" y="3790521"/>
            <a:ext cx="1007295" cy="1254708"/>
            <a:chOff x="10018049" y="3348821"/>
            <a:chExt cx="2014589" cy="2509416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5DE42FD7-4329-4749-A7DD-6B275674778D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6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54" name="Subtitle 2">
              <a:extLst>
                <a:ext uri="{FF2B5EF4-FFF2-40B4-BE49-F238E27FC236}">
                  <a16:creationId xmlns:a16="http://schemas.microsoft.com/office/drawing/2014/main" xmlns="" id="{94D04AE9-4050-A64D-BB9E-55CBCAC4DC40}"/>
                </a:ext>
              </a:extLst>
            </p:cNvPr>
            <p:cNvSpPr txBox="1">
              <a:spLocks/>
            </p:cNvSpPr>
            <p:nvPr/>
          </p:nvSpPr>
          <p:spPr>
            <a:xfrm>
              <a:off x="10085785" y="4430153"/>
              <a:ext cx="1946853" cy="142808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D42C8A1F-28DB-4D42-8A36-CFCF3F98E9D0}"/>
                </a:ext>
              </a:extLst>
            </p:cNvPr>
            <p:cNvSpPr txBox="1"/>
            <p:nvPr/>
          </p:nvSpPr>
          <p:spPr>
            <a:xfrm>
              <a:off x="10018049" y="4020565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56" name="Straight Connector 92">
              <a:extLst>
                <a:ext uri="{FF2B5EF4-FFF2-40B4-BE49-F238E27FC236}">
                  <a16:creationId xmlns:a16="http://schemas.microsoft.com/office/drawing/2014/main" xmlns="" id="{EEB09BEC-29BE-4C4F-AEDB-AE945AB9E27C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93">
            <a:extLst>
              <a:ext uri="{FF2B5EF4-FFF2-40B4-BE49-F238E27FC236}">
                <a16:creationId xmlns:a16="http://schemas.microsoft.com/office/drawing/2014/main" xmlns="" id="{D6C546F4-D28B-9440-A243-D7CD7C8B29A7}"/>
              </a:ext>
            </a:extLst>
          </p:cNvPr>
          <p:cNvGrpSpPr/>
          <p:nvPr/>
        </p:nvGrpSpPr>
        <p:grpSpPr>
          <a:xfrm>
            <a:off x="4891748" y="3799640"/>
            <a:ext cx="995716" cy="1254708"/>
            <a:chOff x="10018049" y="3348821"/>
            <a:chExt cx="1991431" cy="2509416"/>
          </a:xfrm>
        </p:grpSpPr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AE9175D1-096A-5549-B50F-10C406FC0893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6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59" name="Subtitle 2">
              <a:extLst>
                <a:ext uri="{FF2B5EF4-FFF2-40B4-BE49-F238E27FC236}">
                  <a16:creationId xmlns:a16="http://schemas.microsoft.com/office/drawing/2014/main" xmlns="" id="{D93E4A84-4595-7A4A-86AE-16C990D248D4}"/>
                </a:ext>
              </a:extLst>
            </p:cNvPr>
            <p:cNvSpPr txBox="1">
              <a:spLocks/>
            </p:cNvSpPr>
            <p:nvPr/>
          </p:nvSpPr>
          <p:spPr>
            <a:xfrm>
              <a:off x="10018051" y="4430153"/>
              <a:ext cx="1991429" cy="142808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C58185AE-A1E6-4C43-9513-533F0F37B150}"/>
                </a:ext>
              </a:extLst>
            </p:cNvPr>
            <p:cNvSpPr txBox="1"/>
            <p:nvPr/>
          </p:nvSpPr>
          <p:spPr>
            <a:xfrm>
              <a:off x="10018049" y="4020565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61" name="Straight Connector 97">
              <a:extLst>
                <a:ext uri="{FF2B5EF4-FFF2-40B4-BE49-F238E27FC236}">
                  <a16:creationId xmlns:a16="http://schemas.microsoft.com/office/drawing/2014/main" xmlns="" id="{8E01FB29-9AE0-3846-97AC-CCC89A6A87AC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98">
            <a:extLst>
              <a:ext uri="{FF2B5EF4-FFF2-40B4-BE49-F238E27FC236}">
                <a16:creationId xmlns:a16="http://schemas.microsoft.com/office/drawing/2014/main" xmlns="" id="{DE20640F-B839-4C4A-8E66-C2C0669B1D4C}"/>
              </a:ext>
            </a:extLst>
          </p:cNvPr>
          <p:cNvGrpSpPr/>
          <p:nvPr/>
        </p:nvGrpSpPr>
        <p:grpSpPr>
          <a:xfrm>
            <a:off x="5887463" y="4602664"/>
            <a:ext cx="946093" cy="1254708"/>
            <a:chOff x="10018049" y="3348821"/>
            <a:chExt cx="1892185" cy="2509414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C797D4BD-65BB-CD45-B47D-8FD401D449C8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5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64" name="Subtitle 2">
              <a:extLst>
                <a:ext uri="{FF2B5EF4-FFF2-40B4-BE49-F238E27FC236}">
                  <a16:creationId xmlns:a16="http://schemas.microsoft.com/office/drawing/2014/main" xmlns="" id="{D422D488-EEE6-E34A-8CA1-39A52CA82AD2}"/>
                </a:ext>
              </a:extLst>
            </p:cNvPr>
            <p:cNvSpPr txBox="1">
              <a:spLocks/>
            </p:cNvSpPr>
            <p:nvPr/>
          </p:nvSpPr>
          <p:spPr>
            <a:xfrm>
              <a:off x="10018051" y="4430152"/>
              <a:ext cx="1840991" cy="142808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89AC8247-1957-0D4F-97E6-2F96B6B8274A}"/>
                </a:ext>
              </a:extLst>
            </p:cNvPr>
            <p:cNvSpPr txBox="1"/>
            <p:nvPr/>
          </p:nvSpPr>
          <p:spPr>
            <a:xfrm>
              <a:off x="10018049" y="4020564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66" name="Straight Connector 102">
              <a:extLst>
                <a:ext uri="{FF2B5EF4-FFF2-40B4-BE49-F238E27FC236}">
                  <a16:creationId xmlns:a16="http://schemas.microsoft.com/office/drawing/2014/main" xmlns="" id="{19E296EF-3AB3-D54C-88CE-CE34AF2A4CC9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03">
            <a:extLst>
              <a:ext uri="{FF2B5EF4-FFF2-40B4-BE49-F238E27FC236}">
                <a16:creationId xmlns:a16="http://schemas.microsoft.com/office/drawing/2014/main" xmlns="" id="{6E654ED8-7871-EF4B-B7AC-BBE50AA6E554}"/>
              </a:ext>
            </a:extLst>
          </p:cNvPr>
          <p:cNvGrpSpPr/>
          <p:nvPr/>
        </p:nvGrpSpPr>
        <p:grpSpPr>
          <a:xfrm>
            <a:off x="6952852" y="4602664"/>
            <a:ext cx="954364" cy="1254708"/>
            <a:chOff x="10018049" y="3348821"/>
            <a:chExt cx="1908727" cy="2509414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D2C47ACB-7A64-934C-BE3E-597664D4E327}"/>
                </a:ext>
              </a:extLst>
            </p:cNvPr>
            <p:cNvSpPr txBox="1"/>
            <p:nvPr/>
          </p:nvSpPr>
          <p:spPr>
            <a:xfrm>
              <a:off x="10618587" y="3348821"/>
              <a:ext cx="639920" cy="584775"/>
            </a:xfrm>
            <a:prstGeom prst="rect">
              <a:avLst/>
            </a:prstGeom>
            <a:noFill/>
          </p:spPr>
          <p:txBody>
            <a:bodyPr wrap="none" lIns="45720" tIns="22860" rIns="45720" bIns="2286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69" name="Subtitle 2">
              <a:extLst>
                <a:ext uri="{FF2B5EF4-FFF2-40B4-BE49-F238E27FC236}">
                  <a16:creationId xmlns:a16="http://schemas.microsoft.com/office/drawing/2014/main" xmlns="" id="{635253DC-788C-8C4B-B2F9-ED5D2FEEF0F8}"/>
                </a:ext>
              </a:extLst>
            </p:cNvPr>
            <p:cNvSpPr txBox="1">
              <a:spLocks/>
            </p:cNvSpPr>
            <p:nvPr/>
          </p:nvSpPr>
          <p:spPr>
            <a:xfrm>
              <a:off x="10085785" y="4430152"/>
              <a:ext cx="1840991" cy="142808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amet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adipiscing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elit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, sed do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eiusmod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tempor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 </a:t>
              </a:r>
              <a:r>
                <a:rPr lang="en-US" sz="700" dirty="0" err="1">
                  <a:solidFill>
                    <a:schemeClr val="bg1"/>
                  </a:solidFill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incididunt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71979651-697C-0142-A394-4067C0EA9FB2}"/>
                </a:ext>
              </a:extLst>
            </p:cNvPr>
            <p:cNvSpPr txBox="1"/>
            <p:nvPr/>
          </p:nvSpPr>
          <p:spPr>
            <a:xfrm>
              <a:off x="10018049" y="4020564"/>
              <a:ext cx="1892185" cy="4924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ea typeface="League Spartan" charset="0"/>
                  <a:cs typeface="Arial" panose="020B0604020202020204" pitchFamily="34" charset="0"/>
                </a:rPr>
                <a:t>YOUR TITLE</a:t>
              </a:r>
            </a:p>
          </p:txBody>
        </p:sp>
        <p:cxnSp>
          <p:nvCxnSpPr>
            <p:cNvPr id="171" name="Straight Connector 107">
              <a:extLst>
                <a:ext uri="{FF2B5EF4-FFF2-40B4-BE49-F238E27FC236}">
                  <a16:creationId xmlns:a16="http://schemas.microsoft.com/office/drawing/2014/main" xmlns="" id="{BFDDADE9-7A9F-4448-AEF1-0C9C35E1B131}"/>
                </a:ext>
              </a:extLst>
            </p:cNvPr>
            <p:cNvCxnSpPr>
              <a:cxnSpLocks/>
            </p:cNvCxnSpPr>
            <p:nvPr/>
          </p:nvCxnSpPr>
          <p:spPr>
            <a:xfrm>
              <a:off x="10107623" y="3951538"/>
              <a:ext cx="16489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A428795E-FFC3-D341-894B-7F589683D942}"/>
              </a:ext>
            </a:extLst>
          </p:cNvPr>
          <p:cNvSpPr txBox="1"/>
          <p:nvPr/>
        </p:nvSpPr>
        <p:spPr>
          <a:xfrm>
            <a:off x="434958" y="1425783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173" name="Subtitle 2">
            <a:extLst>
              <a:ext uri="{FF2B5EF4-FFF2-40B4-BE49-F238E27FC236}">
                <a16:creationId xmlns:a16="http://schemas.microsoft.com/office/drawing/2014/main" xmlns="" id="{83A6EF09-9C65-374A-93B7-B0EF5C3C8073}"/>
              </a:ext>
            </a:extLst>
          </p:cNvPr>
          <p:cNvSpPr txBox="1">
            <a:spLocks/>
          </p:cNvSpPr>
          <p:nvPr/>
        </p:nvSpPr>
        <p:spPr>
          <a:xfrm>
            <a:off x="513980" y="1771621"/>
            <a:ext cx="4143048" cy="41780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BA283AB5-628F-544E-89E0-0C6AAC036709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xmlns="" id="{48836E99-593D-634E-8EBC-3C563D813E3C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xmlns="" id="{E4696678-7ECC-6A4E-8F87-3FFD8138EEC9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xmlns="" id="{4662DE39-7340-B64E-A28A-93E24C5A3BBD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xmlns="" id="{3140F262-718F-1A44-B482-3CEE2A17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86" name="Номер слайда 3">
            <a:extLst>
              <a:ext uri="{FF2B5EF4-FFF2-40B4-BE49-F238E27FC236}">
                <a16:creationId xmlns:a16="http://schemas.microsoft.com/office/drawing/2014/main" xmlns="" id="{BEE944EB-B969-8D40-859A-79B289EE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28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79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318EB2-3EEA-3546-B76A-3DF2AD4B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3BC88D5-9EAB-0A45-A0C4-8D0E2B740D14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6410507" cy="579646"/>
            <a:chOff x="479565" y="305327"/>
            <a:chExt cx="6410507" cy="579646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xmlns="" id="{31943552-B5DB-9045-B2B1-68107048A5F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xmlns="" id="{67DD9464-6184-CE4C-AD1E-48AB5E77FF93}"/>
                </a:ext>
              </a:extLst>
            </p:cNvPr>
            <p:cNvSpPr txBox="1"/>
            <p:nvPr/>
          </p:nvSpPr>
          <p:spPr>
            <a:xfrm>
              <a:off x="664115" y="305327"/>
              <a:ext cx="6225957" cy="5796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НАБОР </a:t>
              </a:r>
              <a:r>
                <a:rPr lang="ru-RU"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ИКОНОК</a:t>
              </a:r>
              <a:endParaRPr lang="en-US" sz="18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en-US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ПЕРЕКРАШИВАНИЕ В ЛЮБОЙ СЦВЕТ ДОСТУПНО)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5DC4E7-E616-5643-A10D-E4EB52A19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8941" y="1255401"/>
            <a:ext cx="778933" cy="7789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B1FBDF-1A21-D945-9151-BB1D5D05C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34193" y="1255401"/>
            <a:ext cx="778933" cy="778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E21A7E-4C0E-EC4F-ABD7-8A8CBE9BF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52945" y="1255401"/>
            <a:ext cx="778933" cy="7789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0D44F1B-12BC-214E-A63E-3F2084FDC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76908" y="1255401"/>
            <a:ext cx="778934" cy="7789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448F3D5-FA4E-CF44-B4B0-41CDCB6F36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012160" y="1255401"/>
            <a:ext cx="778933" cy="7789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F130534-4DEF-614F-8126-BEA1D9BE46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907986" y="1255401"/>
            <a:ext cx="784574" cy="7845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4566C57-E3BB-AF44-853A-0FBD3EEEFA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799699" y="1255401"/>
            <a:ext cx="778933" cy="7789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24EB520-C0EB-7E45-9A45-014F8D656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97555" y="2393114"/>
            <a:ext cx="784575" cy="78457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06E7646-A6C4-3045-83FC-A8DF28493EB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709448" y="1255401"/>
            <a:ext cx="784575" cy="7845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F6184E6-3464-6648-BDFB-A4A25E8DFD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77874" y="2393114"/>
            <a:ext cx="778933" cy="77893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FE8D377-5EED-7146-AD31-A20F256EC18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7585445" y="1255401"/>
            <a:ext cx="778933" cy="77893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7CF00E1-42DB-C940-8EA7-17A8954A648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8432806" y="1255401"/>
            <a:ext cx="778933" cy="7789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98846FDA-530E-B44B-9C1A-FBD065E26B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9280167" y="1255401"/>
            <a:ext cx="778933" cy="77893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EFE4B8D-B4D4-DB42-9D88-D83BAB1B7C5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2013126" y="2393114"/>
            <a:ext cx="778933" cy="7789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D0D2D37-0F12-5C4E-AB6C-B17C82A122C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10117253" y="1255401"/>
            <a:ext cx="778933" cy="77893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BC0D9ED-2F43-344E-9986-A26941FD17E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11012491" y="1255401"/>
            <a:ext cx="778933" cy="77893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0AB7E48-7566-5F40-BC25-E7E867D0750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>
            <a:off x="2948378" y="2393114"/>
            <a:ext cx="778933" cy="77893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7A8A4907-6480-5C41-BC3D-A77CE994DBA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3854914" y="2393114"/>
            <a:ext cx="784575" cy="78457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3E8B4671-CDFB-FF43-AFF0-A956FF36C97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40"/>
              </a:ext>
            </a:extLst>
          </a:blip>
          <a:stretch>
            <a:fillRect/>
          </a:stretch>
        </p:blipFill>
        <p:spPr>
          <a:xfrm>
            <a:off x="4800264" y="2393114"/>
            <a:ext cx="778933" cy="77893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19129657-56E6-A946-BB75-C22EF070339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xmlns="" r:embed="rId42"/>
              </a:ext>
            </a:extLst>
          </a:blip>
          <a:stretch>
            <a:fillRect/>
          </a:stretch>
        </p:blipFill>
        <p:spPr>
          <a:xfrm>
            <a:off x="5735516" y="2393114"/>
            <a:ext cx="778933" cy="77893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A1889D1C-3622-A64E-A504-2A9B0DFEE0F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xmlns="" r:embed="rId44"/>
              </a:ext>
            </a:extLst>
          </a:blip>
          <a:stretch>
            <a:fillRect/>
          </a:stretch>
        </p:blipFill>
        <p:spPr>
          <a:xfrm>
            <a:off x="6715090" y="2393114"/>
            <a:ext cx="778933" cy="77893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DF707A49-2383-BF4F-A3CD-2AAFE3AC156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xmlns="" r:embed="rId46"/>
              </a:ext>
            </a:extLst>
          </a:blip>
          <a:stretch>
            <a:fillRect/>
          </a:stretch>
        </p:blipFill>
        <p:spPr>
          <a:xfrm>
            <a:off x="7604726" y="2393114"/>
            <a:ext cx="778933" cy="77893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161A318B-4958-4243-A30F-4CB061A0353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xmlns="" r:embed="rId48"/>
              </a:ext>
            </a:extLst>
          </a:blip>
          <a:stretch>
            <a:fillRect/>
          </a:stretch>
        </p:blipFill>
        <p:spPr>
          <a:xfrm>
            <a:off x="8494362" y="2393114"/>
            <a:ext cx="778933" cy="77893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55B1F01C-537A-6843-9380-4471C96808A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xmlns="" r:embed="rId50"/>
              </a:ext>
            </a:extLst>
          </a:blip>
          <a:stretch>
            <a:fillRect/>
          </a:stretch>
        </p:blipFill>
        <p:spPr>
          <a:xfrm>
            <a:off x="9338320" y="2393114"/>
            <a:ext cx="778933" cy="77893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742F9EB8-32C2-C848-97EA-3598A5090C0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xmlns="" r:embed="rId52"/>
              </a:ext>
            </a:extLst>
          </a:blip>
          <a:stretch>
            <a:fillRect/>
          </a:stretch>
        </p:blipFill>
        <p:spPr>
          <a:xfrm>
            <a:off x="10233558" y="2393114"/>
            <a:ext cx="778933" cy="77893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C436B07C-B1F0-EA49-BBC2-C923BFBE6946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xmlns="" r:embed="rId54"/>
              </a:ext>
            </a:extLst>
          </a:blip>
          <a:stretch>
            <a:fillRect/>
          </a:stretch>
        </p:blipFill>
        <p:spPr>
          <a:xfrm>
            <a:off x="11103049" y="2393114"/>
            <a:ext cx="784575" cy="78457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A93F137F-D89E-0D49-BCAD-4DA84C26139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xmlns="" r:embed="rId56"/>
              </a:ext>
            </a:extLst>
          </a:blip>
          <a:stretch>
            <a:fillRect/>
          </a:stretch>
        </p:blipFill>
        <p:spPr>
          <a:xfrm>
            <a:off x="274648" y="3444829"/>
            <a:ext cx="778933" cy="77893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52DAF75F-A5CC-874C-9B5C-2BBB27A628A3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xmlns="" r:embed="rId58"/>
              </a:ext>
            </a:extLst>
          </a:blip>
          <a:stretch>
            <a:fillRect/>
          </a:stretch>
        </p:blipFill>
        <p:spPr>
          <a:xfrm>
            <a:off x="1077874" y="3444829"/>
            <a:ext cx="778933" cy="77893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A2D1146A-E76C-2845-A3DB-F310D048090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xmlns="" r:embed="rId60"/>
              </a:ext>
            </a:extLst>
          </a:blip>
          <a:stretch>
            <a:fillRect/>
          </a:stretch>
        </p:blipFill>
        <p:spPr>
          <a:xfrm>
            <a:off x="2013125" y="3444829"/>
            <a:ext cx="778933" cy="77893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8A4A3C8-21AE-1C41-866C-F07C736244F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xmlns="" r:embed="rId62"/>
              </a:ext>
            </a:extLst>
          </a:blip>
          <a:stretch>
            <a:fillRect/>
          </a:stretch>
        </p:blipFill>
        <p:spPr>
          <a:xfrm>
            <a:off x="2850218" y="3444829"/>
            <a:ext cx="778933" cy="77893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D78FC9E5-6088-324D-B4D4-8CA7A89CD896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xmlns="" r:embed="rId64"/>
              </a:ext>
            </a:extLst>
          </a:blip>
          <a:stretch>
            <a:fillRect/>
          </a:stretch>
        </p:blipFill>
        <p:spPr>
          <a:xfrm>
            <a:off x="3727311" y="3444829"/>
            <a:ext cx="778933" cy="77893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DF67741D-6F76-3C4B-BC5B-2E925F174A1E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xmlns="" r:embed="rId66"/>
              </a:ext>
            </a:extLst>
          </a:blip>
          <a:stretch>
            <a:fillRect/>
          </a:stretch>
        </p:blipFill>
        <p:spPr>
          <a:xfrm>
            <a:off x="4662564" y="3444829"/>
            <a:ext cx="778933" cy="77893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5584630-FA24-C64F-9E8F-DF1450E36F6F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xmlns="" r:embed="rId68"/>
              </a:ext>
            </a:extLst>
          </a:blip>
          <a:stretch>
            <a:fillRect/>
          </a:stretch>
        </p:blipFill>
        <p:spPr>
          <a:xfrm>
            <a:off x="5706533" y="3444829"/>
            <a:ext cx="778933" cy="77893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88AAC5D9-B7DE-3D4C-9ACC-16148057447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xmlns="" r:embed="rId70"/>
              </a:ext>
            </a:extLst>
          </a:blip>
          <a:stretch>
            <a:fillRect/>
          </a:stretch>
        </p:blipFill>
        <p:spPr>
          <a:xfrm>
            <a:off x="6712268" y="3444829"/>
            <a:ext cx="778933" cy="77893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E627BE9C-585E-7B4B-A2EB-ECED5FDE2516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xmlns="" r:embed="rId72"/>
              </a:ext>
            </a:extLst>
          </a:blip>
          <a:stretch>
            <a:fillRect/>
          </a:stretch>
        </p:blipFill>
        <p:spPr>
          <a:xfrm>
            <a:off x="7629981" y="3444829"/>
            <a:ext cx="778933" cy="77893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C8503FA6-C0ED-154E-AB93-DA0B4CD175F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xmlns="" r:embed="rId74"/>
              </a:ext>
            </a:extLst>
          </a:blip>
          <a:stretch>
            <a:fillRect/>
          </a:stretch>
        </p:blipFill>
        <p:spPr>
          <a:xfrm>
            <a:off x="8471783" y="3444829"/>
            <a:ext cx="778933" cy="77893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5742E5F7-8FF1-D545-AB76-5243B442301B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xmlns="" r:embed="rId76"/>
              </a:ext>
            </a:extLst>
          </a:blip>
          <a:stretch>
            <a:fillRect/>
          </a:stretch>
        </p:blipFill>
        <p:spPr>
          <a:xfrm>
            <a:off x="9280166" y="3444829"/>
            <a:ext cx="778933" cy="778933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253B19FF-0499-6E48-9CC6-3CF1F47F7AA7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xmlns="" r:embed="rId78"/>
              </a:ext>
            </a:extLst>
          </a:blip>
          <a:stretch>
            <a:fillRect/>
          </a:stretch>
        </p:blipFill>
        <p:spPr>
          <a:xfrm>
            <a:off x="10151664" y="3444829"/>
            <a:ext cx="778933" cy="778933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CAB64AB0-BEB4-7145-8333-77178749A554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xmlns="" r:embed="rId80"/>
              </a:ext>
            </a:extLst>
          </a:blip>
          <a:stretch>
            <a:fillRect/>
          </a:stretch>
        </p:blipFill>
        <p:spPr>
          <a:xfrm>
            <a:off x="11256678" y="3444829"/>
            <a:ext cx="778933" cy="77893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63EAA281-FBC6-394F-B32E-32EFB755A8A6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xmlns="" r:embed="rId82"/>
              </a:ext>
            </a:extLst>
          </a:blip>
          <a:stretch>
            <a:fillRect/>
          </a:stretch>
        </p:blipFill>
        <p:spPr>
          <a:xfrm>
            <a:off x="239300" y="4547149"/>
            <a:ext cx="778934" cy="778934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AE5115DA-79C2-3442-BF44-16FAE81B5E2D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xmlns="" r:embed="rId84"/>
              </a:ext>
            </a:extLst>
          </a:blip>
          <a:stretch>
            <a:fillRect/>
          </a:stretch>
        </p:blipFill>
        <p:spPr>
          <a:xfrm>
            <a:off x="1234192" y="4547149"/>
            <a:ext cx="778933" cy="77893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5C7DEAD0-9E34-C34A-97AA-02AA134F0B3E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xmlns="" r:embed="rId86"/>
              </a:ext>
            </a:extLst>
          </a:blip>
          <a:stretch>
            <a:fillRect/>
          </a:stretch>
        </p:blipFill>
        <p:spPr>
          <a:xfrm>
            <a:off x="2071285" y="4547149"/>
            <a:ext cx="778933" cy="77893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1284E89E-3C4D-AF4C-97F0-AB1D66B11F61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xmlns="" r:embed="rId88"/>
              </a:ext>
            </a:extLst>
          </a:blip>
          <a:stretch>
            <a:fillRect/>
          </a:stretch>
        </p:blipFill>
        <p:spPr>
          <a:xfrm>
            <a:off x="2911487" y="4547149"/>
            <a:ext cx="778933" cy="77893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0AA48D74-5256-5049-A5DA-4548F84DBA87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xmlns="" r:embed="rId90"/>
              </a:ext>
            </a:extLst>
          </a:blip>
          <a:stretch>
            <a:fillRect/>
          </a:stretch>
        </p:blipFill>
        <p:spPr>
          <a:xfrm>
            <a:off x="3757768" y="4547149"/>
            <a:ext cx="778933" cy="778933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514AD8B1-A125-E04C-B4E0-47FD86976BF0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xmlns="" r:embed="rId92"/>
              </a:ext>
            </a:extLst>
          </a:blip>
          <a:stretch>
            <a:fillRect/>
          </a:stretch>
        </p:blipFill>
        <p:spPr>
          <a:xfrm>
            <a:off x="4628093" y="4547149"/>
            <a:ext cx="778933" cy="778933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01D10A87-129A-D341-985E-883242FD7A6C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xmlns="" r:embed="rId94"/>
              </a:ext>
            </a:extLst>
          </a:blip>
          <a:stretch>
            <a:fillRect/>
          </a:stretch>
        </p:blipFill>
        <p:spPr>
          <a:xfrm>
            <a:off x="5328703" y="4547149"/>
            <a:ext cx="778934" cy="77893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51AFC1B9-BFAE-8347-B2A8-F2798F8F749D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:asvg="http://schemas.microsoft.com/office/drawing/2016/SVG/main" xmlns="" r:embed="rId96"/>
              </a:ext>
            </a:extLst>
          </a:blip>
          <a:stretch>
            <a:fillRect/>
          </a:stretch>
        </p:blipFill>
        <p:spPr>
          <a:xfrm>
            <a:off x="6189165" y="4547149"/>
            <a:ext cx="778933" cy="778933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71E123E7-9232-F745-A455-136B51936EF4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xmlns="" r:embed="rId98"/>
              </a:ext>
            </a:extLst>
          </a:blip>
          <a:stretch>
            <a:fillRect/>
          </a:stretch>
        </p:blipFill>
        <p:spPr>
          <a:xfrm>
            <a:off x="7049626" y="4547149"/>
            <a:ext cx="778933" cy="778933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xmlns="" id="{973A7C59-0B01-4C44-8897-4E1054FB56F4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96DAC541-7B7A-43D3-8B79-37D633B846F1}">
                <asvg:svgBlip xmlns:asvg="http://schemas.microsoft.com/office/drawing/2016/SVG/main" xmlns="" r:embed="rId100"/>
              </a:ext>
            </a:extLst>
          </a:blip>
          <a:stretch>
            <a:fillRect/>
          </a:stretch>
        </p:blipFill>
        <p:spPr>
          <a:xfrm>
            <a:off x="7910087" y="4547149"/>
            <a:ext cx="778933" cy="77893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D5CB099F-333F-CA4F-B6E5-1BDAB15CCCE7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:asvg="http://schemas.microsoft.com/office/drawing/2016/SVG/main" xmlns="" r:embed="rId102"/>
              </a:ext>
            </a:extLst>
          </a:blip>
          <a:stretch>
            <a:fillRect/>
          </a:stretch>
        </p:blipFill>
        <p:spPr>
          <a:xfrm>
            <a:off x="8822272" y="4547149"/>
            <a:ext cx="778933" cy="778933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xmlns="" id="{5051BF2C-B9C1-094E-A9E7-5A38765305F7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:asvg="http://schemas.microsoft.com/office/drawing/2016/SVG/main" xmlns="" r:embed="rId104"/>
              </a:ext>
            </a:extLst>
          </a:blip>
          <a:stretch>
            <a:fillRect/>
          </a:stretch>
        </p:blipFill>
        <p:spPr>
          <a:xfrm>
            <a:off x="9699598" y="4547149"/>
            <a:ext cx="778934" cy="778934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xmlns="" id="{8150A081-6C0F-5146-9D74-602A00E10601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96DAC541-7B7A-43D3-8B79-37D633B846F1}">
                <asvg:svgBlip xmlns:asvg="http://schemas.microsoft.com/office/drawing/2016/SVG/main" xmlns="" r:embed="rId106"/>
              </a:ext>
            </a:extLst>
          </a:blip>
          <a:stretch>
            <a:fillRect/>
          </a:stretch>
        </p:blipFill>
        <p:spPr>
          <a:xfrm>
            <a:off x="10478532" y="4547149"/>
            <a:ext cx="793906" cy="793906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xmlns="" id="{08701077-96DD-AD49-969A-874355BF75CB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96DAC541-7B7A-43D3-8B79-37D633B846F1}">
                <asvg:svgBlip xmlns:asvg="http://schemas.microsoft.com/office/drawing/2016/SVG/main" xmlns="" r:embed="rId108"/>
              </a:ext>
            </a:extLst>
          </a:blip>
          <a:stretch>
            <a:fillRect/>
          </a:stretch>
        </p:blipFill>
        <p:spPr>
          <a:xfrm>
            <a:off x="11291770" y="4547149"/>
            <a:ext cx="761440" cy="761440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xmlns="" id="{62164FB0-C541-E94C-B43D-7B3381BBB340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96DAC541-7B7A-43D3-8B79-37D633B846F1}">
                <asvg:svgBlip xmlns:asvg="http://schemas.microsoft.com/office/drawing/2016/SVG/main" xmlns="" r:embed="rId110"/>
              </a:ext>
            </a:extLst>
          </a:blip>
          <a:stretch>
            <a:fillRect/>
          </a:stretch>
        </p:blipFill>
        <p:spPr>
          <a:xfrm>
            <a:off x="2281341" y="5639466"/>
            <a:ext cx="778933" cy="778933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xmlns="" id="{2BF22251-A0F0-8945-8BBF-C38FDB5552BC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96DAC541-7B7A-43D3-8B79-37D633B846F1}">
                <asvg:svgBlip xmlns:asvg="http://schemas.microsoft.com/office/drawing/2016/SVG/main" xmlns="" r:embed="rId112"/>
              </a:ext>
            </a:extLst>
          </a:blip>
          <a:stretch>
            <a:fillRect/>
          </a:stretch>
        </p:blipFill>
        <p:spPr>
          <a:xfrm>
            <a:off x="1292352" y="5639466"/>
            <a:ext cx="778933" cy="778933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:a16="http://schemas.microsoft.com/office/drawing/2014/main" xmlns="" id="{419E3B03-E677-854F-A7EB-406B98BE7809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96DAC541-7B7A-43D3-8B79-37D633B846F1}">
                <asvg:svgBlip xmlns:asvg="http://schemas.microsoft.com/office/drawing/2016/SVG/main" xmlns="" r:embed="rId114"/>
              </a:ext>
            </a:extLst>
          </a:blip>
          <a:stretch>
            <a:fillRect/>
          </a:stretch>
        </p:blipFill>
        <p:spPr>
          <a:xfrm>
            <a:off x="298941" y="5639466"/>
            <a:ext cx="777896" cy="777896"/>
          </a:xfrm>
          <a:prstGeom prst="rect">
            <a:avLst/>
          </a:prstGeom>
        </p:spPr>
      </p:pic>
      <p:pic>
        <p:nvPicPr>
          <p:cNvPr id="187" name="Рисунок 186">
            <a:extLst>
              <a:ext uri="{FF2B5EF4-FFF2-40B4-BE49-F238E27FC236}">
                <a16:creationId xmlns:a16="http://schemas.microsoft.com/office/drawing/2014/main" xmlns="" id="{B45168B2-F6B9-C741-A304-39F6CC59B134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:asvg="http://schemas.microsoft.com/office/drawing/2016/SVG/main" xmlns="" r:embed="rId116"/>
              </a:ext>
            </a:extLst>
          </a:blip>
          <a:stretch>
            <a:fillRect/>
          </a:stretch>
        </p:blipFill>
        <p:spPr>
          <a:xfrm>
            <a:off x="3197226" y="5639466"/>
            <a:ext cx="778933" cy="778933"/>
          </a:xfrm>
          <a:prstGeom prst="rect">
            <a:avLst/>
          </a:prstGeom>
        </p:spPr>
      </p:pic>
      <p:pic>
        <p:nvPicPr>
          <p:cNvPr id="189" name="Рисунок 188">
            <a:extLst>
              <a:ext uri="{FF2B5EF4-FFF2-40B4-BE49-F238E27FC236}">
                <a16:creationId xmlns:a16="http://schemas.microsoft.com/office/drawing/2014/main" xmlns="" id="{44497AC7-B16D-C648-BA8E-61CD3906F0EA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96DAC541-7B7A-43D3-8B79-37D633B846F1}">
                <asvg:svgBlip xmlns:asvg="http://schemas.microsoft.com/office/drawing/2016/SVG/main" xmlns="" r:embed="rId118"/>
              </a:ext>
            </a:extLst>
          </a:blip>
          <a:stretch>
            <a:fillRect/>
          </a:stretch>
        </p:blipFill>
        <p:spPr>
          <a:xfrm>
            <a:off x="4119866" y="5639466"/>
            <a:ext cx="778932" cy="778932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xmlns="" id="{5017FEF4-240D-D249-9981-988E61D74E01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96DAC541-7B7A-43D3-8B79-37D633B846F1}">
                <asvg:svgBlip xmlns:asvg="http://schemas.microsoft.com/office/drawing/2016/SVG/main" xmlns="" r:embed="rId120"/>
              </a:ext>
            </a:extLst>
          </a:blip>
          <a:stretch>
            <a:fillRect/>
          </a:stretch>
        </p:blipFill>
        <p:spPr>
          <a:xfrm>
            <a:off x="5035751" y="5639466"/>
            <a:ext cx="778932" cy="778932"/>
          </a:xfrm>
          <a:prstGeom prst="rect">
            <a:avLst/>
          </a:prstGeom>
        </p:spPr>
      </p:pic>
      <p:pic>
        <p:nvPicPr>
          <p:cNvPr id="197" name="Рисунок 196">
            <a:extLst>
              <a:ext uri="{FF2B5EF4-FFF2-40B4-BE49-F238E27FC236}">
                <a16:creationId xmlns:a16="http://schemas.microsoft.com/office/drawing/2014/main" xmlns="" id="{49C2ADCB-D330-C94D-9B4A-E69C62D4B7FD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96DAC541-7B7A-43D3-8B79-37D633B846F1}">
                <asvg:svgBlip xmlns:asvg="http://schemas.microsoft.com/office/drawing/2016/SVG/main" xmlns="" r:embed="rId122"/>
              </a:ext>
            </a:extLst>
          </a:blip>
          <a:stretch>
            <a:fillRect/>
          </a:stretch>
        </p:blipFill>
        <p:spPr>
          <a:xfrm>
            <a:off x="5907913" y="5639466"/>
            <a:ext cx="807701" cy="80770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xmlns="" id="{5E8BC171-31B9-3C48-BE29-0237C26CCC02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asvg="http://schemas.microsoft.com/office/drawing/2016/SVG/main" xmlns="" r:embed="rId124"/>
              </a:ext>
            </a:extLst>
          </a:blip>
          <a:stretch>
            <a:fillRect/>
          </a:stretch>
        </p:blipFill>
        <p:spPr>
          <a:xfrm>
            <a:off x="6833405" y="5639466"/>
            <a:ext cx="822379" cy="822379"/>
          </a:xfrm>
          <a:prstGeom prst="rect">
            <a:avLst/>
          </a:prstGeom>
        </p:spPr>
      </p:pic>
      <p:pic>
        <p:nvPicPr>
          <p:cNvPr id="201" name="Рисунок 200">
            <a:extLst>
              <a:ext uri="{FF2B5EF4-FFF2-40B4-BE49-F238E27FC236}">
                <a16:creationId xmlns:a16="http://schemas.microsoft.com/office/drawing/2014/main" xmlns="" id="{4F8239A9-FE6A-4848-8F5B-441AA10DFF45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96DAC541-7B7A-43D3-8B79-37D633B846F1}">
                <asvg:svgBlip xmlns:asvg="http://schemas.microsoft.com/office/drawing/2016/SVG/main" xmlns="" r:embed="rId126"/>
              </a:ext>
            </a:extLst>
          </a:blip>
          <a:stretch>
            <a:fillRect/>
          </a:stretch>
        </p:blipFill>
        <p:spPr>
          <a:xfrm>
            <a:off x="7773575" y="5639466"/>
            <a:ext cx="822040" cy="822040"/>
          </a:xfrm>
          <a:prstGeom prst="rect">
            <a:avLst/>
          </a:prstGeom>
        </p:spPr>
      </p:pic>
      <p:pic>
        <p:nvPicPr>
          <p:cNvPr id="203" name="Рисунок 202">
            <a:extLst>
              <a:ext uri="{FF2B5EF4-FFF2-40B4-BE49-F238E27FC236}">
                <a16:creationId xmlns:a16="http://schemas.microsoft.com/office/drawing/2014/main" xmlns="" id="{B9753AB1-3170-B04C-95EE-5CDAD90AA0CF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96DAC541-7B7A-43D3-8B79-37D633B846F1}">
                <asvg:svgBlip xmlns:asvg="http://schemas.microsoft.com/office/drawing/2016/SVG/main" xmlns="" r:embed="rId128"/>
              </a:ext>
            </a:extLst>
          </a:blip>
          <a:stretch>
            <a:fillRect/>
          </a:stretch>
        </p:blipFill>
        <p:spPr>
          <a:xfrm>
            <a:off x="8689020" y="5639466"/>
            <a:ext cx="822040" cy="82204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48B15ABF-B186-F840-AFBF-C7288E592B0B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xmlns="" id="{3E6F1018-78A3-7C44-A9B4-6624B6F71511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xmlns="" id="{99FCBE19-0E4A-384F-9012-63F492CAC4BA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Прямоугольник 94">
                <a:extLst>
                  <a:ext uri="{FF2B5EF4-FFF2-40B4-BE49-F238E27FC236}">
                    <a16:creationId xmlns:a16="http://schemas.microsoft.com/office/drawing/2014/main" xmlns="" id="{3BE297AF-8985-2143-AB9F-898959FC5818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5840B5B0-DF6E-8C4A-91DF-257AB895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9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97" name="Номер слайда 3">
            <a:extLst>
              <a:ext uri="{FF2B5EF4-FFF2-40B4-BE49-F238E27FC236}">
                <a16:creationId xmlns:a16="http://schemas.microsoft.com/office/drawing/2014/main" xmlns="" id="{CEC68355-D09F-344A-8C49-50D217AD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29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2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1305-A2C2-534A-BF0F-234D4BBE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543A4E7-F2AF-EB4D-A035-2DE903EA2FCB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xmlns="" id="{4D45B5A3-8B80-8241-B634-409A60BCA06B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xmlns="" id="{1827D516-81FA-674B-BCC4-DF8B6C407094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25">
            <a:extLst>
              <a:ext uri="{FF2B5EF4-FFF2-40B4-BE49-F238E27FC236}">
                <a16:creationId xmlns:a16="http://schemas.microsoft.com/office/drawing/2014/main" xmlns="" id="{7022C095-8FB0-C748-A670-0F73EF343096}"/>
              </a:ext>
            </a:extLst>
          </p:cNvPr>
          <p:cNvGrpSpPr/>
          <p:nvPr/>
        </p:nvGrpSpPr>
        <p:grpSpPr>
          <a:xfrm>
            <a:off x="3595794" y="1318397"/>
            <a:ext cx="4498973" cy="4498973"/>
            <a:chOff x="8618984" y="3288158"/>
            <a:chExt cx="7139687" cy="7139687"/>
          </a:xfrm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xmlns="" id="{6824283B-8FD9-2842-9A1B-19BF07E79CBB}"/>
                </a:ext>
              </a:extLst>
            </p:cNvPr>
            <p:cNvSpPr/>
            <p:nvPr/>
          </p:nvSpPr>
          <p:spPr>
            <a:xfrm>
              <a:off x="8618984" y="3288158"/>
              <a:ext cx="4480275" cy="448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5" y="3165"/>
                  </a:moveTo>
                  <a:cubicBezTo>
                    <a:pt x="1210" y="5119"/>
                    <a:pt x="0" y="7818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ubicBezTo>
                    <a:pt x="7818" y="0"/>
                    <a:pt x="5119" y="1210"/>
                    <a:pt x="3165" y="3165"/>
                  </a:cubicBezTo>
                  <a:close/>
                  <a:moveTo>
                    <a:pt x="5599" y="5599"/>
                  </a:moveTo>
                  <a:cubicBezTo>
                    <a:pt x="6930" y="4268"/>
                    <a:pt x="8769" y="3446"/>
                    <a:pt x="10800" y="3446"/>
                  </a:cubicBezTo>
                  <a:cubicBezTo>
                    <a:pt x="14862" y="3446"/>
                    <a:pt x="18156" y="6740"/>
                    <a:pt x="18156" y="10802"/>
                  </a:cubicBezTo>
                  <a:cubicBezTo>
                    <a:pt x="18156" y="14864"/>
                    <a:pt x="14862" y="18158"/>
                    <a:pt x="10800" y="18158"/>
                  </a:cubicBezTo>
                  <a:cubicBezTo>
                    <a:pt x="6738" y="18158"/>
                    <a:pt x="3444" y="14864"/>
                    <a:pt x="3444" y="10802"/>
                  </a:cubicBezTo>
                  <a:cubicBezTo>
                    <a:pt x="3444" y="8771"/>
                    <a:pt x="4268" y="6930"/>
                    <a:pt x="5599" y="5599"/>
                  </a:cubicBezTo>
                  <a:close/>
                </a:path>
              </a:pathLst>
            </a:custGeom>
            <a:solidFill>
              <a:srgbClr val="F09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xmlns="" id="{B2A7F34B-9CD8-A14D-BE23-7FF72D88B159}"/>
                </a:ext>
              </a:extLst>
            </p:cNvPr>
            <p:cNvSpPr/>
            <p:nvPr/>
          </p:nvSpPr>
          <p:spPr>
            <a:xfrm>
              <a:off x="11278395" y="5947568"/>
              <a:ext cx="4480276" cy="448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5" y="3165"/>
                  </a:moveTo>
                  <a:cubicBezTo>
                    <a:pt x="1210" y="5119"/>
                    <a:pt x="0" y="7818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ubicBezTo>
                    <a:pt x="7818" y="0"/>
                    <a:pt x="5119" y="1210"/>
                    <a:pt x="3165" y="3165"/>
                  </a:cubicBezTo>
                  <a:close/>
                  <a:moveTo>
                    <a:pt x="5599" y="5599"/>
                  </a:moveTo>
                  <a:cubicBezTo>
                    <a:pt x="6930" y="4268"/>
                    <a:pt x="8769" y="3446"/>
                    <a:pt x="10800" y="3446"/>
                  </a:cubicBezTo>
                  <a:cubicBezTo>
                    <a:pt x="14862" y="3446"/>
                    <a:pt x="18156" y="6740"/>
                    <a:pt x="18156" y="10802"/>
                  </a:cubicBezTo>
                  <a:cubicBezTo>
                    <a:pt x="18156" y="14864"/>
                    <a:pt x="14862" y="18158"/>
                    <a:pt x="10800" y="18158"/>
                  </a:cubicBezTo>
                  <a:cubicBezTo>
                    <a:pt x="6738" y="18158"/>
                    <a:pt x="3444" y="14864"/>
                    <a:pt x="3444" y="10802"/>
                  </a:cubicBezTo>
                  <a:cubicBezTo>
                    <a:pt x="3444" y="8771"/>
                    <a:pt x="4268" y="6930"/>
                    <a:pt x="5599" y="5599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xmlns="" id="{BB056B61-062F-274D-8989-FD1EE2987FD7}"/>
                </a:ext>
              </a:extLst>
            </p:cNvPr>
            <p:cNvSpPr/>
            <p:nvPr/>
          </p:nvSpPr>
          <p:spPr>
            <a:xfrm rot="10800000">
              <a:off x="11322269" y="6609394"/>
              <a:ext cx="1110046" cy="111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587" y="859"/>
                    <a:pt x="13781" y="2271"/>
                    <a:pt x="10263" y="4152"/>
                  </a:cubicBezTo>
                  <a:cubicBezTo>
                    <a:pt x="6745" y="6033"/>
                    <a:pt x="3515" y="8382"/>
                    <a:pt x="655" y="11116"/>
                  </a:cubicBezTo>
                  <a:cubicBezTo>
                    <a:pt x="542" y="11236"/>
                    <a:pt x="440" y="11362"/>
                    <a:pt x="331" y="11484"/>
                  </a:cubicBezTo>
                  <a:cubicBezTo>
                    <a:pt x="222" y="11606"/>
                    <a:pt x="117" y="11730"/>
                    <a:pt x="0" y="11847"/>
                  </a:cubicBezTo>
                  <a:lnTo>
                    <a:pt x="9758" y="21600"/>
                  </a:lnTo>
                  <a:cubicBezTo>
                    <a:pt x="9871" y="21487"/>
                    <a:pt x="9991" y="21383"/>
                    <a:pt x="10110" y="21275"/>
                  </a:cubicBezTo>
                  <a:cubicBezTo>
                    <a:pt x="10228" y="21168"/>
                    <a:pt x="10351" y="21065"/>
                    <a:pt x="10467" y="20956"/>
                  </a:cubicBezTo>
                  <a:cubicBezTo>
                    <a:pt x="13358" y="17938"/>
                    <a:pt x="15733" y="14610"/>
                    <a:pt x="17589" y="11081"/>
                  </a:cubicBezTo>
                  <a:cubicBezTo>
                    <a:pt x="19445" y="7552"/>
                    <a:pt x="20783" y="3823"/>
                    <a:pt x="21600" y="0"/>
                  </a:cubicBezTo>
                  <a:close/>
                </a:path>
              </a:pathLst>
            </a:custGeom>
            <a:solidFill>
              <a:srgbClr val="F09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xmlns="" id="{75283E8E-C014-B94B-A672-163D647E82FB}"/>
                </a:ext>
              </a:extLst>
            </p:cNvPr>
            <p:cNvSpPr/>
            <p:nvPr/>
          </p:nvSpPr>
          <p:spPr>
            <a:xfrm>
              <a:off x="10366031" y="5035203"/>
              <a:ext cx="986181" cy="9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260" extrusionOk="0">
                  <a:moveTo>
                    <a:pt x="510" y="510"/>
                  </a:moveTo>
                  <a:cubicBezTo>
                    <a:pt x="-170" y="1190"/>
                    <a:pt x="-170" y="2297"/>
                    <a:pt x="510" y="2977"/>
                  </a:cubicBezTo>
                  <a:lnTo>
                    <a:pt x="8163" y="10630"/>
                  </a:lnTo>
                  <a:lnTo>
                    <a:pt x="510" y="18283"/>
                  </a:lnTo>
                  <a:cubicBezTo>
                    <a:pt x="-170" y="18963"/>
                    <a:pt x="-170" y="20070"/>
                    <a:pt x="510" y="20750"/>
                  </a:cubicBezTo>
                  <a:cubicBezTo>
                    <a:pt x="1190" y="21430"/>
                    <a:pt x="2297" y="21430"/>
                    <a:pt x="2977" y="20750"/>
                  </a:cubicBezTo>
                  <a:lnTo>
                    <a:pt x="10630" y="13097"/>
                  </a:lnTo>
                  <a:lnTo>
                    <a:pt x="18283" y="20750"/>
                  </a:lnTo>
                  <a:cubicBezTo>
                    <a:pt x="18963" y="21430"/>
                    <a:pt x="20070" y="21430"/>
                    <a:pt x="20750" y="20750"/>
                  </a:cubicBezTo>
                  <a:cubicBezTo>
                    <a:pt x="21430" y="20070"/>
                    <a:pt x="21430" y="18963"/>
                    <a:pt x="20750" y="18283"/>
                  </a:cubicBezTo>
                  <a:lnTo>
                    <a:pt x="13097" y="10630"/>
                  </a:lnTo>
                  <a:lnTo>
                    <a:pt x="20750" y="2977"/>
                  </a:lnTo>
                  <a:cubicBezTo>
                    <a:pt x="21430" y="2297"/>
                    <a:pt x="21430" y="1190"/>
                    <a:pt x="20750" y="510"/>
                  </a:cubicBezTo>
                  <a:cubicBezTo>
                    <a:pt x="20070" y="-170"/>
                    <a:pt x="18963" y="-170"/>
                    <a:pt x="18283" y="510"/>
                  </a:cubicBezTo>
                  <a:lnTo>
                    <a:pt x="10630" y="8163"/>
                  </a:lnTo>
                  <a:lnTo>
                    <a:pt x="2977" y="510"/>
                  </a:lnTo>
                  <a:cubicBezTo>
                    <a:pt x="2297" y="-170"/>
                    <a:pt x="1190" y="-170"/>
                    <a:pt x="510" y="510"/>
                  </a:cubicBezTo>
                  <a:close/>
                </a:path>
              </a:pathLst>
            </a:custGeom>
            <a:solidFill>
              <a:srgbClr val="F09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xmlns="" id="{6341E196-9D47-E045-B78D-B1AB1C3A3564}"/>
                </a:ext>
              </a:extLst>
            </p:cNvPr>
            <p:cNvSpPr/>
            <p:nvPr/>
          </p:nvSpPr>
          <p:spPr>
            <a:xfrm>
              <a:off x="12966282" y="7768432"/>
              <a:ext cx="1104499" cy="92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316" extrusionOk="0">
                  <a:moveTo>
                    <a:pt x="207" y="11886"/>
                  </a:moveTo>
                  <a:cubicBezTo>
                    <a:pt x="-219" y="12776"/>
                    <a:pt x="34" y="13914"/>
                    <a:pt x="772" y="14428"/>
                  </a:cubicBezTo>
                  <a:lnTo>
                    <a:pt x="9061" y="20203"/>
                  </a:lnTo>
                  <a:lnTo>
                    <a:pt x="9729" y="20668"/>
                  </a:lnTo>
                  <a:lnTo>
                    <a:pt x="10397" y="21133"/>
                  </a:lnTo>
                  <a:cubicBezTo>
                    <a:pt x="10610" y="21237"/>
                    <a:pt x="10837" y="21298"/>
                    <a:pt x="11066" y="21312"/>
                  </a:cubicBezTo>
                  <a:cubicBezTo>
                    <a:pt x="11440" y="21336"/>
                    <a:pt x="11816" y="21236"/>
                    <a:pt x="12120" y="20972"/>
                  </a:cubicBezTo>
                  <a:cubicBezTo>
                    <a:pt x="12278" y="20834"/>
                    <a:pt x="12409" y="20657"/>
                    <a:pt x="12505" y="20452"/>
                  </a:cubicBezTo>
                  <a:lnTo>
                    <a:pt x="12890" y="19646"/>
                  </a:lnTo>
                  <a:lnTo>
                    <a:pt x="13276" y="18840"/>
                  </a:lnTo>
                  <a:lnTo>
                    <a:pt x="20955" y="2792"/>
                  </a:lnTo>
                  <a:cubicBezTo>
                    <a:pt x="21381" y="1902"/>
                    <a:pt x="21128" y="764"/>
                    <a:pt x="20390" y="250"/>
                  </a:cubicBezTo>
                  <a:cubicBezTo>
                    <a:pt x="19653" y="-264"/>
                    <a:pt x="18709" y="41"/>
                    <a:pt x="18283" y="931"/>
                  </a:cubicBezTo>
                  <a:lnTo>
                    <a:pt x="10604" y="16979"/>
                  </a:lnTo>
                  <a:lnTo>
                    <a:pt x="2314" y="11204"/>
                  </a:lnTo>
                  <a:cubicBezTo>
                    <a:pt x="1576" y="10690"/>
                    <a:pt x="633" y="10995"/>
                    <a:pt x="207" y="11886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Circle">
            <a:extLst>
              <a:ext uri="{FF2B5EF4-FFF2-40B4-BE49-F238E27FC236}">
                <a16:creationId xmlns:a16="http://schemas.microsoft.com/office/drawing/2014/main" xmlns="" id="{07BC71A0-8B50-8C4E-9DF3-BC18A3AFA671}"/>
              </a:ext>
            </a:extLst>
          </p:cNvPr>
          <p:cNvSpPr/>
          <p:nvPr/>
        </p:nvSpPr>
        <p:spPr>
          <a:xfrm>
            <a:off x="511279" y="1363861"/>
            <a:ext cx="803672" cy="803673"/>
          </a:xfrm>
          <a:prstGeom prst="ellipse">
            <a:avLst/>
          </a:prstGeom>
          <a:solidFill>
            <a:srgbClr val="F0942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xmlns="" id="{5A6EC509-0EBD-DD4F-9CCB-46B91F09FFCA}"/>
              </a:ext>
            </a:extLst>
          </p:cNvPr>
          <p:cNvSpPr/>
          <p:nvPr/>
        </p:nvSpPr>
        <p:spPr>
          <a:xfrm>
            <a:off x="8327648" y="4958015"/>
            <a:ext cx="803673" cy="803673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6FC9156-C9BC-884E-A145-D3620FD65D0F}"/>
              </a:ext>
            </a:extLst>
          </p:cNvPr>
          <p:cNvSpPr txBox="1"/>
          <p:nvPr/>
        </p:nvSpPr>
        <p:spPr>
          <a:xfrm>
            <a:off x="1446898" y="1261116"/>
            <a:ext cx="140294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A0BA8D40-D6FC-B842-8D34-239825F25614}"/>
              </a:ext>
            </a:extLst>
          </p:cNvPr>
          <p:cNvSpPr txBox="1">
            <a:spLocks/>
          </p:cNvSpPr>
          <p:nvPr/>
        </p:nvSpPr>
        <p:spPr>
          <a:xfrm>
            <a:off x="1494195" y="1621639"/>
            <a:ext cx="1856953" cy="98905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1D6F3C-D540-1847-9DF8-DE3159882AE9}"/>
              </a:ext>
            </a:extLst>
          </p:cNvPr>
          <p:cNvSpPr txBox="1"/>
          <p:nvPr/>
        </p:nvSpPr>
        <p:spPr>
          <a:xfrm>
            <a:off x="9275029" y="4854374"/>
            <a:ext cx="140294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83BBCC2F-F48D-B640-A52B-EDBE5D1D0FD9}"/>
              </a:ext>
            </a:extLst>
          </p:cNvPr>
          <p:cNvSpPr txBox="1">
            <a:spLocks/>
          </p:cNvSpPr>
          <p:nvPr/>
        </p:nvSpPr>
        <p:spPr>
          <a:xfrm>
            <a:off x="9322327" y="5214897"/>
            <a:ext cx="1856953" cy="98905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Freeform 943">
            <a:extLst>
              <a:ext uri="{FF2B5EF4-FFF2-40B4-BE49-F238E27FC236}">
                <a16:creationId xmlns:a16="http://schemas.microsoft.com/office/drawing/2014/main" xmlns="" id="{ACAE54FC-1613-F042-819A-B326E9CDBF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138" y="1539720"/>
            <a:ext cx="451954" cy="451954"/>
          </a:xfrm>
          <a:custGeom>
            <a:avLst/>
            <a:gdLst>
              <a:gd name="T0" fmla="*/ 1251396 w 291740"/>
              <a:gd name="T1" fmla="*/ 2020601 h 291739"/>
              <a:gd name="T2" fmla="*/ 1150798 w 291740"/>
              <a:gd name="T3" fmla="*/ 2020601 h 291739"/>
              <a:gd name="T4" fmla="*/ 1040832 w 291740"/>
              <a:gd name="T5" fmla="*/ 1365640 h 291739"/>
              <a:gd name="T6" fmla="*/ 1326757 w 291740"/>
              <a:gd name="T7" fmla="*/ 2146330 h 291739"/>
              <a:gd name="T8" fmla="*/ 1040832 w 291740"/>
              <a:gd name="T9" fmla="*/ 1365640 h 291739"/>
              <a:gd name="T10" fmla="*/ 1592522 w 291740"/>
              <a:gd name="T11" fmla="*/ 500906 h 291739"/>
              <a:gd name="T12" fmla="*/ 548614 w 291740"/>
              <a:gd name="T13" fmla="*/ 1606171 h 291739"/>
              <a:gd name="T14" fmla="*/ 2314917 w 291740"/>
              <a:gd name="T15" fmla="*/ 2378685 h 291739"/>
              <a:gd name="T16" fmla="*/ 2382405 w 291740"/>
              <a:gd name="T17" fmla="*/ 2449994 h 291739"/>
              <a:gd name="T18" fmla="*/ 453341 w 291740"/>
              <a:gd name="T19" fmla="*/ 1606171 h 291739"/>
              <a:gd name="T20" fmla="*/ 1890637 w 291740"/>
              <a:gd name="T21" fmla="*/ 434341 h 291739"/>
              <a:gd name="T22" fmla="*/ 1811207 w 291740"/>
              <a:gd name="T23" fmla="*/ 767235 h 291739"/>
              <a:gd name="T24" fmla="*/ 1426021 w 291740"/>
              <a:gd name="T25" fmla="*/ 2146330 h 291739"/>
              <a:gd name="T26" fmla="*/ 2613367 w 291740"/>
              <a:gd name="T27" fmla="*/ 2019531 h 291739"/>
              <a:gd name="T28" fmla="*/ 2593503 w 291740"/>
              <a:gd name="T29" fmla="*/ 1916479 h 291739"/>
              <a:gd name="T30" fmla="*/ 2736453 w 291740"/>
              <a:gd name="T31" fmla="*/ 1765886 h 291739"/>
              <a:gd name="T32" fmla="*/ 2688812 w 291740"/>
              <a:gd name="T33" fmla="*/ 1639078 h 291739"/>
              <a:gd name="T34" fmla="*/ 2760285 w 291740"/>
              <a:gd name="T35" fmla="*/ 1504331 h 291739"/>
              <a:gd name="T36" fmla="*/ 2645136 w 291740"/>
              <a:gd name="T37" fmla="*/ 1365640 h 291739"/>
              <a:gd name="T38" fmla="*/ 2744390 w 291740"/>
              <a:gd name="T39" fmla="*/ 1207116 h 291739"/>
              <a:gd name="T40" fmla="*/ 2093147 w 291740"/>
              <a:gd name="T41" fmla="*/ 1096149 h 291739"/>
              <a:gd name="T42" fmla="*/ 2045506 w 291740"/>
              <a:gd name="T43" fmla="*/ 1036714 h 291739"/>
              <a:gd name="T44" fmla="*/ 1890637 w 291740"/>
              <a:gd name="T45" fmla="*/ 434341 h 291739"/>
              <a:gd name="T46" fmla="*/ 2172572 w 291740"/>
              <a:gd name="T47" fmla="*/ 715719 h 291739"/>
              <a:gd name="T48" fmla="*/ 2649091 w 291740"/>
              <a:gd name="T49" fmla="*/ 1001030 h 291739"/>
              <a:gd name="T50" fmla="*/ 2792054 w 291740"/>
              <a:gd name="T51" fmla="*/ 1357716 h 291739"/>
              <a:gd name="T52" fmla="*/ 2800006 w 291740"/>
              <a:gd name="T53" fmla="*/ 1650966 h 291739"/>
              <a:gd name="T54" fmla="*/ 2704696 w 291740"/>
              <a:gd name="T55" fmla="*/ 1964047 h 291739"/>
              <a:gd name="T56" fmla="*/ 2506146 w 291740"/>
              <a:gd name="T57" fmla="*/ 2245414 h 291739"/>
              <a:gd name="T58" fmla="*/ 989211 w 291740"/>
              <a:gd name="T59" fmla="*/ 2245414 h 291739"/>
              <a:gd name="T60" fmla="*/ 941557 w 291740"/>
              <a:gd name="T61" fmla="*/ 1314115 h 291739"/>
              <a:gd name="T62" fmla="*/ 1354556 w 291740"/>
              <a:gd name="T63" fmla="*/ 1266565 h 291739"/>
              <a:gd name="T64" fmla="*/ 1692089 w 291740"/>
              <a:gd name="T65" fmla="*/ 414542 h 291739"/>
              <a:gd name="T66" fmla="*/ 1894605 w 291740"/>
              <a:gd name="T67" fmla="*/ 335278 h 291739"/>
              <a:gd name="T68" fmla="*/ 99008 w 291740"/>
              <a:gd name="T69" fmla="*/ 1604202 h 291739"/>
              <a:gd name="T70" fmla="*/ 3105309 w 291740"/>
              <a:gd name="T71" fmla="*/ 1604202 h 291739"/>
              <a:gd name="T72" fmla="*/ 1600188 w 291740"/>
              <a:gd name="T73" fmla="*/ 0 h 291739"/>
              <a:gd name="T74" fmla="*/ 1600188 w 291740"/>
              <a:gd name="T75" fmla="*/ 3204428 h 291739"/>
              <a:gd name="T76" fmla="*/ 1600188 w 291740"/>
              <a:gd name="T77" fmla="*/ 0 h 29173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91740" h="291739">
                <a:moveTo>
                  <a:pt x="109171" y="179388"/>
                </a:moveTo>
                <a:cubicBezTo>
                  <a:pt x="111736" y="179388"/>
                  <a:pt x="113934" y="181674"/>
                  <a:pt x="113934" y="183960"/>
                </a:cubicBezTo>
                <a:cubicBezTo>
                  <a:pt x="113934" y="186627"/>
                  <a:pt x="111736" y="188532"/>
                  <a:pt x="109171" y="188532"/>
                </a:cubicBezTo>
                <a:cubicBezTo>
                  <a:pt x="106607" y="188532"/>
                  <a:pt x="104775" y="186627"/>
                  <a:pt x="104775" y="183960"/>
                </a:cubicBezTo>
                <a:cubicBezTo>
                  <a:pt x="104775" y="181674"/>
                  <a:pt x="106607" y="179388"/>
                  <a:pt x="109171" y="179388"/>
                </a:cubicBezTo>
                <a:close/>
                <a:moveTo>
                  <a:pt x="94763" y="124331"/>
                </a:moveTo>
                <a:lnTo>
                  <a:pt x="94763" y="195407"/>
                </a:lnTo>
                <a:lnTo>
                  <a:pt x="120795" y="195407"/>
                </a:lnTo>
                <a:lnTo>
                  <a:pt x="120795" y="124331"/>
                </a:lnTo>
                <a:lnTo>
                  <a:pt x="94763" y="124331"/>
                </a:lnTo>
                <a:close/>
                <a:moveTo>
                  <a:pt x="140655" y="41636"/>
                </a:moveTo>
                <a:cubicBezTo>
                  <a:pt x="143185" y="41275"/>
                  <a:pt x="144992" y="43439"/>
                  <a:pt x="144992" y="45603"/>
                </a:cubicBezTo>
                <a:cubicBezTo>
                  <a:pt x="145353" y="48128"/>
                  <a:pt x="143546" y="50292"/>
                  <a:pt x="141017" y="50292"/>
                </a:cubicBezTo>
                <a:cubicBezTo>
                  <a:pt x="90061" y="52816"/>
                  <a:pt x="49948" y="95015"/>
                  <a:pt x="49948" y="146230"/>
                </a:cubicBezTo>
                <a:cubicBezTo>
                  <a:pt x="49948" y="198888"/>
                  <a:pt x="92953" y="241808"/>
                  <a:pt x="145715" y="241808"/>
                </a:cubicBezTo>
                <a:cubicBezTo>
                  <a:pt x="169927" y="241808"/>
                  <a:pt x="193056" y="232791"/>
                  <a:pt x="210763" y="216561"/>
                </a:cubicBezTo>
                <a:cubicBezTo>
                  <a:pt x="212570" y="214758"/>
                  <a:pt x="215461" y="215119"/>
                  <a:pt x="217268" y="216561"/>
                </a:cubicBezTo>
                <a:cubicBezTo>
                  <a:pt x="218714" y="218725"/>
                  <a:pt x="218714" y="221250"/>
                  <a:pt x="216907" y="223053"/>
                </a:cubicBezTo>
                <a:cubicBezTo>
                  <a:pt x="197754" y="240726"/>
                  <a:pt x="172457" y="250464"/>
                  <a:pt x="145715" y="250464"/>
                </a:cubicBezTo>
                <a:cubicBezTo>
                  <a:pt x="88255" y="250464"/>
                  <a:pt x="41275" y="203577"/>
                  <a:pt x="41275" y="146230"/>
                </a:cubicBezTo>
                <a:cubicBezTo>
                  <a:pt x="41275" y="90326"/>
                  <a:pt x="84641" y="44521"/>
                  <a:pt x="140655" y="41636"/>
                </a:cubicBezTo>
                <a:close/>
                <a:moveTo>
                  <a:pt x="172134" y="39544"/>
                </a:moveTo>
                <a:cubicBezTo>
                  <a:pt x="168157" y="39183"/>
                  <a:pt x="165264" y="39544"/>
                  <a:pt x="163095" y="39904"/>
                </a:cubicBezTo>
                <a:cubicBezTo>
                  <a:pt x="164903" y="47481"/>
                  <a:pt x="167072" y="62995"/>
                  <a:pt x="164903" y="69850"/>
                </a:cubicBezTo>
                <a:cubicBezTo>
                  <a:pt x="157672" y="90777"/>
                  <a:pt x="135618" y="115311"/>
                  <a:pt x="129833" y="121444"/>
                </a:cubicBezTo>
                <a:lnTo>
                  <a:pt x="129833" y="195407"/>
                </a:lnTo>
                <a:lnTo>
                  <a:pt x="227088" y="195407"/>
                </a:lnTo>
                <a:cubicBezTo>
                  <a:pt x="233234" y="195047"/>
                  <a:pt x="237935" y="189995"/>
                  <a:pt x="237935" y="183862"/>
                </a:cubicBezTo>
                <a:cubicBezTo>
                  <a:pt x="237935" y="182058"/>
                  <a:pt x="237573" y="179893"/>
                  <a:pt x="236488" y="178450"/>
                </a:cubicBezTo>
                <a:cubicBezTo>
                  <a:pt x="235765" y="177007"/>
                  <a:pt x="235765" y="175564"/>
                  <a:pt x="236127" y="174481"/>
                </a:cubicBezTo>
                <a:cubicBezTo>
                  <a:pt x="236850" y="173038"/>
                  <a:pt x="237935" y="172316"/>
                  <a:pt x="239381" y="171956"/>
                </a:cubicBezTo>
                <a:cubicBezTo>
                  <a:pt x="245165" y="170873"/>
                  <a:pt x="249142" y="166183"/>
                  <a:pt x="249142" y="160771"/>
                </a:cubicBezTo>
                <a:cubicBezTo>
                  <a:pt x="249142" y="157885"/>
                  <a:pt x="248058" y="154998"/>
                  <a:pt x="245888" y="152833"/>
                </a:cubicBezTo>
                <a:cubicBezTo>
                  <a:pt x="244804" y="151751"/>
                  <a:pt x="244442" y="150669"/>
                  <a:pt x="244804" y="149225"/>
                </a:cubicBezTo>
                <a:cubicBezTo>
                  <a:pt x="244804" y="148143"/>
                  <a:pt x="245527" y="147061"/>
                  <a:pt x="246612" y="146339"/>
                </a:cubicBezTo>
                <a:cubicBezTo>
                  <a:pt x="249504" y="144174"/>
                  <a:pt x="251312" y="140566"/>
                  <a:pt x="251312" y="136958"/>
                </a:cubicBezTo>
                <a:cubicBezTo>
                  <a:pt x="251312" y="131186"/>
                  <a:pt x="247335" y="128660"/>
                  <a:pt x="245165" y="128660"/>
                </a:cubicBezTo>
                <a:cubicBezTo>
                  <a:pt x="242635" y="128660"/>
                  <a:pt x="240827" y="126856"/>
                  <a:pt x="240827" y="124331"/>
                </a:cubicBezTo>
                <a:cubicBezTo>
                  <a:pt x="240827" y="121805"/>
                  <a:pt x="242635" y="119640"/>
                  <a:pt x="245165" y="119640"/>
                </a:cubicBezTo>
                <a:cubicBezTo>
                  <a:pt x="245888" y="119640"/>
                  <a:pt x="249865" y="117115"/>
                  <a:pt x="249865" y="109899"/>
                </a:cubicBezTo>
                <a:cubicBezTo>
                  <a:pt x="249865" y="104126"/>
                  <a:pt x="245527" y="99796"/>
                  <a:pt x="241188" y="99796"/>
                </a:cubicBezTo>
                <a:lnTo>
                  <a:pt x="190572" y="99796"/>
                </a:lnTo>
                <a:cubicBezTo>
                  <a:pt x="189126" y="99796"/>
                  <a:pt x="188042" y="99075"/>
                  <a:pt x="186957" y="97993"/>
                </a:cubicBezTo>
                <a:cubicBezTo>
                  <a:pt x="186234" y="96910"/>
                  <a:pt x="185872" y="95467"/>
                  <a:pt x="186234" y="94385"/>
                </a:cubicBezTo>
                <a:cubicBezTo>
                  <a:pt x="187680" y="90055"/>
                  <a:pt x="190211" y="78870"/>
                  <a:pt x="189126" y="65882"/>
                </a:cubicBezTo>
                <a:cubicBezTo>
                  <a:pt x="187680" y="50728"/>
                  <a:pt x="180449" y="39544"/>
                  <a:pt x="172134" y="39544"/>
                </a:cubicBezTo>
                <a:close/>
                <a:moveTo>
                  <a:pt x="172495" y="30524"/>
                </a:moveTo>
                <a:cubicBezTo>
                  <a:pt x="185872" y="31245"/>
                  <a:pt x="195996" y="44956"/>
                  <a:pt x="197803" y="65160"/>
                </a:cubicBezTo>
                <a:cubicBezTo>
                  <a:pt x="198888" y="75623"/>
                  <a:pt x="197442" y="85004"/>
                  <a:pt x="195996" y="91137"/>
                </a:cubicBezTo>
                <a:lnTo>
                  <a:pt x="241188" y="91137"/>
                </a:lnTo>
                <a:cubicBezTo>
                  <a:pt x="250588" y="91137"/>
                  <a:pt x="258904" y="99436"/>
                  <a:pt x="258904" y="109899"/>
                </a:cubicBezTo>
                <a:cubicBezTo>
                  <a:pt x="258904" y="116032"/>
                  <a:pt x="257096" y="120362"/>
                  <a:pt x="254204" y="123609"/>
                </a:cubicBezTo>
                <a:cubicBezTo>
                  <a:pt x="257819" y="126495"/>
                  <a:pt x="259989" y="131186"/>
                  <a:pt x="259989" y="136958"/>
                </a:cubicBezTo>
                <a:cubicBezTo>
                  <a:pt x="259989" y="142010"/>
                  <a:pt x="258181" y="146700"/>
                  <a:pt x="254927" y="150308"/>
                </a:cubicBezTo>
                <a:cubicBezTo>
                  <a:pt x="257096" y="153555"/>
                  <a:pt x="257819" y="157163"/>
                  <a:pt x="257819" y="160771"/>
                </a:cubicBezTo>
                <a:cubicBezTo>
                  <a:pt x="257819" y="168348"/>
                  <a:pt x="253481" y="175564"/>
                  <a:pt x="246250" y="178811"/>
                </a:cubicBezTo>
                <a:cubicBezTo>
                  <a:pt x="246612" y="180615"/>
                  <a:pt x="246973" y="182058"/>
                  <a:pt x="246973" y="183862"/>
                </a:cubicBezTo>
                <a:cubicBezTo>
                  <a:pt x="246973" y="194325"/>
                  <a:pt x="239019" y="203345"/>
                  <a:pt x="228173" y="204427"/>
                </a:cubicBezTo>
                <a:cubicBezTo>
                  <a:pt x="227811" y="204427"/>
                  <a:pt x="227088" y="204427"/>
                  <a:pt x="226727" y="204427"/>
                </a:cubicBezTo>
                <a:lnTo>
                  <a:pt x="90063" y="204427"/>
                </a:lnTo>
                <a:cubicBezTo>
                  <a:pt x="87894" y="204427"/>
                  <a:pt x="85725" y="202262"/>
                  <a:pt x="85725" y="200098"/>
                </a:cubicBezTo>
                <a:lnTo>
                  <a:pt x="85725" y="119640"/>
                </a:lnTo>
                <a:cubicBezTo>
                  <a:pt x="85725" y="117115"/>
                  <a:pt x="87894" y="115311"/>
                  <a:pt x="90063" y="115311"/>
                </a:cubicBezTo>
                <a:lnTo>
                  <a:pt x="123326" y="115311"/>
                </a:lnTo>
                <a:cubicBezTo>
                  <a:pt x="128749" y="109538"/>
                  <a:pt x="150080" y="85725"/>
                  <a:pt x="156226" y="66964"/>
                </a:cubicBezTo>
                <a:cubicBezTo>
                  <a:pt x="158034" y="61913"/>
                  <a:pt x="155503" y="46399"/>
                  <a:pt x="154057" y="37740"/>
                </a:cubicBezTo>
                <a:cubicBezTo>
                  <a:pt x="153695" y="35936"/>
                  <a:pt x="154418" y="33771"/>
                  <a:pt x="155864" y="33049"/>
                </a:cubicBezTo>
                <a:cubicBezTo>
                  <a:pt x="156587" y="32328"/>
                  <a:pt x="161287" y="30163"/>
                  <a:pt x="172495" y="30524"/>
                </a:cubicBezTo>
                <a:close/>
                <a:moveTo>
                  <a:pt x="145690" y="9015"/>
                </a:moveTo>
                <a:cubicBezTo>
                  <a:pt x="70320" y="9015"/>
                  <a:pt x="9015" y="70320"/>
                  <a:pt x="9015" y="146050"/>
                </a:cubicBezTo>
                <a:cubicBezTo>
                  <a:pt x="9015" y="221419"/>
                  <a:pt x="70320" y="282724"/>
                  <a:pt x="145690" y="282724"/>
                </a:cubicBezTo>
                <a:cubicBezTo>
                  <a:pt x="221419" y="282724"/>
                  <a:pt x="282724" y="221419"/>
                  <a:pt x="282724" y="146050"/>
                </a:cubicBezTo>
                <a:cubicBezTo>
                  <a:pt x="282724" y="70320"/>
                  <a:pt x="221419" y="9015"/>
                  <a:pt x="145690" y="9015"/>
                </a:cubicBezTo>
                <a:close/>
                <a:moveTo>
                  <a:pt x="145690" y="0"/>
                </a:moveTo>
                <a:cubicBezTo>
                  <a:pt x="226107" y="0"/>
                  <a:pt x="291740" y="65632"/>
                  <a:pt x="291740" y="146050"/>
                </a:cubicBezTo>
                <a:cubicBezTo>
                  <a:pt x="291740" y="226107"/>
                  <a:pt x="226107" y="291739"/>
                  <a:pt x="145690" y="291739"/>
                </a:cubicBezTo>
                <a:cubicBezTo>
                  <a:pt x="65632" y="291739"/>
                  <a:pt x="0" y="226107"/>
                  <a:pt x="0" y="146050"/>
                </a:cubicBezTo>
                <a:cubicBezTo>
                  <a:pt x="0" y="65632"/>
                  <a:pt x="65632" y="0"/>
                  <a:pt x="1456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962">
            <a:extLst>
              <a:ext uri="{FF2B5EF4-FFF2-40B4-BE49-F238E27FC236}">
                <a16:creationId xmlns:a16="http://schemas.microsoft.com/office/drawing/2014/main" xmlns="" id="{1572DC70-5CD5-8A4E-9275-53FF5C378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4160" y="5153984"/>
            <a:ext cx="310649" cy="411734"/>
          </a:xfrm>
          <a:custGeom>
            <a:avLst/>
            <a:gdLst>
              <a:gd name="T0" fmla="*/ 1513381 w 220303"/>
              <a:gd name="T1" fmla="*/ 2907843 h 291740"/>
              <a:gd name="T2" fmla="*/ 906901 w 220303"/>
              <a:gd name="T3" fmla="*/ 2907843 h 291740"/>
              <a:gd name="T4" fmla="*/ 98718 w 220303"/>
              <a:gd name="T5" fmla="*/ 2958744 h 291740"/>
              <a:gd name="T6" fmla="*/ 2321522 w 220303"/>
              <a:gd name="T7" fmla="*/ 2958744 h 291740"/>
              <a:gd name="T8" fmla="*/ 1802154 w 220303"/>
              <a:gd name="T9" fmla="*/ 2120395 h 291740"/>
              <a:gd name="T10" fmla="*/ 2026937 w 220303"/>
              <a:gd name="T11" fmla="*/ 2120395 h 291740"/>
              <a:gd name="T12" fmla="*/ 1090972 w 220303"/>
              <a:gd name="T13" fmla="*/ 2198607 h 291740"/>
              <a:gd name="T14" fmla="*/ 1230497 w 220303"/>
              <a:gd name="T15" fmla="*/ 2339391 h 291740"/>
              <a:gd name="T16" fmla="*/ 1230497 w 220303"/>
              <a:gd name="T17" fmla="*/ 2120395 h 291740"/>
              <a:gd name="T18" fmla="*/ 391245 w 220303"/>
              <a:gd name="T19" fmla="*/ 2229898 h 291740"/>
              <a:gd name="T20" fmla="*/ 505758 w 220303"/>
              <a:gd name="T21" fmla="*/ 2120395 h 291740"/>
              <a:gd name="T22" fmla="*/ 2123828 w 220303"/>
              <a:gd name="T23" fmla="*/ 2069553 h 291740"/>
              <a:gd name="T24" fmla="*/ 1755640 w 220303"/>
              <a:gd name="T25" fmla="*/ 2437181 h 291740"/>
              <a:gd name="T26" fmla="*/ 1755640 w 220303"/>
              <a:gd name="T27" fmla="*/ 2022619 h 291740"/>
              <a:gd name="T28" fmla="*/ 1408771 w 220303"/>
              <a:gd name="T29" fmla="*/ 2198607 h 291740"/>
              <a:gd name="T30" fmla="*/ 1168486 w 220303"/>
              <a:gd name="T31" fmla="*/ 2437181 h 291740"/>
              <a:gd name="T32" fmla="*/ 1168486 w 220303"/>
              <a:gd name="T33" fmla="*/ 2022619 h 291740"/>
              <a:gd name="T34" fmla="*/ 505758 w 220303"/>
              <a:gd name="T35" fmla="*/ 2437181 h 291740"/>
              <a:gd name="T36" fmla="*/ 1883531 w 220303"/>
              <a:gd name="T37" fmla="*/ 1475259 h 291740"/>
              <a:gd name="T38" fmla="*/ 1883531 w 220303"/>
              <a:gd name="T39" fmla="*/ 1698170 h 291740"/>
              <a:gd name="T40" fmla="*/ 2026937 w 220303"/>
              <a:gd name="T41" fmla="*/ 1553472 h 291740"/>
              <a:gd name="T42" fmla="*/ 1090972 w 220303"/>
              <a:gd name="T43" fmla="*/ 1475259 h 291740"/>
              <a:gd name="T44" fmla="*/ 1311894 w 220303"/>
              <a:gd name="T45" fmla="*/ 1475259 h 291740"/>
              <a:gd name="T46" fmla="*/ 391245 w 220303"/>
              <a:gd name="T47" fmla="*/ 1490893 h 291740"/>
              <a:gd name="T48" fmla="*/ 600524 w 220303"/>
              <a:gd name="T49" fmla="*/ 1698170 h 291740"/>
              <a:gd name="T50" fmla="*/ 600524 w 220303"/>
              <a:gd name="T51" fmla="*/ 1475259 h 291740"/>
              <a:gd name="T52" fmla="*/ 1945560 w 220303"/>
              <a:gd name="T53" fmla="*/ 1377484 h 291740"/>
              <a:gd name="T54" fmla="*/ 1945560 w 220303"/>
              <a:gd name="T55" fmla="*/ 1792046 h 291740"/>
              <a:gd name="T56" fmla="*/ 1709142 w 220303"/>
              <a:gd name="T57" fmla="*/ 1553472 h 291740"/>
              <a:gd name="T58" fmla="*/ 1358377 w 220303"/>
              <a:gd name="T59" fmla="*/ 1377484 h 291740"/>
              <a:gd name="T60" fmla="*/ 1358377 w 220303"/>
              <a:gd name="T61" fmla="*/ 1792046 h 291740"/>
              <a:gd name="T62" fmla="*/ 994084 w 220303"/>
              <a:gd name="T63" fmla="*/ 1428312 h 291740"/>
              <a:gd name="T64" fmla="*/ 600524 w 220303"/>
              <a:gd name="T65" fmla="*/ 1377484 h 291740"/>
              <a:gd name="T66" fmla="*/ 600524 w 220303"/>
              <a:gd name="T67" fmla="*/ 1792046 h 291740"/>
              <a:gd name="T68" fmla="*/ 296467 w 220303"/>
              <a:gd name="T69" fmla="*/ 1490893 h 291740"/>
              <a:gd name="T70" fmla="*/ 1802154 w 220303"/>
              <a:gd name="T71" fmla="*/ 845732 h 291740"/>
              <a:gd name="T72" fmla="*/ 2011436 w 220303"/>
              <a:gd name="T73" fmla="*/ 1053022 h 291740"/>
              <a:gd name="T74" fmla="*/ 2011436 w 220303"/>
              <a:gd name="T75" fmla="*/ 826183 h 291740"/>
              <a:gd name="T76" fmla="*/ 1090972 w 220303"/>
              <a:gd name="T77" fmla="*/ 939611 h 291740"/>
              <a:gd name="T78" fmla="*/ 1199496 w 220303"/>
              <a:gd name="T79" fmla="*/ 826183 h 291740"/>
              <a:gd name="T80" fmla="*/ 616319 w 220303"/>
              <a:gd name="T81" fmla="*/ 1053022 h 291740"/>
              <a:gd name="T82" fmla="*/ 1817657 w 220303"/>
              <a:gd name="T83" fmla="*/ 732323 h 291740"/>
              <a:gd name="T84" fmla="*/ 2123828 w 220303"/>
              <a:gd name="T85" fmla="*/ 1037388 h 291740"/>
              <a:gd name="T86" fmla="*/ 1709142 w 220303"/>
              <a:gd name="T87" fmla="*/ 1037388 h 291740"/>
              <a:gd name="T88" fmla="*/ 1199496 w 220303"/>
              <a:gd name="T89" fmla="*/ 732323 h 291740"/>
              <a:gd name="T90" fmla="*/ 994084 w 220303"/>
              <a:gd name="T91" fmla="*/ 939611 h 291740"/>
              <a:gd name="T92" fmla="*/ 667657 w 220303"/>
              <a:gd name="T93" fmla="*/ 732323 h 291740"/>
              <a:gd name="T94" fmla="*/ 667657 w 220303"/>
              <a:gd name="T95" fmla="*/ 1146885 h 291740"/>
              <a:gd name="T96" fmla="*/ 296467 w 220303"/>
              <a:gd name="T97" fmla="*/ 779269 h 291740"/>
              <a:gd name="T98" fmla="*/ 98718 w 220303"/>
              <a:gd name="T99" fmla="*/ 2653782 h 291740"/>
              <a:gd name="T100" fmla="*/ 98718 w 220303"/>
              <a:gd name="T101" fmla="*/ 550559 h 291740"/>
              <a:gd name="T102" fmla="*/ 1654723 w 220303"/>
              <a:gd name="T103" fmla="*/ 309838 h 291740"/>
              <a:gd name="T104" fmla="*/ 953842 w 220303"/>
              <a:gd name="T105" fmla="*/ 209264 h 291740"/>
              <a:gd name="T106" fmla="*/ 1466438 w 220303"/>
              <a:gd name="T107" fmla="*/ 309838 h 291740"/>
              <a:gd name="T108" fmla="*/ 953842 w 220303"/>
              <a:gd name="T109" fmla="*/ 209264 h 291740"/>
              <a:gd name="T110" fmla="*/ 98718 w 220303"/>
              <a:gd name="T111" fmla="*/ 451540 h 291740"/>
              <a:gd name="T112" fmla="*/ 2175445 w 220303"/>
              <a:gd name="T113" fmla="*/ 95082 h 291740"/>
              <a:gd name="T114" fmla="*/ 2175445 w 220303"/>
              <a:gd name="T115" fmla="*/ 0 h 291740"/>
              <a:gd name="T116" fmla="*/ 2175445 w 220303"/>
              <a:gd name="T117" fmla="*/ 3204328 h 291740"/>
              <a:gd name="T118" fmla="*/ 0 w 220303"/>
              <a:gd name="T119" fmla="*/ 241598 h 29174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303" h="291740">
                <a:moveTo>
                  <a:pt x="86824" y="260350"/>
                </a:moveTo>
                <a:lnTo>
                  <a:pt x="133482" y="260350"/>
                </a:lnTo>
                <a:cubicBezTo>
                  <a:pt x="135975" y="260350"/>
                  <a:pt x="137756" y="262548"/>
                  <a:pt x="137756" y="264746"/>
                </a:cubicBezTo>
                <a:cubicBezTo>
                  <a:pt x="137756" y="267311"/>
                  <a:pt x="135975" y="269509"/>
                  <a:pt x="133482" y="269509"/>
                </a:cubicBezTo>
                <a:lnTo>
                  <a:pt x="86824" y="269509"/>
                </a:lnTo>
                <a:cubicBezTo>
                  <a:pt x="84331" y="269509"/>
                  <a:pt x="82550" y="267311"/>
                  <a:pt x="82550" y="264746"/>
                </a:cubicBezTo>
                <a:cubicBezTo>
                  <a:pt x="82550" y="262548"/>
                  <a:pt x="84331" y="260350"/>
                  <a:pt x="86824" y="260350"/>
                </a:cubicBezTo>
                <a:close/>
                <a:moveTo>
                  <a:pt x="8984" y="250629"/>
                </a:moveTo>
                <a:lnTo>
                  <a:pt x="8984" y="269381"/>
                </a:lnTo>
                <a:cubicBezTo>
                  <a:pt x="8984" y="276954"/>
                  <a:pt x="14735" y="282724"/>
                  <a:pt x="21922" y="282724"/>
                </a:cubicBezTo>
                <a:lnTo>
                  <a:pt x="198021" y="282724"/>
                </a:lnTo>
                <a:cubicBezTo>
                  <a:pt x="205568" y="282724"/>
                  <a:pt x="211318" y="276954"/>
                  <a:pt x="211318" y="269381"/>
                </a:cubicBezTo>
                <a:lnTo>
                  <a:pt x="211318" y="250629"/>
                </a:lnTo>
                <a:lnTo>
                  <a:pt x="8984" y="250629"/>
                </a:lnTo>
                <a:close/>
                <a:moveTo>
                  <a:pt x="164042" y="193052"/>
                </a:moveTo>
                <a:lnTo>
                  <a:pt x="164042" y="212992"/>
                </a:lnTo>
                <a:lnTo>
                  <a:pt x="184503" y="212992"/>
                </a:lnTo>
                <a:lnTo>
                  <a:pt x="184503" y="193052"/>
                </a:lnTo>
                <a:lnTo>
                  <a:pt x="164042" y="193052"/>
                </a:lnTo>
                <a:close/>
                <a:moveTo>
                  <a:pt x="106362" y="193052"/>
                </a:moveTo>
                <a:cubicBezTo>
                  <a:pt x="102481" y="193052"/>
                  <a:pt x="99306" y="195901"/>
                  <a:pt x="99306" y="200173"/>
                </a:cubicBezTo>
                <a:lnTo>
                  <a:pt x="99306" y="205871"/>
                </a:lnTo>
                <a:cubicBezTo>
                  <a:pt x="99306" y="209788"/>
                  <a:pt x="102481" y="212992"/>
                  <a:pt x="106362" y="212992"/>
                </a:cubicBezTo>
                <a:lnTo>
                  <a:pt x="112006" y="212992"/>
                </a:lnTo>
                <a:cubicBezTo>
                  <a:pt x="116240" y="212992"/>
                  <a:pt x="119415" y="209788"/>
                  <a:pt x="119415" y="205871"/>
                </a:cubicBezTo>
                <a:lnTo>
                  <a:pt x="119415" y="200173"/>
                </a:lnTo>
                <a:cubicBezTo>
                  <a:pt x="119415" y="195901"/>
                  <a:pt x="116240" y="193052"/>
                  <a:pt x="112006" y="193052"/>
                </a:cubicBezTo>
                <a:lnTo>
                  <a:pt x="106362" y="193052"/>
                </a:lnTo>
                <a:close/>
                <a:moveTo>
                  <a:pt x="46037" y="193052"/>
                </a:moveTo>
                <a:cubicBezTo>
                  <a:pt x="40286" y="193052"/>
                  <a:pt x="35613" y="197325"/>
                  <a:pt x="35613" y="203022"/>
                </a:cubicBezTo>
                <a:cubicBezTo>
                  <a:pt x="35613" y="208363"/>
                  <a:pt x="40286" y="212992"/>
                  <a:pt x="46037" y="212992"/>
                </a:cubicBezTo>
                <a:cubicBezTo>
                  <a:pt x="51428" y="212992"/>
                  <a:pt x="56101" y="208363"/>
                  <a:pt x="56101" y="203022"/>
                </a:cubicBezTo>
                <a:cubicBezTo>
                  <a:pt x="56101" y="197325"/>
                  <a:pt x="51428" y="193052"/>
                  <a:pt x="46037" y="193052"/>
                </a:cubicBezTo>
                <a:close/>
                <a:moveTo>
                  <a:pt x="159808" y="184150"/>
                </a:moveTo>
                <a:lnTo>
                  <a:pt x="188736" y="184150"/>
                </a:lnTo>
                <a:cubicBezTo>
                  <a:pt x="191206" y="184150"/>
                  <a:pt x="193322" y="185930"/>
                  <a:pt x="193322" y="188423"/>
                </a:cubicBezTo>
                <a:lnTo>
                  <a:pt x="193322" y="217621"/>
                </a:lnTo>
                <a:cubicBezTo>
                  <a:pt x="193322" y="219758"/>
                  <a:pt x="191206" y="221894"/>
                  <a:pt x="188736" y="221894"/>
                </a:cubicBezTo>
                <a:lnTo>
                  <a:pt x="159808" y="221894"/>
                </a:lnTo>
                <a:cubicBezTo>
                  <a:pt x="157692" y="221894"/>
                  <a:pt x="155575" y="219758"/>
                  <a:pt x="155575" y="217621"/>
                </a:cubicBezTo>
                <a:lnTo>
                  <a:pt x="155575" y="188423"/>
                </a:lnTo>
                <a:cubicBezTo>
                  <a:pt x="155575" y="185930"/>
                  <a:pt x="157692" y="184150"/>
                  <a:pt x="159808" y="184150"/>
                </a:cubicBezTo>
                <a:close/>
                <a:moveTo>
                  <a:pt x="106362" y="184150"/>
                </a:moveTo>
                <a:lnTo>
                  <a:pt x="112006" y="184150"/>
                </a:lnTo>
                <a:cubicBezTo>
                  <a:pt x="120826" y="184150"/>
                  <a:pt x="128234" y="191272"/>
                  <a:pt x="128234" y="200173"/>
                </a:cubicBezTo>
                <a:lnTo>
                  <a:pt x="128234" y="205871"/>
                </a:lnTo>
                <a:cubicBezTo>
                  <a:pt x="128234" y="214773"/>
                  <a:pt x="120826" y="221894"/>
                  <a:pt x="112006" y="221894"/>
                </a:cubicBezTo>
                <a:lnTo>
                  <a:pt x="106362" y="221894"/>
                </a:lnTo>
                <a:cubicBezTo>
                  <a:pt x="97542" y="221894"/>
                  <a:pt x="90487" y="214773"/>
                  <a:pt x="90487" y="205871"/>
                </a:cubicBezTo>
                <a:lnTo>
                  <a:pt x="90487" y="200173"/>
                </a:lnTo>
                <a:cubicBezTo>
                  <a:pt x="90487" y="191272"/>
                  <a:pt x="97542" y="184150"/>
                  <a:pt x="106362" y="184150"/>
                </a:cubicBezTo>
                <a:close/>
                <a:moveTo>
                  <a:pt x="46037" y="184150"/>
                </a:moveTo>
                <a:cubicBezTo>
                  <a:pt x="56460" y="184150"/>
                  <a:pt x="64727" y="192340"/>
                  <a:pt x="64727" y="203022"/>
                </a:cubicBezTo>
                <a:cubicBezTo>
                  <a:pt x="64727" y="213348"/>
                  <a:pt x="56460" y="221894"/>
                  <a:pt x="46037" y="221894"/>
                </a:cubicBezTo>
                <a:cubicBezTo>
                  <a:pt x="35254" y="221894"/>
                  <a:pt x="26987" y="213348"/>
                  <a:pt x="26987" y="203022"/>
                </a:cubicBezTo>
                <a:cubicBezTo>
                  <a:pt x="26987" y="192340"/>
                  <a:pt x="35254" y="184150"/>
                  <a:pt x="46037" y="184150"/>
                </a:cubicBezTo>
                <a:close/>
                <a:moveTo>
                  <a:pt x="171450" y="134315"/>
                </a:moveTo>
                <a:cubicBezTo>
                  <a:pt x="167570" y="134315"/>
                  <a:pt x="164042" y="137520"/>
                  <a:pt x="164042" y="141436"/>
                </a:cubicBezTo>
                <a:lnTo>
                  <a:pt x="164042" y="147490"/>
                </a:lnTo>
                <a:cubicBezTo>
                  <a:pt x="164042" y="151407"/>
                  <a:pt x="167570" y="154611"/>
                  <a:pt x="171450" y="154611"/>
                </a:cubicBezTo>
                <a:lnTo>
                  <a:pt x="177095" y="154611"/>
                </a:lnTo>
                <a:cubicBezTo>
                  <a:pt x="180975" y="154611"/>
                  <a:pt x="184503" y="151407"/>
                  <a:pt x="184503" y="147490"/>
                </a:cubicBezTo>
                <a:lnTo>
                  <a:pt x="184503" y="141436"/>
                </a:lnTo>
                <a:cubicBezTo>
                  <a:pt x="184503" y="137520"/>
                  <a:pt x="180975" y="134315"/>
                  <a:pt x="177095" y="134315"/>
                </a:cubicBezTo>
                <a:lnTo>
                  <a:pt x="171450" y="134315"/>
                </a:lnTo>
                <a:close/>
                <a:moveTo>
                  <a:pt x="99306" y="134315"/>
                </a:moveTo>
                <a:lnTo>
                  <a:pt x="99306" y="154611"/>
                </a:lnTo>
                <a:lnTo>
                  <a:pt x="119415" y="154611"/>
                </a:lnTo>
                <a:lnTo>
                  <a:pt x="119415" y="134315"/>
                </a:lnTo>
                <a:lnTo>
                  <a:pt x="99306" y="134315"/>
                </a:lnTo>
                <a:close/>
                <a:moveTo>
                  <a:pt x="37051" y="134315"/>
                </a:moveTo>
                <a:cubicBezTo>
                  <a:pt x="36332" y="134315"/>
                  <a:pt x="35613" y="135027"/>
                  <a:pt x="35613" y="135739"/>
                </a:cubicBezTo>
                <a:lnTo>
                  <a:pt x="35613" y="153187"/>
                </a:lnTo>
                <a:cubicBezTo>
                  <a:pt x="35613" y="153899"/>
                  <a:pt x="36332" y="154611"/>
                  <a:pt x="37051" y="154611"/>
                </a:cubicBezTo>
                <a:lnTo>
                  <a:pt x="54663" y="154611"/>
                </a:lnTo>
                <a:cubicBezTo>
                  <a:pt x="55742" y="154611"/>
                  <a:pt x="56101" y="153899"/>
                  <a:pt x="56101" y="153187"/>
                </a:cubicBezTo>
                <a:lnTo>
                  <a:pt x="56101" y="135739"/>
                </a:lnTo>
                <a:cubicBezTo>
                  <a:pt x="56101" y="135027"/>
                  <a:pt x="55742" y="134315"/>
                  <a:pt x="54663" y="134315"/>
                </a:cubicBezTo>
                <a:lnTo>
                  <a:pt x="37051" y="134315"/>
                </a:lnTo>
                <a:close/>
                <a:moveTo>
                  <a:pt x="171450" y="125413"/>
                </a:moveTo>
                <a:lnTo>
                  <a:pt x="177095" y="125413"/>
                </a:lnTo>
                <a:cubicBezTo>
                  <a:pt x="185914" y="125413"/>
                  <a:pt x="193322" y="132535"/>
                  <a:pt x="193322" y="141436"/>
                </a:cubicBezTo>
                <a:lnTo>
                  <a:pt x="193322" y="147490"/>
                </a:lnTo>
                <a:cubicBezTo>
                  <a:pt x="193322" y="156036"/>
                  <a:pt x="185914" y="163157"/>
                  <a:pt x="177095" y="163157"/>
                </a:cubicBezTo>
                <a:lnTo>
                  <a:pt x="171450" y="163157"/>
                </a:lnTo>
                <a:cubicBezTo>
                  <a:pt x="162631" y="163157"/>
                  <a:pt x="155575" y="156036"/>
                  <a:pt x="155575" y="147490"/>
                </a:cubicBezTo>
                <a:lnTo>
                  <a:pt x="155575" y="141436"/>
                </a:lnTo>
                <a:cubicBezTo>
                  <a:pt x="155575" y="132535"/>
                  <a:pt x="162631" y="125413"/>
                  <a:pt x="171450" y="125413"/>
                </a:cubicBezTo>
                <a:close/>
                <a:moveTo>
                  <a:pt x="95073" y="125413"/>
                </a:moveTo>
                <a:lnTo>
                  <a:pt x="123648" y="125413"/>
                </a:lnTo>
                <a:cubicBezTo>
                  <a:pt x="126117" y="125413"/>
                  <a:pt x="128234" y="127550"/>
                  <a:pt x="128234" y="130042"/>
                </a:cubicBezTo>
                <a:lnTo>
                  <a:pt x="128234" y="158884"/>
                </a:lnTo>
                <a:cubicBezTo>
                  <a:pt x="128234" y="161377"/>
                  <a:pt x="126117" y="163157"/>
                  <a:pt x="123648" y="163157"/>
                </a:cubicBezTo>
                <a:lnTo>
                  <a:pt x="95073" y="163157"/>
                </a:lnTo>
                <a:cubicBezTo>
                  <a:pt x="92604" y="163157"/>
                  <a:pt x="90487" y="161377"/>
                  <a:pt x="90487" y="158884"/>
                </a:cubicBezTo>
                <a:lnTo>
                  <a:pt x="90487" y="130042"/>
                </a:lnTo>
                <a:cubicBezTo>
                  <a:pt x="90487" y="127550"/>
                  <a:pt x="92604" y="125413"/>
                  <a:pt x="95073" y="125413"/>
                </a:cubicBezTo>
                <a:close/>
                <a:moveTo>
                  <a:pt x="37051" y="125413"/>
                </a:moveTo>
                <a:lnTo>
                  <a:pt x="54663" y="125413"/>
                </a:lnTo>
                <a:cubicBezTo>
                  <a:pt x="60414" y="125413"/>
                  <a:pt x="64727" y="130042"/>
                  <a:pt x="64727" y="135739"/>
                </a:cubicBezTo>
                <a:lnTo>
                  <a:pt x="64727" y="153187"/>
                </a:lnTo>
                <a:cubicBezTo>
                  <a:pt x="64727" y="158884"/>
                  <a:pt x="60414" y="163157"/>
                  <a:pt x="54663" y="163157"/>
                </a:cubicBezTo>
                <a:lnTo>
                  <a:pt x="37051" y="163157"/>
                </a:lnTo>
                <a:cubicBezTo>
                  <a:pt x="31660" y="163157"/>
                  <a:pt x="26987" y="158884"/>
                  <a:pt x="26987" y="153187"/>
                </a:cubicBezTo>
                <a:lnTo>
                  <a:pt x="26987" y="135739"/>
                </a:lnTo>
                <a:cubicBezTo>
                  <a:pt x="26987" y="130042"/>
                  <a:pt x="31660" y="125413"/>
                  <a:pt x="37051" y="125413"/>
                </a:cubicBezTo>
                <a:close/>
                <a:moveTo>
                  <a:pt x="165453" y="75221"/>
                </a:moveTo>
                <a:cubicBezTo>
                  <a:pt x="165100" y="75221"/>
                  <a:pt x="164042" y="75933"/>
                  <a:pt x="164042" y="77001"/>
                </a:cubicBezTo>
                <a:lnTo>
                  <a:pt x="164042" y="94449"/>
                </a:lnTo>
                <a:cubicBezTo>
                  <a:pt x="164042" y="95161"/>
                  <a:pt x="165100" y="95873"/>
                  <a:pt x="165453" y="95873"/>
                </a:cubicBezTo>
                <a:lnTo>
                  <a:pt x="183092" y="95873"/>
                </a:lnTo>
                <a:cubicBezTo>
                  <a:pt x="183797" y="95873"/>
                  <a:pt x="184503" y="95161"/>
                  <a:pt x="184503" y="94449"/>
                </a:cubicBezTo>
                <a:lnTo>
                  <a:pt x="184503" y="77001"/>
                </a:lnTo>
                <a:cubicBezTo>
                  <a:pt x="184503" y="75933"/>
                  <a:pt x="183797" y="75221"/>
                  <a:pt x="183092" y="75221"/>
                </a:cubicBezTo>
                <a:lnTo>
                  <a:pt x="165453" y="75221"/>
                </a:lnTo>
                <a:close/>
                <a:moveTo>
                  <a:pt x="109184" y="75221"/>
                </a:moveTo>
                <a:cubicBezTo>
                  <a:pt x="103540" y="75221"/>
                  <a:pt x="99306" y="79850"/>
                  <a:pt x="99306" y="85547"/>
                </a:cubicBezTo>
                <a:cubicBezTo>
                  <a:pt x="99306" y="91244"/>
                  <a:pt x="103540" y="95873"/>
                  <a:pt x="109184" y="95873"/>
                </a:cubicBezTo>
                <a:cubicBezTo>
                  <a:pt x="114829" y="95873"/>
                  <a:pt x="119415" y="91244"/>
                  <a:pt x="119415" y="85547"/>
                </a:cubicBezTo>
                <a:cubicBezTo>
                  <a:pt x="119415" y="79850"/>
                  <a:pt x="114829" y="75221"/>
                  <a:pt x="109184" y="75221"/>
                </a:cubicBezTo>
                <a:close/>
                <a:moveTo>
                  <a:pt x="35613" y="75221"/>
                </a:moveTo>
                <a:lnTo>
                  <a:pt x="35613" y="95873"/>
                </a:lnTo>
                <a:lnTo>
                  <a:pt x="56101" y="95873"/>
                </a:lnTo>
                <a:lnTo>
                  <a:pt x="56101" y="75221"/>
                </a:lnTo>
                <a:lnTo>
                  <a:pt x="35613" y="75221"/>
                </a:lnTo>
                <a:close/>
                <a:moveTo>
                  <a:pt x="165453" y="66675"/>
                </a:moveTo>
                <a:lnTo>
                  <a:pt x="183092" y="66675"/>
                </a:lnTo>
                <a:cubicBezTo>
                  <a:pt x="188383" y="66675"/>
                  <a:pt x="193322" y="70948"/>
                  <a:pt x="193322" y="77001"/>
                </a:cubicBezTo>
                <a:lnTo>
                  <a:pt x="193322" y="94449"/>
                </a:lnTo>
                <a:cubicBezTo>
                  <a:pt x="193322" y="99790"/>
                  <a:pt x="188383" y="104419"/>
                  <a:pt x="183092" y="104419"/>
                </a:cubicBezTo>
                <a:lnTo>
                  <a:pt x="165453" y="104419"/>
                </a:lnTo>
                <a:cubicBezTo>
                  <a:pt x="160161" y="104419"/>
                  <a:pt x="155575" y="99790"/>
                  <a:pt x="155575" y="94449"/>
                </a:cubicBezTo>
                <a:lnTo>
                  <a:pt x="155575" y="77001"/>
                </a:lnTo>
                <a:cubicBezTo>
                  <a:pt x="155575" y="70948"/>
                  <a:pt x="160161" y="66675"/>
                  <a:pt x="165453" y="66675"/>
                </a:cubicBezTo>
                <a:close/>
                <a:moveTo>
                  <a:pt x="109184" y="66675"/>
                </a:moveTo>
                <a:cubicBezTo>
                  <a:pt x="119767" y="66675"/>
                  <a:pt x="128234" y="75221"/>
                  <a:pt x="128234" y="85547"/>
                </a:cubicBezTo>
                <a:cubicBezTo>
                  <a:pt x="128234" y="95873"/>
                  <a:pt x="119767" y="104419"/>
                  <a:pt x="109184" y="104419"/>
                </a:cubicBezTo>
                <a:cubicBezTo>
                  <a:pt x="98954" y="104419"/>
                  <a:pt x="90487" y="95873"/>
                  <a:pt x="90487" y="85547"/>
                </a:cubicBezTo>
                <a:cubicBezTo>
                  <a:pt x="90487" y="75221"/>
                  <a:pt x="98954" y="66675"/>
                  <a:pt x="109184" y="66675"/>
                </a:cubicBezTo>
                <a:close/>
                <a:moveTo>
                  <a:pt x="31300" y="66675"/>
                </a:moveTo>
                <a:lnTo>
                  <a:pt x="60774" y="66675"/>
                </a:lnTo>
                <a:cubicBezTo>
                  <a:pt x="62930" y="66675"/>
                  <a:pt x="64727" y="68812"/>
                  <a:pt x="64727" y="70948"/>
                </a:cubicBezTo>
                <a:lnTo>
                  <a:pt x="64727" y="100146"/>
                </a:lnTo>
                <a:cubicBezTo>
                  <a:pt x="64727" y="102639"/>
                  <a:pt x="62930" y="104419"/>
                  <a:pt x="60774" y="104419"/>
                </a:cubicBezTo>
                <a:lnTo>
                  <a:pt x="31300" y="104419"/>
                </a:lnTo>
                <a:cubicBezTo>
                  <a:pt x="28784" y="104419"/>
                  <a:pt x="26987" y="102639"/>
                  <a:pt x="26987" y="100146"/>
                </a:cubicBezTo>
                <a:lnTo>
                  <a:pt x="26987" y="70948"/>
                </a:lnTo>
                <a:cubicBezTo>
                  <a:pt x="26987" y="68812"/>
                  <a:pt x="28784" y="66675"/>
                  <a:pt x="31300" y="66675"/>
                </a:cubicBezTo>
                <a:close/>
                <a:moveTo>
                  <a:pt x="8984" y="50126"/>
                </a:moveTo>
                <a:lnTo>
                  <a:pt x="8984" y="241614"/>
                </a:lnTo>
                <a:lnTo>
                  <a:pt x="211318" y="241614"/>
                </a:lnTo>
                <a:lnTo>
                  <a:pt x="211318" y="50126"/>
                </a:lnTo>
                <a:lnTo>
                  <a:pt x="8984" y="50126"/>
                </a:lnTo>
                <a:close/>
                <a:moveTo>
                  <a:pt x="150622" y="19050"/>
                </a:moveTo>
                <a:cubicBezTo>
                  <a:pt x="152908" y="19050"/>
                  <a:pt x="155194" y="21248"/>
                  <a:pt x="155194" y="23446"/>
                </a:cubicBezTo>
                <a:cubicBezTo>
                  <a:pt x="155194" y="26011"/>
                  <a:pt x="152908" y="28209"/>
                  <a:pt x="150622" y="28209"/>
                </a:cubicBezTo>
                <a:cubicBezTo>
                  <a:pt x="147955" y="28209"/>
                  <a:pt x="146050" y="26011"/>
                  <a:pt x="146050" y="23446"/>
                </a:cubicBezTo>
                <a:cubicBezTo>
                  <a:pt x="146050" y="21248"/>
                  <a:pt x="147955" y="19050"/>
                  <a:pt x="150622" y="19050"/>
                </a:cubicBezTo>
                <a:close/>
                <a:moveTo>
                  <a:pt x="86824" y="19050"/>
                </a:moveTo>
                <a:lnTo>
                  <a:pt x="133482" y="19050"/>
                </a:lnTo>
                <a:cubicBezTo>
                  <a:pt x="135975" y="19050"/>
                  <a:pt x="137756" y="21248"/>
                  <a:pt x="137756" y="23446"/>
                </a:cubicBezTo>
                <a:cubicBezTo>
                  <a:pt x="137756" y="26011"/>
                  <a:pt x="135975" y="28209"/>
                  <a:pt x="133482" y="28209"/>
                </a:cubicBezTo>
                <a:lnTo>
                  <a:pt x="86824" y="28209"/>
                </a:lnTo>
                <a:cubicBezTo>
                  <a:pt x="84331" y="28209"/>
                  <a:pt x="82550" y="26011"/>
                  <a:pt x="82550" y="23446"/>
                </a:cubicBezTo>
                <a:cubicBezTo>
                  <a:pt x="82550" y="21248"/>
                  <a:pt x="84331" y="19050"/>
                  <a:pt x="86824" y="19050"/>
                </a:cubicBezTo>
                <a:close/>
                <a:moveTo>
                  <a:pt x="21922" y="8655"/>
                </a:moveTo>
                <a:cubicBezTo>
                  <a:pt x="14735" y="8655"/>
                  <a:pt x="8984" y="14785"/>
                  <a:pt x="8984" y="21998"/>
                </a:cubicBezTo>
                <a:lnTo>
                  <a:pt x="8984" y="41110"/>
                </a:lnTo>
                <a:lnTo>
                  <a:pt x="211318" y="41110"/>
                </a:lnTo>
                <a:lnTo>
                  <a:pt x="211318" y="21998"/>
                </a:lnTo>
                <a:cubicBezTo>
                  <a:pt x="211318" y="14785"/>
                  <a:pt x="205568" y="8655"/>
                  <a:pt x="198021" y="8655"/>
                </a:cubicBezTo>
                <a:lnTo>
                  <a:pt x="21922" y="8655"/>
                </a:lnTo>
                <a:close/>
                <a:moveTo>
                  <a:pt x="21922" y="0"/>
                </a:moveTo>
                <a:lnTo>
                  <a:pt x="198021" y="0"/>
                </a:lnTo>
                <a:cubicBezTo>
                  <a:pt x="210240" y="0"/>
                  <a:pt x="220303" y="9737"/>
                  <a:pt x="220303" y="21998"/>
                </a:cubicBezTo>
                <a:lnTo>
                  <a:pt x="220303" y="269381"/>
                </a:lnTo>
                <a:cubicBezTo>
                  <a:pt x="220303" y="282003"/>
                  <a:pt x="210240" y="291740"/>
                  <a:pt x="198021" y="291740"/>
                </a:cubicBezTo>
                <a:lnTo>
                  <a:pt x="21922" y="291740"/>
                </a:lnTo>
                <a:cubicBezTo>
                  <a:pt x="9703" y="291740"/>
                  <a:pt x="0" y="282003"/>
                  <a:pt x="0" y="269381"/>
                </a:cubicBezTo>
                <a:lnTo>
                  <a:pt x="0" y="21998"/>
                </a:lnTo>
                <a:cubicBezTo>
                  <a:pt x="0" y="9737"/>
                  <a:pt x="9703" y="0"/>
                  <a:pt x="219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xmlns="" id="{4B9DC3DF-9D81-0340-BCBD-F1B964EC1944}"/>
              </a:ext>
            </a:extLst>
          </p:cNvPr>
          <p:cNvSpPr txBox="1">
            <a:spLocks/>
          </p:cNvSpPr>
          <p:nvPr/>
        </p:nvSpPr>
        <p:spPr>
          <a:xfrm>
            <a:off x="479565" y="4283687"/>
            <a:ext cx="4652105" cy="1200329"/>
          </a:xfrm>
          <a:prstGeom prst="rect">
            <a:avLst/>
          </a:prstGeom>
        </p:spPr>
        <p:txBody>
          <a:bodyPr vert="horz" wrap="square" lIns="45720" tIns="22860" rIns="45720" bIns="22860" rtlCol="0" anchor="b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CB6BC8E9-2FF5-7C43-B2A8-A35F796F298B}"/>
              </a:ext>
            </a:extLst>
          </p:cNvPr>
          <p:cNvSpPr txBox="1">
            <a:spLocks/>
          </p:cNvSpPr>
          <p:nvPr/>
        </p:nvSpPr>
        <p:spPr>
          <a:xfrm>
            <a:off x="6586536" y="1659739"/>
            <a:ext cx="5221836" cy="120032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7529AB79-4546-DC42-A7FC-BAE31412D55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6A4BEE45-EAC4-E541-8F65-0503E43F1269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xmlns="" id="{180AAFD2-520B-2744-B447-D245C8AEC306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CB39B070-2152-5B4A-A70F-CCFB10400373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82233605-EDF9-7844-B4A3-17CE5A810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39" name="Номер слайда 3">
            <a:extLst>
              <a:ext uri="{FF2B5EF4-FFF2-40B4-BE49-F238E27FC236}">
                <a16:creationId xmlns:a16="http://schemas.microsoft.com/office/drawing/2014/main" xmlns="" id="{EFA29A43-70D8-7344-9029-E7600A90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70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1EDA97-FC2F-B84D-9F5F-9237B6135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6F025E86-C154-1247-88D6-309F6539B845}"/>
              </a:ext>
            </a:extLst>
          </p:cNvPr>
          <p:cNvSpPr/>
          <p:nvPr/>
        </p:nvSpPr>
        <p:spPr>
          <a:xfrm rot="5400000">
            <a:off x="1289851" y="2182161"/>
            <a:ext cx="71438" cy="1449234"/>
          </a:xfrm>
          <a:prstGeom prst="rect">
            <a:avLst/>
          </a:prstGeom>
          <a:solidFill>
            <a:srgbClr val="08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3DC715B5-A38D-1F47-8AC0-3E900B8BD0D8}"/>
              </a:ext>
            </a:extLst>
          </p:cNvPr>
          <p:cNvSpPr/>
          <p:nvPr/>
        </p:nvSpPr>
        <p:spPr>
          <a:xfrm rot="5400000">
            <a:off x="3829912" y="3395474"/>
            <a:ext cx="71438" cy="9850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7348C809-605F-C74F-8904-81F5B0E790C9}"/>
              </a:ext>
            </a:extLst>
          </p:cNvPr>
          <p:cNvSpPr/>
          <p:nvPr/>
        </p:nvSpPr>
        <p:spPr>
          <a:xfrm rot="5400000">
            <a:off x="4038206" y="3992404"/>
            <a:ext cx="311556" cy="32835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object 67">
            <a:extLst>
              <a:ext uri="{FF2B5EF4-FFF2-40B4-BE49-F238E27FC236}">
                <a16:creationId xmlns:a16="http://schemas.microsoft.com/office/drawing/2014/main" xmlns="" id="{6DF70102-8643-614A-8B1B-655D0F533087}"/>
              </a:ext>
            </a:extLst>
          </p:cNvPr>
          <p:cNvSpPr txBox="1">
            <a:spLocks/>
          </p:cNvSpPr>
          <p:nvPr/>
        </p:nvSpPr>
        <p:spPr>
          <a:xfrm>
            <a:off x="565234" y="3169854"/>
            <a:ext cx="4363434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en"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BB1EFBC6-8E04-B24A-8B85-E1237FACC9C4}"/>
              </a:ext>
            </a:extLst>
          </p:cNvPr>
          <p:cNvSpPr/>
          <p:nvPr/>
        </p:nvSpPr>
        <p:spPr>
          <a:xfrm rot="5400000">
            <a:off x="606927" y="2500101"/>
            <a:ext cx="299099" cy="328353"/>
          </a:xfrm>
          <a:prstGeom prst="rect">
            <a:avLst/>
          </a:prstGeom>
          <a:solidFill>
            <a:srgbClr val="338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8A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61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77D996-2ED0-994E-9CD2-AD1EBA19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4727550-514E-BC44-B7E2-7C0BD857A2AD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3D011EA-4130-4D43-B6E4-3F5D414D464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6285273-E4F1-A044-ADE2-05837C59DEE1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66">
            <a:extLst>
              <a:ext uri="{FF2B5EF4-FFF2-40B4-BE49-F238E27FC236}">
                <a16:creationId xmlns:a16="http://schemas.microsoft.com/office/drawing/2014/main" xmlns="" id="{E5BCFA85-79BE-C447-8124-4E769D91FFED}"/>
              </a:ext>
            </a:extLst>
          </p:cNvPr>
          <p:cNvGrpSpPr/>
          <p:nvPr/>
        </p:nvGrpSpPr>
        <p:grpSpPr>
          <a:xfrm>
            <a:off x="1442587" y="1539472"/>
            <a:ext cx="6772023" cy="4163112"/>
            <a:chOff x="10845673" y="3980566"/>
            <a:chExt cx="8701219" cy="5349088"/>
          </a:xfrm>
        </p:grpSpPr>
        <p:sp>
          <p:nvSpPr>
            <p:cNvPr id="13" name="Shape 28341">
              <a:extLst>
                <a:ext uri="{FF2B5EF4-FFF2-40B4-BE49-F238E27FC236}">
                  <a16:creationId xmlns:a16="http://schemas.microsoft.com/office/drawing/2014/main" xmlns="" id="{259283BF-0DA1-3B48-8E62-D09D66993BE8}"/>
                </a:ext>
              </a:extLst>
            </p:cNvPr>
            <p:cNvSpPr/>
            <p:nvPr/>
          </p:nvSpPr>
          <p:spPr>
            <a:xfrm>
              <a:off x="11510168" y="3980566"/>
              <a:ext cx="2678909" cy="534908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hape 28342">
              <a:extLst>
                <a:ext uri="{FF2B5EF4-FFF2-40B4-BE49-F238E27FC236}">
                  <a16:creationId xmlns:a16="http://schemas.microsoft.com/office/drawing/2014/main" xmlns="" id="{D29CCCF5-586F-BB42-BBB7-40DB33BFB194}"/>
                </a:ext>
              </a:extLst>
            </p:cNvPr>
            <p:cNvSpPr/>
            <p:nvPr/>
          </p:nvSpPr>
          <p:spPr>
            <a:xfrm>
              <a:off x="11510168" y="3980566"/>
              <a:ext cx="2678909" cy="72128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endParaRPr sz="1407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hape 28344">
              <a:extLst>
                <a:ext uri="{FF2B5EF4-FFF2-40B4-BE49-F238E27FC236}">
                  <a16:creationId xmlns:a16="http://schemas.microsoft.com/office/drawing/2014/main" xmlns="" id="{47E387F6-D8E9-DF41-B8D7-417CD02253B4}"/>
                </a:ext>
              </a:extLst>
            </p:cNvPr>
            <p:cNvSpPr/>
            <p:nvPr/>
          </p:nvSpPr>
          <p:spPr>
            <a:xfrm>
              <a:off x="14189075" y="3980566"/>
              <a:ext cx="2678909" cy="5349087"/>
            </a:xfrm>
            <a:prstGeom prst="rect">
              <a:avLst/>
            </a:prstGeom>
            <a:solidFill>
              <a:srgbClr val="3484C9">
                <a:alpha val="3190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hape 28346">
              <a:extLst>
                <a:ext uri="{FF2B5EF4-FFF2-40B4-BE49-F238E27FC236}">
                  <a16:creationId xmlns:a16="http://schemas.microsoft.com/office/drawing/2014/main" xmlns="" id="{0206CE60-921F-8442-944E-A635AC435ADD}"/>
                </a:ext>
              </a:extLst>
            </p:cNvPr>
            <p:cNvSpPr/>
            <p:nvPr/>
          </p:nvSpPr>
          <p:spPr>
            <a:xfrm flipH="1" flipV="1">
              <a:off x="12392353" y="7357485"/>
              <a:ext cx="1" cy="196387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lg" len="lg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hape 28347">
              <a:extLst>
                <a:ext uri="{FF2B5EF4-FFF2-40B4-BE49-F238E27FC236}">
                  <a16:creationId xmlns:a16="http://schemas.microsoft.com/office/drawing/2014/main" xmlns="" id="{D45CC5DF-9219-F741-B7CC-C4DCAC5DB75B}"/>
                </a:ext>
              </a:extLst>
            </p:cNvPr>
            <p:cNvSpPr/>
            <p:nvPr/>
          </p:nvSpPr>
          <p:spPr>
            <a:xfrm flipH="1" flipV="1">
              <a:off x="13306894" y="5661635"/>
              <a:ext cx="1" cy="365972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lg" len="lg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Shape 28349">
              <a:extLst>
                <a:ext uri="{FF2B5EF4-FFF2-40B4-BE49-F238E27FC236}">
                  <a16:creationId xmlns:a16="http://schemas.microsoft.com/office/drawing/2014/main" xmlns="" id="{04DC9EF8-53F9-6D42-B906-0E98BD420CFE}"/>
                </a:ext>
              </a:extLst>
            </p:cNvPr>
            <p:cNvSpPr/>
            <p:nvPr/>
          </p:nvSpPr>
          <p:spPr>
            <a:xfrm>
              <a:off x="14189075" y="3980566"/>
              <a:ext cx="2678909" cy="534908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hape 28350">
              <a:extLst>
                <a:ext uri="{FF2B5EF4-FFF2-40B4-BE49-F238E27FC236}">
                  <a16:creationId xmlns:a16="http://schemas.microsoft.com/office/drawing/2014/main" xmlns="" id="{0063F1A4-07FD-8D4C-A501-B3EAE415333A}"/>
                </a:ext>
              </a:extLst>
            </p:cNvPr>
            <p:cNvSpPr/>
            <p:nvPr/>
          </p:nvSpPr>
          <p:spPr>
            <a:xfrm>
              <a:off x="14189075" y="3980566"/>
              <a:ext cx="2678909" cy="72128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endParaRPr sz="1407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hape 28352">
              <a:extLst>
                <a:ext uri="{FF2B5EF4-FFF2-40B4-BE49-F238E27FC236}">
                  <a16:creationId xmlns:a16="http://schemas.microsoft.com/office/drawing/2014/main" xmlns="" id="{46946299-6E4E-3E46-8A12-EA370E7DC819}"/>
                </a:ext>
              </a:extLst>
            </p:cNvPr>
            <p:cNvSpPr/>
            <p:nvPr/>
          </p:nvSpPr>
          <p:spPr>
            <a:xfrm flipH="1" flipV="1">
              <a:off x="15071260" y="5393610"/>
              <a:ext cx="1" cy="392775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lg" len="lg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hape 28353">
              <a:extLst>
                <a:ext uri="{FF2B5EF4-FFF2-40B4-BE49-F238E27FC236}">
                  <a16:creationId xmlns:a16="http://schemas.microsoft.com/office/drawing/2014/main" xmlns="" id="{CAB3330D-E752-1B42-9500-40C093BFB666}"/>
                </a:ext>
              </a:extLst>
            </p:cNvPr>
            <p:cNvSpPr/>
            <p:nvPr/>
          </p:nvSpPr>
          <p:spPr>
            <a:xfrm flipH="1" flipV="1">
              <a:off x="15985801" y="6406386"/>
              <a:ext cx="1" cy="291497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lg" len="lg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Shape 28355">
              <a:extLst>
                <a:ext uri="{FF2B5EF4-FFF2-40B4-BE49-F238E27FC236}">
                  <a16:creationId xmlns:a16="http://schemas.microsoft.com/office/drawing/2014/main" xmlns="" id="{F359FEC6-4096-5A47-B0CD-74E935ADCE32}"/>
                </a:ext>
              </a:extLst>
            </p:cNvPr>
            <p:cNvSpPr/>
            <p:nvPr/>
          </p:nvSpPr>
          <p:spPr>
            <a:xfrm>
              <a:off x="16867983" y="3980566"/>
              <a:ext cx="2678909" cy="534908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hape 28356">
              <a:extLst>
                <a:ext uri="{FF2B5EF4-FFF2-40B4-BE49-F238E27FC236}">
                  <a16:creationId xmlns:a16="http://schemas.microsoft.com/office/drawing/2014/main" xmlns="" id="{DB16FB4D-B120-BA41-994E-A5AF747EC284}"/>
                </a:ext>
              </a:extLst>
            </p:cNvPr>
            <p:cNvSpPr/>
            <p:nvPr/>
          </p:nvSpPr>
          <p:spPr>
            <a:xfrm>
              <a:off x="16867983" y="3980566"/>
              <a:ext cx="2678909" cy="7212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endParaRPr sz="1407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Shape 28358">
              <a:extLst>
                <a:ext uri="{FF2B5EF4-FFF2-40B4-BE49-F238E27FC236}">
                  <a16:creationId xmlns:a16="http://schemas.microsoft.com/office/drawing/2014/main" xmlns="" id="{6FFDE524-C2E5-3E45-90EA-EEF8E8499C71}"/>
                </a:ext>
              </a:extLst>
            </p:cNvPr>
            <p:cNvSpPr/>
            <p:nvPr/>
          </p:nvSpPr>
          <p:spPr>
            <a:xfrm flipH="1" flipV="1">
              <a:off x="17750167" y="6936885"/>
              <a:ext cx="1" cy="238447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lg" len="lg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Shape 28359">
              <a:extLst>
                <a:ext uri="{FF2B5EF4-FFF2-40B4-BE49-F238E27FC236}">
                  <a16:creationId xmlns:a16="http://schemas.microsoft.com/office/drawing/2014/main" xmlns="" id="{D116673F-4107-C940-BB49-F6DCFCCEB906}"/>
                </a:ext>
              </a:extLst>
            </p:cNvPr>
            <p:cNvSpPr/>
            <p:nvPr/>
          </p:nvSpPr>
          <p:spPr>
            <a:xfrm flipH="1" flipV="1">
              <a:off x="18664708" y="5661635"/>
              <a:ext cx="1" cy="365972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triangle" w="lg" len="lg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hape 28369">
              <a:extLst>
                <a:ext uri="{FF2B5EF4-FFF2-40B4-BE49-F238E27FC236}">
                  <a16:creationId xmlns:a16="http://schemas.microsoft.com/office/drawing/2014/main" xmlns="" id="{8E2B820D-E6F5-0445-A5EB-1946497C0108}"/>
                </a:ext>
              </a:extLst>
            </p:cNvPr>
            <p:cNvSpPr/>
            <p:nvPr/>
          </p:nvSpPr>
          <p:spPr>
            <a:xfrm>
              <a:off x="10845673" y="8819883"/>
              <a:ext cx="532891" cy="23497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hape 28370">
              <a:extLst>
                <a:ext uri="{FF2B5EF4-FFF2-40B4-BE49-F238E27FC236}">
                  <a16:creationId xmlns:a16="http://schemas.microsoft.com/office/drawing/2014/main" xmlns="" id="{3A296BFF-5536-2B40-858C-C8A4A361356F}"/>
                </a:ext>
              </a:extLst>
            </p:cNvPr>
            <p:cNvSpPr/>
            <p:nvPr/>
          </p:nvSpPr>
          <p:spPr>
            <a:xfrm>
              <a:off x="10845673" y="8361376"/>
              <a:ext cx="532891" cy="23498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Shape 28371">
              <a:extLst>
                <a:ext uri="{FF2B5EF4-FFF2-40B4-BE49-F238E27FC236}">
                  <a16:creationId xmlns:a16="http://schemas.microsoft.com/office/drawing/2014/main" xmlns="" id="{0B4FCE39-899C-1842-99EB-C55F4ECF5F14}"/>
                </a:ext>
              </a:extLst>
            </p:cNvPr>
            <p:cNvSpPr/>
            <p:nvPr/>
          </p:nvSpPr>
          <p:spPr>
            <a:xfrm>
              <a:off x="10845673" y="7902872"/>
              <a:ext cx="532891" cy="23497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Shape 28372">
              <a:extLst>
                <a:ext uri="{FF2B5EF4-FFF2-40B4-BE49-F238E27FC236}">
                  <a16:creationId xmlns:a16="http://schemas.microsoft.com/office/drawing/2014/main" xmlns="" id="{DBC7B893-C0D9-604F-84BF-76DC401CE378}"/>
                </a:ext>
              </a:extLst>
            </p:cNvPr>
            <p:cNvSpPr/>
            <p:nvPr/>
          </p:nvSpPr>
          <p:spPr>
            <a:xfrm>
              <a:off x="10845673" y="7444366"/>
              <a:ext cx="532891" cy="23497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Shape 28373">
              <a:extLst>
                <a:ext uri="{FF2B5EF4-FFF2-40B4-BE49-F238E27FC236}">
                  <a16:creationId xmlns:a16="http://schemas.microsoft.com/office/drawing/2014/main" xmlns="" id="{55B6D7FD-D3D0-1547-B348-5F23839C7487}"/>
                </a:ext>
              </a:extLst>
            </p:cNvPr>
            <p:cNvSpPr/>
            <p:nvPr/>
          </p:nvSpPr>
          <p:spPr>
            <a:xfrm>
              <a:off x="10845673" y="6527355"/>
              <a:ext cx="532891" cy="23498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hape 28374">
              <a:extLst>
                <a:ext uri="{FF2B5EF4-FFF2-40B4-BE49-F238E27FC236}">
                  <a16:creationId xmlns:a16="http://schemas.microsoft.com/office/drawing/2014/main" xmlns="" id="{82D95494-D45A-3340-B46B-9603F5A4398B}"/>
                </a:ext>
              </a:extLst>
            </p:cNvPr>
            <p:cNvSpPr/>
            <p:nvPr/>
          </p:nvSpPr>
          <p:spPr>
            <a:xfrm>
              <a:off x="10845673" y="6068849"/>
              <a:ext cx="532891" cy="23498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hape 28375">
              <a:extLst>
                <a:ext uri="{FF2B5EF4-FFF2-40B4-BE49-F238E27FC236}">
                  <a16:creationId xmlns:a16="http://schemas.microsoft.com/office/drawing/2014/main" xmlns="" id="{9FB9D7AD-6B9E-4648-B70B-70E54A3BFADF}"/>
                </a:ext>
              </a:extLst>
            </p:cNvPr>
            <p:cNvSpPr/>
            <p:nvPr/>
          </p:nvSpPr>
          <p:spPr>
            <a:xfrm>
              <a:off x="10845673" y="5610344"/>
              <a:ext cx="532891" cy="23498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hape 28376">
              <a:extLst>
                <a:ext uri="{FF2B5EF4-FFF2-40B4-BE49-F238E27FC236}">
                  <a16:creationId xmlns:a16="http://schemas.microsoft.com/office/drawing/2014/main" xmlns="" id="{06A52C1D-64C2-D04B-9515-EB99EDFBCCA1}"/>
                </a:ext>
              </a:extLst>
            </p:cNvPr>
            <p:cNvSpPr/>
            <p:nvPr/>
          </p:nvSpPr>
          <p:spPr>
            <a:xfrm>
              <a:off x="10845673" y="5151838"/>
              <a:ext cx="532891" cy="23498"/>
            </a:xfrm>
            <a:prstGeom prst="rect">
              <a:avLst/>
            </a:pr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Shape 28377">
              <a:extLst>
                <a:ext uri="{FF2B5EF4-FFF2-40B4-BE49-F238E27FC236}">
                  <a16:creationId xmlns:a16="http://schemas.microsoft.com/office/drawing/2014/main" xmlns="" id="{F32E3D52-B980-7346-AA4F-F1E3401B4175}"/>
                </a:ext>
              </a:extLst>
            </p:cNvPr>
            <p:cNvSpPr/>
            <p:nvPr/>
          </p:nvSpPr>
          <p:spPr>
            <a:xfrm>
              <a:off x="10845673" y="6974111"/>
              <a:ext cx="532891" cy="46996"/>
            </a:xfrm>
            <a:prstGeom prst="rect">
              <a:avLst/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hape 28378">
              <a:extLst>
                <a:ext uri="{FF2B5EF4-FFF2-40B4-BE49-F238E27FC236}">
                  <a16:creationId xmlns:a16="http://schemas.microsoft.com/office/drawing/2014/main" xmlns="" id="{5A6670BE-E9BD-8E46-9AC9-7E15FA363AA0}"/>
                </a:ext>
              </a:extLst>
            </p:cNvPr>
            <p:cNvSpPr/>
            <p:nvPr/>
          </p:nvSpPr>
          <p:spPr>
            <a:xfrm>
              <a:off x="10845673" y="9266639"/>
              <a:ext cx="532891" cy="46996"/>
            </a:xfrm>
            <a:prstGeom prst="rect">
              <a:avLst/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hape 28379">
              <a:extLst>
                <a:ext uri="{FF2B5EF4-FFF2-40B4-BE49-F238E27FC236}">
                  <a16:creationId xmlns:a16="http://schemas.microsoft.com/office/drawing/2014/main" xmlns="" id="{D25281CC-D3BD-D14B-8B2F-954F027B2701}"/>
                </a:ext>
              </a:extLst>
            </p:cNvPr>
            <p:cNvSpPr/>
            <p:nvPr/>
          </p:nvSpPr>
          <p:spPr>
            <a:xfrm>
              <a:off x="10845673" y="4681585"/>
              <a:ext cx="532891" cy="46994"/>
            </a:xfrm>
            <a:prstGeom prst="rect">
              <a:avLst/>
            </a:prstGeom>
            <a:solidFill>
              <a:srgbClr val="B9B9B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Shape 28383">
            <a:extLst>
              <a:ext uri="{FF2B5EF4-FFF2-40B4-BE49-F238E27FC236}">
                <a16:creationId xmlns:a16="http://schemas.microsoft.com/office/drawing/2014/main" xmlns="" id="{F1B5B9BA-7109-AF48-8D3A-24D6930BBC43}"/>
              </a:ext>
            </a:extLst>
          </p:cNvPr>
          <p:cNvSpPr/>
          <p:nvPr/>
        </p:nvSpPr>
        <p:spPr>
          <a:xfrm>
            <a:off x="8684688" y="3218679"/>
            <a:ext cx="804698" cy="804698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28393">
            <a:extLst>
              <a:ext uri="{FF2B5EF4-FFF2-40B4-BE49-F238E27FC236}">
                <a16:creationId xmlns:a16="http://schemas.microsoft.com/office/drawing/2014/main" xmlns="" id="{B4B7ABC7-4047-1847-A903-258C296F1AD8}"/>
              </a:ext>
            </a:extLst>
          </p:cNvPr>
          <p:cNvSpPr/>
          <p:nvPr/>
        </p:nvSpPr>
        <p:spPr>
          <a:xfrm>
            <a:off x="8684688" y="4897886"/>
            <a:ext cx="804698" cy="804698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28400">
            <a:extLst>
              <a:ext uri="{FF2B5EF4-FFF2-40B4-BE49-F238E27FC236}">
                <a16:creationId xmlns:a16="http://schemas.microsoft.com/office/drawing/2014/main" xmlns="" id="{904765BD-3F44-C646-8AB3-0AC535490B96}"/>
              </a:ext>
            </a:extLst>
          </p:cNvPr>
          <p:cNvSpPr/>
          <p:nvPr/>
        </p:nvSpPr>
        <p:spPr>
          <a:xfrm>
            <a:off x="8684689" y="1539472"/>
            <a:ext cx="804697" cy="80469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079EBD9-453E-D64B-8347-6985BB6F4759}"/>
              </a:ext>
            </a:extLst>
          </p:cNvPr>
          <p:cNvSpPr txBox="1"/>
          <p:nvPr/>
        </p:nvSpPr>
        <p:spPr>
          <a:xfrm>
            <a:off x="1097086" y="5484263"/>
            <a:ext cx="29848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A6F91CE-83DE-584A-99BD-A72B449DBA22}"/>
              </a:ext>
            </a:extLst>
          </p:cNvPr>
          <p:cNvSpPr txBox="1"/>
          <p:nvPr/>
        </p:nvSpPr>
        <p:spPr>
          <a:xfrm>
            <a:off x="983274" y="3736600"/>
            <a:ext cx="41229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1FF9089-64CA-C54C-B262-94FD4B62A90C}"/>
              </a:ext>
            </a:extLst>
          </p:cNvPr>
          <p:cNvSpPr txBox="1"/>
          <p:nvPr/>
        </p:nvSpPr>
        <p:spPr>
          <a:xfrm>
            <a:off x="869460" y="1931558"/>
            <a:ext cx="52610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52E1A8C-6D32-3046-BC07-977A8FDC14E4}"/>
              </a:ext>
            </a:extLst>
          </p:cNvPr>
          <p:cNvSpPr txBox="1"/>
          <p:nvPr/>
        </p:nvSpPr>
        <p:spPr>
          <a:xfrm>
            <a:off x="2300755" y="1650876"/>
            <a:ext cx="140294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20B9A30-95B8-ED4A-9F3E-2D6942599A41}"/>
              </a:ext>
            </a:extLst>
          </p:cNvPr>
          <p:cNvSpPr txBox="1"/>
          <p:nvPr/>
        </p:nvSpPr>
        <p:spPr>
          <a:xfrm>
            <a:off x="4385707" y="1650876"/>
            <a:ext cx="140294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0C6D460-4C58-A841-BA28-EE62924638BE}"/>
              </a:ext>
            </a:extLst>
          </p:cNvPr>
          <p:cNvSpPr txBox="1"/>
          <p:nvPr/>
        </p:nvSpPr>
        <p:spPr>
          <a:xfrm>
            <a:off x="6470658" y="1650876"/>
            <a:ext cx="140294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4980760-9AC7-F348-B0E3-8228B328C278}"/>
              </a:ext>
            </a:extLst>
          </p:cNvPr>
          <p:cNvSpPr txBox="1"/>
          <p:nvPr/>
        </p:nvSpPr>
        <p:spPr>
          <a:xfrm>
            <a:off x="2682271" y="5757107"/>
            <a:ext cx="63991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A6F4D7A-6C6A-8C4B-93B6-AD86F39BB96C}"/>
              </a:ext>
            </a:extLst>
          </p:cNvPr>
          <p:cNvSpPr txBox="1"/>
          <p:nvPr/>
        </p:nvSpPr>
        <p:spPr>
          <a:xfrm>
            <a:off x="4767223" y="5757107"/>
            <a:ext cx="63991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81931D-EA44-A248-8EEF-6B95C6AAA94A}"/>
              </a:ext>
            </a:extLst>
          </p:cNvPr>
          <p:cNvSpPr txBox="1"/>
          <p:nvPr/>
        </p:nvSpPr>
        <p:spPr>
          <a:xfrm>
            <a:off x="6852174" y="5757107"/>
            <a:ext cx="63991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xmlns="" id="{B5CCD070-55E7-C849-B8C6-03585B107E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50549" y="1706789"/>
            <a:ext cx="472020" cy="473438"/>
          </a:xfrm>
          <a:custGeom>
            <a:avLst/>
            <a:gdLst>
              <a:gd name="T0" fmla="*/ 2147483646 w 811"/>
              <a:gd name="T1" fmla="*/ 2147483646 h 811"/>
              <a:gd name="T2" fmla="*/ 2147483646 w 811"/>
              <a:gd name="T3" fmla="*/ 2147483646 h 811"/>
              <a:gd name="T4" fmla="*/ 2147483646 w 811"/>
              <a:gd name="T5" fmla="*/ 2147483646 h 811"/>
              <a:gd name="T6" fmla="*/ 2147483646 w 811"/>
              <a:gd name="T7" fmla="*/ 2147483646 h 811"/>
              <a:gd name="T8" fmla="*/ 2147483646 w 811"/>
              <a:gd name="T9" fmla="*/ 2147483646 h 811"/>
              <a:gd name="T10" fmla="*/ 2147483646 w 811"/>
              <a:gd name="T11" fmla="*/ 2147483646 h 811"/>
              <a:gd name="T12" fmla="*/ 2147483646 w 811"/>
              <a:gd name="T13" fmla="*/ 2147483646 h 811"/>
              <a:gd name="T14" fmla="*/ 2147483646 w 811"/>
              <a:gd name="T15" fmla="*/ 2147483646 h 811"/>
              <a:gd name="T16" fmla="*/ 2147483646 w 811"/>
              <a:gd name="T17" fmla="*/ 2147483646 h 811"/>
              <a:gd name="T18" fmla="*/ 2147483646 w 811"/>
              <a:gd name="T19" fmla="*/ 2147483646 h 811"/>
              <a:gd name="T20" fmla="*/ 2147483646 w 811"/>
              <a:gd name="T21" fmla="*/ 2147483646 h 811"/>
              <a:gd name="T22" fmla="*/ 2147483646 w 811"/>
              <a:gd name="T23" fmla="*/ 2147483646 h 811"/>
              <a:gd name="T24" fmla="*/ 2147483646 w 811"/>
              <a:gd name="T25" fmla="*/ 2147483646 h 811"/>
              <a:gd name="T26" fmla="*/ 2147483646 w 811"/>
              <a:gd name="T27" fmla="*/ 2147483646 h 811"/>
              <a:gd name="T28" fmla="*/ 2147483646 w 811"/>
              <a:gd name="T29" fmla="*/ 2147483646 h 811"/>
              <a:gd name="T30" fmla="*/ 2147483646 w 811"/>
              <a:gd name="T31" fmla="*/ 2147483646 h 811"/>
              <a:gd name="T32" fmla="*/ 2147483646 w 811"/>
              <a:gd name="T33" fmla="*/ 2147483646 h 811"/>
              <a:gd name="T34" fmla="*/ 2147483646 w 811"/>
              <a:gd name="T35" fmla="*/ 2147483646 h 811"/>
              <a:gd name="T36" fmla="*/ 2147483646 w 811"/>
              <a:gd name="T37" fmla="*/ 2147483646 h 811"/>
              <a:gd name="T38" fmla="*/ 2147483646 w 811"/>
              <a:gd name="T39" fmla="*/ 2147483646 h 811"/>
              <a:gd name="T40" fmla="*/ 2147483646 w 811"/>
              <a:gd name="T41" fmla="*/ 2147483646 h 811"/>
              <a:gd name="T42" fmla="*/ 2147483646 w 811"/>
              <a:gd name="T43" fmla="*/ 2147483646 h 811"/>
              <a:gd name="T44" fmla="*/ 2147483646 w 811"/>
              <a:gd name="T45" fmla="*/ 2147483646 h 811"/>
              <a:gd name="T46" fmla="*/ 2147483646 w 811"/>
              <a:gd name="T47" fmla="*/ 2147483646 h 811"/>
              <a:gd name="T48" fmla="*/ 2147483646 w 811"/>
              <a:gd name="T49" fmla="*/ 2147483646 h 811"/>
              <a:gd name="T50" fmla="*/ 2147483646 w 811"/>
              <a:gd name="T51" fmla="*/ 2147483646 h 811"/>
              <a:gd name="T52" fmla="*/ 2147483646 w 811"/>
              <a:gd name="T53" fmla="*/ 2147483646 h 811"/>
              <a:gd name="T54" fmla="*/ 2147483646 w 811"/>
              <a:gd name="T55" fmla="*/ 2147483646 h 811"/>
              <a:gd name="T56" fmla="*/ 2147483646 w 811"/>
              <a:gd name="T57" fmla="*/ 2147483646 h 811"/>
              <a:gd name="T58" fmla="*/ 2147483646 w 811"/>
              <a:gd name="T59" fmla="*/ 2147483646 h 811"/>
              <a:gd name="T60" fmla="*/ 2147483646 w 811"/>
              <a:gd name="T61" fmla="*/ 2147483646 h 811"/>
              <a:gd name="T62" fmla="*/ 2147483646 w 811"/>
              <a:gd name="T63" fmla="*/ 2147483646 h 811"/>
              <a:gd name="T64" fmla="*/ 2147483646 w 811"/>
              <a:gd name="T65" fmla="*/ 2147483646 h 811"/>
              <a:gd name="T66" fmla="*/ 2147483646 w 811"/>
              <a:gd name="T67" fmla="*/ 2147483646 h 811"/>
              <a:gd name="T68" fmla="*/ 2147483646 w 811"/>
              <a:gd name="T69" fmla="*/ 2147483646 h 811"/>
              <a:gd name="T70" fmla="*/ 2147483646 w 811"/>
              <a:gd name="T71" fmla="*/ 2147483646 h 811"/>
              <a:gd name="T72" fmla="*/ 2147483646 w 811"/>
              <a:gd name="T73" fmla="*/ 2147483646 h 811"/>
              <a:gd name="T74" fmla="*/ 2147483646 w 811"/>
              <a:gd name="T75" fmla="*/ 2147483646 h 811"/>
              <a:gd name="T76" fmla="*/ 2147483646 w 811"/>
              <a:gd name="T77" fmla="*/ 2147483646 h 811"/>
              <a:gd name="T78" fmla="*/ 2147483646 w 811"/>
              <a:gd name="T79" fmla="*/ 2147483646 h 811"/>
              <a:gd name="T80" fmla="*/ 2147483646 w 811"/>
              <a:gd name="T81" fmla="*/ 2147483646 h 811"/>
              <a:gd name="T82" fmla="*/ 2147483646 w 811"/>
              <a:gd name="T83" fmla="*/ 2147483646 h 811"/>
              <a:gd name="T84" fmla="*/ 2147483646 w 811"/>
              <a:gd name="T85" fmla="*/ 2147483646 h 811"/>
              <a:gd name="T86" fmla="*/ 2147483646 w 811"/>
              <a:gd name="T87" fmla="*/ 2147483646 h 811"/>
              <a:gd name="T88" fmla="*/ 2147483646 w 811"/>
              <a:gd name="T89" fmla="*/ 2147483646 h 811"/>
              <a:gd name="T90" fmla="*/ 2147483646 w 811"/>
              <a:gd name="T91" fmla="*/ 2147483646 h 811"/>
              <a:gd name="T92" fmla="*/ 2147483646 w 811"/>
              <a:gd name="T93" fmla="*/ 2147483646 h 811"/>
              <a:gd name="T94" fmla="*/ 2147483646 w 811"/>
              <a:gd name="T95" fmla="*/ 2147483646 h 811"/>
              <a:gd name="T96" fmla="*/ 2147483646 w 811"/>
              <a:gd name="T97" fmla="*/ 2147483646 h 811"/>
              <a:gd name="T98" fmla="*/ 2147483646 w 811"/>
              <a:gd name="T99" fmla="*/ 2147483646 h 811"/>
              <a:gd name="T100" fmla="*/ 0 w 811"/>
              <a:gd name="T101" fmla="*/ 2147483646 h 811"/>
              <a:gd name="T102" fmla="*/ 2147483646 w 811"/>
              <a:gd name="T103" fmla="*/ 2147483646 h 811"/>
              <a:gd name="T104" fmla="*/ 2147483646 w 811"/>
              <a:gd name="T105" fmla="*/ 2147483646 h 81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11" h="811">
                <a:moveTo>
                  <a:pt x="784" y="393"/>
                </a:moveTo>
                <a:lnTo>
                  <a:pt x="686" y="393"/>
                </a:lnTo>
                <a:cubicBezTo>
                  <a:pt x="684" y="342"/>
                  <a:pt x="668" y="295"/>
                  <a:pt x="642" y="254"/>
                </a:cubicBezTo>
                <a:lnTo>
                  <a:pt x="666" y="254"/>
                </a:lnTo>
                <a:cubicBezTo>
                  <a:pt x="669" y="254"/>
                  <a:pt x="673" y="253"/>
                  <a:pt x="675" y="251"/>
                </a:cubicBezTo>
                <a:lnTo>
                  <a:pt x="724" y="201"/>
                </a:lnTo>
                <a:cubicBezTo>
                  <a:pt x="760" y="257"/>
                  <a:pt x="782" y="323"/>
                  <a:pt x="784" y="393"/>
                </a:cubicBezTo>
                <a:close/>
                <a:moveTo>
                  <a:pt x="417" y="785"/>
                </a:moveTo>
                <a:lnTo>
                  <a:pt x="417" y="686"/>
                </a:lnTo>
                <a:cubicBezTo>
                  <a:pt x="563" y="681"/>
                  <a:pt x="680" y="563"/>
                  <a:pt x="686" y="418"/>
                </a:cubicBezTo>
                <a:lnTo>
                  <a:pt x="784" y="418"/>
                </a:lnTo>
                <a:cubicBezTo>
                  <a:pt x="778" y="618"/>
                  <a:pt x="617" y="779"/>
                  <a:pt x="417" y="785"/>
                </a:cubicBezTo>
                <a:close/>
                <a:moveTo>
                  <a:pt x="25" y="418"/>
                </a:moveTo>
                <a:lnTo>
                  <a:pt x="123" y="418"/>
                </a:lnTo>
                <a:cubicBezTo>
                  <a:pt x="130" y="563"/>
                  <a:pt x="247" y="681"/>
                  <a:pt x="393" y="686"/>
                </a:cubicBezTo>
                <a:lnTo>
                  <a:pt x="393" y="785"/>
                </a:lnTo>
                <a:cubicBezTo>
                  <a:pt x="193" y="779"/>
                  <a:pt x="31" y="618"/>
                  <a:pt x="25" y="418"/>
                </a:cubicBezTo>
                <a:close/>
                <a:moveTo>
                  <a:pt x="393" y="26"/>
                </a:moveTo>
                <a:lnTo>
                  <a:pt x="393" y="124"/>
                </a:lnTo>
                <a:cubicBezTo>
                  <a:pt x="247" y="131"/>
                  <a:pt x="130" y="248"/>
                  <a:pt x="123" y="393"/>
                </a:cubicBezTo>
                <a:lnTo>
                  <a:pt x="25" y="393"/>
                </a:lnTo>
                <a:cubicBezTo>
                  <a:pt x="31" y="194"/>
                  <a:pt x="193" y="32"/>
                  <a:pt x="393" y="26"/>
                </a:cubicBezTo>
                <a:close/>
                <a:moveTo>
                  <a:pt x="559" y="135"/>
                </a:moveTo>
                <a:lnTo>
                  <a:pt x="559" y="135"/>
                </a:lnTo>
                <a:cubicBezTo>
                  <a:pt x="557" y="138"/>
                  <a:pt x="556" y="141"/>
                  <a:pt x="556" y="144"/>
                </a:cubicBezTo>
                <a:lnTo>
                  <a:pt x="556" y="168"/>
                </a:lnTo>
                <a:cubicBezTo>
                  <a:pt x="515" y="143"/>
                  <a:pt x="468" y="126"/>
                  <a:pt x="417" y="124"/>
                </a:cubicBezTo>
                <a:lnTo>
                  <a:pt x="417" y="26"/>
                </a:lnTo>
                <a:cubicBezTo>
                  <a:pt x="488" y="29"/>
                  <a:pt x="553" y="50"/>
                  <a:pt x="609" y="85"/>
                </a:cubicBezTo>
                <a:lnTo>
                  <a:pt x="559" y="135"/>
                </a:lnTo>
                <a:close/>
                <a:moveTo>
                  <a:pt x="563" y="393"/>
                </a:moveTo>
                <a:lnTo>
                  <a:pt x="563" y="393"/>
                </a:lnTo>
                <a:cubicBezTo>
                  <a:pt x="560" y="359"/>
                  <a:pt x="547" y="327"/>
                  <a:pt x="525" y="302"/>
                </a:cubicBezTo>
                <a:lnTo>
                  <a:pt x="573" y="254"/>
                </a:lnTo>
                <a:lnTo>
                  <a:pt x="612" y="254"/>
                </a:lnTo>
                <a:cubicBezTo>
                  <a:pt x="641" y="294"/>
                  <a:pt x="659" y="342"/>
                  <a:pt x="661" y="393"/>
                </a:cubicBezTo>
                <a:lnTo>
                  <a:pt x="563" y="393"/>
                </a:lnTo>
                <a:close/>
                <a:moveTo>
                  <a:pt x="417" y="564"/>
                </a:moveTo>
                <a:lnTo>
                  <a:pt x="417" y="564"/>
                </a:lnTo>
                <a:cubicBezTo>
                  <a:pt x="495" y="558"/>
                  <a:pt x="558" y="496"/>
                  <a:pt x="563" y="418"/>
                </a:cubicBezTo>
                <a:lnTo>
                  <a:pt x="661" y="418"/>
                </a:lnTo>
                <a:cubicBezTo>
                  <a:pt x="655" y="550"/>
                  <a:pt x="549" y="656"/>
                  <a:pt x="417" y="662"/>
                </a:cubicBezTo>
                <a:lnTo>
                  <a:pt x="417" y="564"/>
                </a:lnTo>
                <a:close/>
                <a:moveTo>
                  <a:pt x="246" y="418"/>
                </a:moveTo>
                <a:lnTo>
                  <a:pt x="246" y="418"/>
                </a:lnTo>
                <a:cubicBezTo>
                  <a:pt x="252" y="496"/>
                  <a:pt x="314" y="558"/>
                  <a:pt x="393" y="564"/>
                </a:cubicBezTo>
                <a:lnTo>
                  <a:pt x="393" y="662"/>
                </a:lnTo>
                <a:cubicBezTo>
                  <a:pt x="260" y="656"/>
                  <a:pt x="154" y="550"/>
                  <a:pt x="148" y="418"/>
                </a:cubicBezTo>
                <a:lnTo>
                  <a:pt x="246" y="418"/>
                </a:lnTo>
                <a:close/>
                <a:moveTo>
                  <a:pt x="393" y="246"/>
                </a:moveTo>
                <a:lnTo>
                  <a:pt x="393" y="246"/>
                </a:lnTo>
                <a:cubicBezTo>
                  <a:pt x="314" y="253"/>
                  <a:pt x="252" y="315"/>
                  <a:pt x="246" y="393"/>
                </a:cubicBezTo>
                <a:lnTo>
                  <a:pt x="148" y="393"/>
                </a:lnTo>
                <a:cubicBezTo>
                  <a:pt x="154" y="261"/>
                  <a:pt x="260" y="155"/>
                  <a:pt x="393" y="149"/>
                </a:cubicBezTo>
                <a:lnTo>
                  <a:pt x="393" y="246"/>
                </a:lnTo>
                <a:close/>
                <a:moveTo>
                  <a:pt x="508" y="285"/>
                </a:moveTo>
                <a:lnTo>
                  <a:pt x="508" y="285"/>
                </a:lnTo>
                <a:cubicBezTo>
                  <a:pt x="483" y="263"/>
                  <a:pt x="452" y="249"/>
                  <a:pt x="417" y="246"/>
                </a:cubicBezTo>
                <a:lnTo>
                  <a:pt x="417" y="148"/>
                </a:lnTo>
                <a:cubicBezTo>
                  <a:pt x="469" y="151"/>
                  <a:pt x="516" y="169"/>
                  <a:pt x="556" y="198"/>
                </a:cubicBezTo>
                <a:lnTo>
                  <a:pt x="556" y="237"/>
                </a:lnTo>
                <a:lnTo>
                  <a:pt x="508" y="285"/>
                </a:lnTo>
                <a:close/>
                <a:moveTo>
                  <a:pt x="503" y="418"/>
                </a:moveTo>
                <a:lnTo>
                  <a:pt x="539" y="418"/>
                </a:lnTo>
                <a:cubicBezTo>
                  <a:pt x="533" y="482"/>
                  <a:pt x="481" y="534"/>
                  <a:pt x="417" y="540"/>
                </a:cubicBezTo>
                <a:lnTo>
                  <a:pt x="417" y="504"/>
                </a:lnTo>
                <a:cubicBezTo>
                  <a:pt x="417" y="497"/>
                  <a:pt x="411" y="491"/>
                  <a:pt x="405" y="491"/>
                </a:cubicBezTo>
                <a:cubicBezTo>
                  <a:pt x="398" y="491"/>
                  <a:pt x="393" y="497"/>
                  <a:pt x="393" y="504"/>
                </a:cubicBezTo>
                <a:lnTo>
                  <a:pt x="393" y="540"/>
                </a:lnTo>
                <a:cubicBezTo>
                  <a:pt x="328" y="534"/>
                  <a:pt x="276" y="482"/>
                  <a:pt x="270" y="418"/>
                </a:cubicBezTo>
                <a:lnTo>
                  <a:pt x="307" y="418"/>
                </a:lnTo>
                <a:cubicBezTo>
                  <a:pt x="313" y="418"/>
                  <a:pt x="319" y="412"/>
                  <a:pt x="319" y="406"/>
                </a:cubicBezTo>
                <a:cubicBezTo>
                  <a:pt x="319" y="399"/>
                  <a:pt x="313" y="393"/>
                  <a:pt x="307" y="393"/>
                </a:cubicBezTo>
                <a:lnTo>
                  <a:pt x="270" y="393"/>
                </a:lnTo>
                <a:cubicBezTo>
                  <a:pt x="276" y="329"/>
                  <a:pt x="328" y="277"/>
                  <a:pt x="393" y="271"/>
                </a:cubicBezTo>
                <a:lnTo>
                  <a:pt x="393" y="308"/>
                </a:lnTo>
                <a:cubicBezTo>
                  <a:pt x="393" y="314"/>
                  <a:pt x="398" y="320"/>
                  <a:pt x="405" y="320"/>
                </a:cubicBezTo>
                <a:cubicBezTo>
                  <a:pt x="411" y="320"/>
                  <a:pt x="417" y="314"/>
                  <a:pt x="417" y="308"/>
                </a:cubicBezTo>
                <a:lnTo>
                  <a:pt x="417" y="271"/>
                </a:lnTo>
                <a:cubicBezTo>
                  <a:pt x="445" y="274"/>
                  <a:pt x="471" y="285"/>
                  <a:pt x="490" y="302"/>
                </a:cubicBezTo>
                <a:lnTo>
                  <a:pt x="396" y="397"/>
                </a:lnTo>
                <a:cubicBezTo>
                  <a:pt x="391" y="401"/>
                  <a:pt x="391" y="409"/>
                  <a:pt x="396" y="414"/>
                </a:cubicBezTo>
                <a:cubicBezTo>
                  <a:pt x="398" y="416"/>
                  <a:pt x="401" y="418"/>
                  <a:pt x="405" y="418"/>
                </a:cubicBezTo>
                <a:cubicBezTo>
                  <a:pt x="408" y="418"/>
                  <a:pt x="411" y="416"/>
                  <a:pt x="413" y="414"/>
                </a:cubicBezTo>
                <a:lnTo>
                  <a:pt x="508" y="319"/>
                </a:lnTo>
                <a:cubicBezTo>
                  <a:pt x="525" y="340"/>
                  <a:pt x="536" y="365"/>
                  <a:pt x="539" y="393"/>
                </a:cubicBezTo>
                <a:lnTo>
                  <a:pt x="503" y="393"/>
                </a:lnTo>
                <a:cubicBezTo>
                  <a:pt x="496" y="393"/>
                  <a:pt x="490" y="399"/>
                  <a:pt x="490" y="406"/>
                </a:cubicBezTo>
                <a:cubicBezTo>
                  <a:pt x="490" y="412"/>
                  <a:pt x="496" y="418"/>
                  <a:pt x="503" y="418"/>
                </a:cubicBezTo>
                <a:close/>
                <a:moveTo>
                  <a:pt x="687" y="43"/>
                </a:moveTo>
                <a:lnTo>
                  <a:pt x="687" y="112"/>
                </a:lnTo>
                <a:cubicBezTo>
                  <a:pt x="687" y="118"/>
                  <a:pt x="692" y="124"/>
                  <a:pt x="699" y="124"/>
                </a:cubicBezTo>
                <a:lnTo>
                  <a:pt x="767" y="124"/>
                </a:lnTo>
                <a:lnTo>
                  <a:pt x="661" y="230"/>
                </a:lnTo>
                <a:lnTo>
                  <a:pt x="580" y="230"/>
                </a:lnTo>
                <a:lnTo>
                  <a:pt x="580" y="149"/>
                </a:lnTo>
                <a:lnTo>
                  <a:pt x="687" y="43"/>
                </a:lnTo>
                <a:close/>
                <a:moveTo>
                  <a:pt x="805" y="120"/>
                </a:moveTo>
                <a:lnTo>
                  <a:pt x="805" y="120"/>
                </a:lnTo>
                <a:cubicBezTo>
                  <a:pt x="809" y="117"/>
                  <a:pt x="810" y="112"/>
                  <a:pt x="808" y="107"/>
                </a:cubicBezTo>
                <a:cubicBezTo>
                  <a:pt x="806" y="102"/>
                  <a:pt x="802" y="99"/>
                  <a:pt x="797" y="99"/>
                </a:cubicBezTo>
                <a:lnTo>
                  <a:pt x="729" y="99"/>
                </a:lnTo>
                <a:lnTo>
                  <a:pt x="805" y="22"/>
                </a:lnTo>
                <a:cubicBezTo>
                  <a:pt x="810" y="17"/>
                  <a:pt x="810" y="9"/>
                  <a:pt x="805" y="4"/>
                </a:cubicBezTo>
                <a:cubicBezTo>
                  <a:pt x="801" y="0"/>
                  <a:pt x="793" y="0"/>
                  <a:pt x="788" y="4"/>
                </a:cubicBezTo>
                <a:lnTo>
                  <a:pt x="711" y="82"/>
                </a:lnTo>
                <a:lnTo>
                  <a:pt x="711" y="13"/>
                </a:lnTo>
                <a:cubicBezTo>
                  <a:pt x="711" y="9"/>
                  <a:pt x="708" y="4"/>
                  <a:pt x="703" y="2"/>
                </a:cubicBezTo>
                <a:cubicBezTo>
                  <a:pt x="699" y="0"/>
                  <a:pt x="694" y="1"/>
                  <a:pt x="690" y="4"/>
                </a:cubicBezTo>
                <a:lnTo>
                  <a:pt x="627" y="68"/>
                </a:lnTo>
                <a:cubicBezTo>
                  <a:pt x="563" y="26"/>
                  <a:pt x="486" y="1"/>
                  <a:pt x="405" y="1"/>
                </a:cubicBezTo>
                <a:cubicBezTo>
                  <a:pt x="182" y="1"/>
                  <a:pt x="0" y="183"/>
                  <a:pt x="0" y="406"/>
                </a:cubicBezTo>
                <a:cubicBezTo>
                  <a:pt x="0" y="628"/>
                  <a:pt x="182" y="810"/>
                  <a:pt x="405" y="810"/>
                </a:cubicBezTo>
                <a:cubicBezTo>
                  <a:pt x="627" y="810"/>
                  <a:pt x="809" y="628"/>
                  <a:pt x="809" y="406"/>
                </a:cubicBezTo>
                <a:cubicBezTo>
                  <a:pt x="809" y="323"/>
                  <a:pt x="784" y="247"/>
                  <a:pt x="742" y="184"/>
                </a:cubicBezTo>
                <a:lnTo>
                  <a:pt x="805" y="1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 949">
            <a:extLst>
              <a:ext uri="{FF2B5EF4-FFF2-40B4-BE49-F238E27FC236}">
                <a16:creationId xmlns:a16="http://schemas.microsoft.com/office/drawing/2014/main" xmlns="" id="{B718148A-537E-8A47-97C5-41B54F30F7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50549" y="3342743"/>
            <a:ext cx="472020" cy="473438"/>
          </a:xfrm>
          <a:custGeom>
            <a:avLst/>
            <a:gdLst>
              <a:gd name="T0" fmla="*/ 873075 w 291288"/>
              <a:gd name="T1" fmla="*/ 2795955 h 291739"/>
              <a:gd name="T2" fmla="*/ 825138 w 291288"/>
              <a:gd name="T3" fmla="*/ 3109255 h 291739"/>
              <a:gd name="T4" fmla="*/ 1567832 w 291288"/>
              <a:gd name="T5" fmla="*/ 3109255 h 291739"/>
              <a:gd name="T6" fmla="*/ 1567832 w 291288"/>
              <a:gd name="T7" fmla="*/ 2795955 h 291739"/>
              <a:gd name="T8" fmla="*/ 932966 w 291288"/>
              <a:gd name="T9" fmla="*/ 2427114 h 291739"/>
              <a:gd name="T10" fmla="*/ 889032 w 291288"/>
              <a:gd name="T11" fmla="*/ 2696803 h 291739"/>
              <a:gd name="T12" fmla="*/ 1615749 w 291288"/>
              <a:gd name="T13" fmla="*/ 2696803 h 291739"/>
              <a:gd name="T14" fmla="*/ 1663649 w 291288"/>
              <a:gd name="T15" fmla="*/ 2748367 h 291739"/>
              <a:gd name="T16" fmla="*/ 1663649 w 291288"/>
              <a:gd name="T17" fmla="*/ 3109255 h 291739"/>
              <a:gd name="T18" fmla="*/ 2973334 w 291288"/>
              <a:gd name="T19" fmla="*/ 3109255 h 291739"/>
              <a:gd name="T20" fmla="*/ 1603782 w 291288"/>
              <a:gd name="T21" fmla="*/ 2427114 h 291739"/>
              <a:gd name="T22" fmla="*/ 322044 w 291288"/>
              <a:gd name="T23" fmla="*/ 2427114 h 291739"/>
              <a:gd name="T24" fmla="*/ 114416 w 291288"/>
              <a:gd name="T25" fmla="*/ 3109255 h 291739"/>
              <a:gd name="T26" fmla="*/ 725308 w 291288"/>
              <a:gd name="T27" fmla="*/ 3109255 h 291739"/>
              <a:gd name="T28" fmla="*/ 837119 w 291288"/>
              <a:gd name="T29" fmla="*/ 2427114 h 291739"/>
              <a:gd name="T30" fmla="*/ 2861559 w 291288"/>
              <a:gd name="T31" fmla="*/ 2268491 h 291739"/>
              <a:gd name="T32" fmla="*/ 2178738 w 291288"/>
              <a:gd name="T33" fmla="*/ 2609551 h 291739"/>
              <a:gd name="T34" fmla="*/ 3101105 w 291288"/>
              <a:gd name="T35" fmla="*/ 3065636 h 291739"/>
              <a:gd name="T36" fmla="*/ 2090912 w 291288"/>
              <a:gd name="T37" fmla="*/ 1911559 h 291739"/>
              <a:gd name="T38" fmla="*/ 1695617 w 291288"/>
              <a:gd name="T39" fmla="*/ 2367632 h 291739"/>
              <a:gd name="T40" fmla="*/ 2070956 w 291288"/>
              <a:gd name="T41" fmla="*/ 2550070 h 291739"/>
              <a:gd name="T42" fmla="*/ 2833573 w 291288"/>
              <a:gd name="T43" fmla="*/ 2173303 h 291739"/>
              <a:gd name="T44" fmla="*/ 2753701 w 291288"/>
              <a:gd name="T45" fmla="*/ 1911559 h 291739"/>
              <a:gd name="T46" fmla="*/ 1020803 w 291288"/>
              <a:gd name="T47" fmla="*/ 1911559 h 291739"/>
              <a:gd name="T48" fmla="*/ 952932 w 291288"/>
              <a:gd name="T49" fmla="*/ 2331935 h 291739"/>
              <a:gd name="T50" fmla="*/ 1495937 w 291288"/>
              <a:gd name="T51" fmla="*/ 2331935 h 291739"/>
              <a:gd name="T52" fmla="*/ 1140594 w 291288"/>
              <a:gd name="T53" fmla="*/ 1911559 h 291739"/>
              <a:gd name="T54" fmla="*/ 477753 w 291288"/>
              <a:gd name="T55" fmla="*/ 1911559 h 291739"/>
              <a:gd name="T56" fmla="*/ 349984 w 291288"/>
              <a:gd name="T57" fmla="*/ 2331935 h 291739"/>
              <a:gd name="T58" fmla="*/ 853117 w 291288"/>
              <a:gd name="T59" fmla="*/ 2331935 h 291739"/>
              <a:gd name="T60" fmla="*/ 920988 w 291288"/>
              <a:gd name="T61" fmla="*/ 1911559 h 291739"/>
              <a:gd name="T62" fmla="*/ 1615749 w 291288"/>
              <a:gd name="T63" fmla="*/ 566600 h 291739"/>
              <a:gd name="T64" fmla="*/ 1277311 w 291288"/>
              <a:gd name="T65" fmla="*/ 907845 h 291739"/>
              <a:gd name="T66" fmla="*/ 1615749 w 291288"/>
              <a:gd name="T67" fmla="*/ 1245099 h 291739"/>
              <a:gd name="T68" fmla="*/ 1954201 w 291288"/>
              <a:gd name="T69" fmla="*/ 907845 h 291739"/>
              <a:gd name="T70" fmla="*/ 1615749 w 291288"/>
              <a:gd name="T71" fmla="*/ 566600 h 291739"/>
              <a:gd name="T72" fmla="*/ 1615749 w 291288"/>
              <a:gd name="T73" fmla="*/ 471356 h 291739"/>
              <a:gd name="T74" fmla="*/ 2053733 w 291288"/>
              <a:gd name="T75" fmla="*/ 907845 h 291739"/>
              <a:gd name="T76" fmla="*/ 1615749 w 291288"/>
              <a:gd name="T77" fmla="*/ 1340336 h 291739"/>
              <a:gd name="T78" fmla="*/ 1177757 w 291288"/>
              <a:gd name="T79" fmla="*/ 907845 h 291739"/>
              <a:gd name="T80" fmla="*/ 1615749 w 291288"/>
              <a:gd name="T81" fmla="*/ 471356 h 291739"/>
              <a:gd name="T82" fmla="*/ 1615749 w 291288"/>
              <a:gd name="T83" fmla="*/ 95201 h 291739"/>
              <a:gd name="T84" fmla="*/ 809176 w 291288"/>
              <a:gd name="T85" fmla="*/ 896289 h 291739"/>
              <a:gd name="T86" fmla="*/ 1615749 w 291288"/>
              <a:gd name="T87" fmla="*/ 2312106 h 291739"/>
              <a:gd name="T88" fmla="*/ 2418321 w 291288"/>
              <a:gd name="T89" fmla="*/ 896289 h 291739"/>
              <a:gd name="T90" fmla="*/ 1615749 w 291288"/>
              <a:gd name="T91" fmla="*/ 95201 h 291739"/>
              <a:gd name="T92" fmla="*/ 1615749 w 291288"/>
              <a:gd name="T93" fmla="*/ 0 h 291739"/>
              <a:gd name="T94" fmla="*/ 2514142 w 291288"/>
              <a:gd name="T95" fmla="*/ 896289 h 291739"/>
              <a:gd name="T96" fmla="*/ 2154774 w 291288"/>
              <a:gd name="T97" fmla="*/ 1812402 h 291739"/>
              <a:gd name="T98" fmla="*/ 2789634 w 291288"/>
              <a:gd name="T99" fmla="*/ 1812402 h 291739"/>
              <a:gd name="T100" fmla="*/ 2833573 w 291288"/>
              <a:gd name="T101" fmla="*/ 1848099 h 291739"/>
              <a:gd name="T102" fmla="*/ 3224882 w 291288"/>
              <a:gd name="T103" fmla="*/ 3140984 h 291739"/>
              <a:gd name="T104" fmla="*/ 3220897 w 291288"/>
              <a:gd name="T105" fmla="*/ 3188573 h 291739"/>
              <a:gd name="T106" fmla="*/ 3180961 w 291288"/>
              <a:gd name="T107" fmla="*/ 3208396 h 291739"/>
              <a:gd name="T108" fmla="*/ 46558 w 291288"/>
              <a:gd name="T109" fmla="*/ 3208396 h 291739"/>
              <a:gd name="T110" fmla="*/ 6633 w 291288"/>
              <a:gd name="T111" fmla="*/ 3188573 h 291739"/>
              <a:gd name="T112" fmla="*/ 2641 w 291288"/>
              <a:gd name="T113" fmla="*/ 3140984 h 291739"/>
              <a:gd name="T114" fmla="*/ 393917 w 291288"/>
              <a:gd name="T115" fmla="*/ 1848099 h 291739"/>
              <a:gd name="T116" fmla="*/ 441828 w 291288"/>
              <a:gd name="T117" fmla="*/ 1812402 h 291739"/>
              <a:gd name="T118" fmla="*/ 1068706 w 291288"/>
              <a:gd name="T119" fmla="*/ 1812402 h 291739"/>
              <a:gd name="T120" fmla="*/ 713343 w 291288"/>
              <a:gd name="T121" fmla="*/ 896289 h 291739"/>
              <a:gd name="T122" fmla="*/ 1615749 w 291288"/>
              <a:gd name="T123" fmla="*/ 0 h 2917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1288" h="291739">
                <a:moveTo>
                  <a:pt x="78754" y="254235"/>
                </a:moveTo>
                <a:lnTo>
                  <a:pt x="74431" y="282724"/>
                </a:lnTo>
                <a:lnTo>
                  <a:pt x="141424" y="282724"/>
                </a:lnTo>
                <a:lnTo>
                  <a:pt x="141424" y="254235"/>
                </a:lnTo>
                <a:lnTo>
                  <a:pt x="78754" y="254235"/>
                </a:lnTo>
                <a:close/>
                <a:moveTo>
                  <a:pt x="84156" y="220698"/>
                </a:moveTo>
                <a:lnTo>
                  <a:pt x="80194" y="245220"/>
                </a:lnTo>
                <a:lnTo>
                  <a:pt x="145746" y="245220"/>
                </a:lnTo>
                <a:cubicBezTo>
                  <a:pt x="147907" y="245220"/>
                  <a:pt x="150068" y="247384"/>
                  <a:pt x="150068" y="249908"/>
                </a:cubicBezTo>
                <a:lnTo>
                  <a:pt x="150068" y="282724"/>
                </a:lnTo>
                <a:lnTo>
                  <a:pt x="268205" y="282724"/>
                </a:lnTo>
                <a:lnTo>
                  <a:pt x="144666" y="220698"/>
                </a:lnTo>
                <a:lnTo>
                  <a:pt x="84156" y="220698"/>
                </a:lnTo>
                <a:close/>
                <a:moveTo>
                  <a:pt x="29050" y="220698"/>
                </a:moveTo>
                <a:lnTo>
                  <a:pt x="10321" y="282724"/>
                </a:lnTo>
                <a:lnTo>
                  <a:pt x="65427" y="282724"/>
                </a:lnTo>
                <a:lnTo>
                  <a:pt x="75512" y="220698"/>
                </a:lnTo>
                <a:lnTo>
                  <a:pt x="29050" y="220698"/>
                </a:lnTo>
                <a:close/>
                <a:moveTo>
                  <a:pt x="258120" y="206273"/>
                </a:moveTo>
                <a:lnTo>
                  <a:pt x="196530" y="237286"/>
                </a:lnTo>
                <a:lnTo>
                  <a:pt x="279730" y="278757"/>
                </a:lnTo>
                <a:lnTo>
                  <a:pt x="258120" y="206273"/>
                </a:lnTo>
                <a:close/>
                <a:moveTo>
                  <a:pt x="188607" y="173818"/>
                </a:moveTo>
                <a:cubicBezTo>
                  <a:pt x="174200" y="192930"/>
                  <a:pt x="160153" y="208076"/>
                  <a:pt x="152950" y="215289"/>
                </a:cubicBezTo>
                <a:lnTo>
                  <a:pt x="186806" y="231877"/>
                </a:lnTo>
                <a:lnTo>
                  <a:pt x="255599" y="197618"/>
                </a:lnTo>
                <a:lnTo>
                  <a:pt x="248395" y="173818"/>
                </a:lnTo>
                <a:lnTo>
                  <a:pt x="188607" y="173818"/>
                </a:lnTo>
                <a:close/>
                <a:moveTo>
                  <a:pt x="92080" y="173818"/>
                </a:moveTo>
                <a:lnTo>
                  <a:pt x="85957" y="212043"/>
                </a:lnTo>
                <a:lnTo>
                  <a:pt x="134941" y="212043"/>
                </a:lnTo>
                <a:cubicBezTo>
                  <a:pt x="127377" y="204109"/>
                  <a:pt x="115131" y="190406"/>
                  <a:pt x="102885" y="173818"/>
                </a:cubicBezTo>
                <a:lnTo>
                  <a:pt x="92080" y="173818"/>
                </a:lnTo>
                <a:close/>
                <a:moveTo>
                  <a:pt x="43096" y="173818"/>
                </a:moveTo>
                <a:lnTo>
                  <a:pt x="31571" y="212043"/>
                </a:lnTo>
                <a:lnTo>
                  <a:pt x="76953" y="212043"/>
                </a:lnTo>
                <a:lnTo>
                  <a:pt x="83076" y="173818"/>
                </a:lnTo>
                <a:lnTo>
                  <a:pt x="43096" y="173818"/>
                </a:lnTo>
                <a:close/>
                <a:moveTo>
                  <a:pt x="145746" y="51521"/>
                </a:moveTo>
                <a:cubicBezTo>
                  <a:pt x="128866" y="51521"/>
                  <a:pt x="115217" y="65592"/>
                  <a:pt x="115217" y="82550"/>
                </a:cubicBezTo>
                <a:cubicBezTo>
                  <a:pt x="115217" y="99507"/>
                  <a:pt x="128866" y="113217"/>
                  <a:pt x="145746" y="113217"/>
                </a:cubicBezTo>
                <a:cubicBezTo>
                  <a:pt x="162627" y="113217"/>
                  <a:pt x="176275" y="99507"/>
                  <a:pt x="176275" y="82550"/>
                </a:cubicBezTo>
                <a:cubicBezTo>
                  <a:pt x="176275" y="65592"/>
                  <a:pt x="162627" y="51521"/>
                  <a:pt x="145746" y="51521"/>
                </a:cubicBezTo>
                <a:close/>
                <a:moveTo>
                  <a:pt x="145746" y="42862"/>
                </a:moveTo>
                <a:cubicBezTo>
                  <a:pt x="167296" y="42862"/>
                  <a:pt x="185254" y="60541"/>
                  <a:pt x="185254" y="82550"/>
                </a:cubicBezTo>
                <a:cubicBezTo>
                  <a:pt x="185254" y="104197"/>
                  <a:pt x="167296" y="121876"/>
                  <a:pt x="145746" y="121876"/>
                </a:cubicBezTo>
                <a:cubicBezTo>
                  <a:pt x="123837" y="121876"/>
                  <a:pt x="106238" y="104197"/>
                  <a:pt x="106238" y="82550"/>
                </a:cubicBezTo>
                <a:cubicBezTo>
                  <a:pt x="106238" y="60541"/>
                  <a:pt x="123837" y="42862"/>
                  <a:pt x="145746" y="42862"/>
                </a:cubicBezTo>
                <a:close/>
                <a:moveTo>
                  <a:pt x="145746" y="8655"/>
                </a:moveTo>
                <a:cubicBezTo>
                  <a:pt x="105767" y="8655"/>
                  <a:pt x="72991" y="41471"/>
                  <a:pt x="72991" y="81500"/>
                </a:cubicBezTo>
                <a:cubicBezTo>
                  <a:pt x="72991" y="133428"/>
                  <a:pt x="131339" y="195815"/>
                  <a:pt x="145746" y="210240"/>
                </a:cubicBezTo>
                <a:cubicBezTo>
                  <a:pt x="159793" y="195815"/>
                  <a:pt x="218141" y="133068"/>
                  <a:pt x="218141" y="81500"/>
                </a:cubicBezTo>
                <a:cubicBezTo>
                  <a:pt x="218141" y="41471"/>
                  <a:pt x="185725" y="8655"/>
                  <a:pt x="145746" y="8655"/>
                </a:cubicBezTo>
                <a:close/>
                <a:moveTo>
                  <a:pt x="145746" y="0"/>
                </a:moveTo>
                <a:cubicBezTo>
                  <a:pt x="190408" y="0"/>
                  <a:pt x="226785" y="36422"/>
                  <a:pt x="226785" y="81500"/>
                </a:cubicBezTo>
                <a:cubicBezTo>
                  <a:pt x="226785" y="109628"/>
                  <a:pt x="211658" y="139920"/>
                  <a:pt x="194369" y="164802"/>
                </a:cubicBezTo>
                <a:lnTo>
                  <a:pt x="251637" y="164802"/>
                </a:lnTo>
                <a:cubicBezTo>
                  <a:pt x="253438" y="164802"/>
                  <a:pt x="255239" y="166245"/>
                  <a:pt x="255599" y="168048"/>
                </a:cubicBezTo>
                <a:lnTo>
                  <a:pt x="290896" y="285609"/>
                </a:lnTo>
                <a:cubicBezTo>
                  <a:pt x="291616" y="287051"/>
                  <a:pt x="291256" y="288494"/>
                  <a:pt x="290536" y="289936"/>
                </a:cubicBezTo>
                <a:cubicBezTo>
                  <a:pt x="289455" y="291018"/>
                  <a:pt x="288375" y="291739"/>
                  <a:pt x="286934" y="291739"/>
                </a:cubicBezTo>
                <a:lnTo>
                  <a:pt x="4198" y="291739"/>
                </a:lnTo>
                <a:cubicBezTo>
                  <a:pt x="3117" y="291739"/>
                  <a:pt x="1677" y="291018"/>
                  <a:pt x="596" y="289936"/>
                </a:cubicBezTo>
                <a:cubicBezTo>
                  <a:pt x="-124" y="288494"/>
                  <a:pt x="-124" y="287051"/>
                  <a:pt x="236" y="285609"/>
                </a:cubicBezTo>
                <a:lnTo>
                  <a:pt x="35533" y="168048"/>
                </a:lnTo>
                <a:cubicBezTo>
                  <a:pt x="36253" y="166245"/>
                  <a:pt x="37694" y="164802"/>
                  <a:pt x="39855" y="164802"/>
                </a:cubicBezTo>
                <a:lnTo>
                  <a:pt x="96402" y="164802"/>
                </a:lnTo>
                <a:cubicBezTo>
                  <a:pt x="79834" y="139920"/>
                  <a:pt x="64347" y="109628"/>
                  <a:pt x="64347" y="81500"/>
                </a:cubicBezTo>
                <a:cubicBezTo>
                  <a:pt x="64347" y="36422"/>
                  <a:pt x="100724" y="0"/>
                  <a:pt x="1457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 957">
            <a:extLst>
              <a:ext uri="{FF2B5EF4-FFF2-40B4-BE49-F238E27FC236}">
                <a16:creationId xmlns:a16="http://schemas.microsoft.com/office/drawing/2014/main" xmlns="" id="{A71233E7-64BA-134D-A05E-A7892A49D0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50550" y="5069117"/>
            <a:ext cx="472020" cy="473438"/>
          </a:xfrm>
          <a:custGeom>
            <a:avLst/>
            <a:gdLst>
              <a:gd name="T0" fmla="*/ 1318923 w 291740"/>
              <a:gd name="T1" fmla="*/ 2990442 h 291740"/>
              <a:gd name="T2" fmla="*/ 1868475 w 291740"/>
              <a:gd name="T3" fmla="*/ 2990442 h 291740"/>
              <a:gd name="T4" fmla="*/ 1432749 w 291740"/>
              <a:gd name="T5" fmla="*/ 2816165 h 291740"/>
              <a:gd name="T6" fmla="*/ 1620347 w 291740"/>
              <a:gd name="T7" fmla="*/ 1948678 h 291740"/>
              <a:gd name="T8" fmla="*/ 2885792 w 291740"/>
              <a:gd name="T9" fmla="*/ 1482091 h 291740"/>
              <a:gd name="T10" fmla="*/ 2885792 w 291740"/>
              <a:gd name="T11" fmla="*/ 1966333 h 291740"/>
              <a:gd name="T12" fmla="*/ 2885792 w 291740"/>
              <a:gd name="T13" fmla="*/ 1482091 h 291740"/>
              <a:gd name="T14" fmla="*/ 358895 w 291740"/>
              <a:gd name="T15" fmla="*/ 1918708 h 291740"/>
              <a:gd name="T16" fmla="*/ 259189 w 291740"/>
              <a:gd name="T17" fmla="*/ 1529716 h 291740"/>
              <a:gd name="T18" fmla="*/ 2688884 w 291740"/>
              <a:gd name="T19" fmla="*/ 1342725 h 291740"/>
              <a:gd name="T20" fmla="*/ 2806647 w 291740"/>
              <a:gd name="T21" fmla="*/ 2198271 h 291740"/>
              <a:gd name="T22" fmla="*/ 2806647 w 291740"/>
              <a:gd name="T23" fmla="*/ 1259547 h 291740"/>
              <a:gd name="T24" fmla="*/ 98121 w 291740"/>
              <a:gd name="T25" fmla="*/ 1536811 h 291740"/>
              <a:gd name="T26" fmla="*/ 435717 w 291740"/>
              <a:gd name="T27" fmla="*/ 2198271 h 291740"/>
              <a:gd name="T28" fmla="*/ 435717 w 291740"/>
              <a:gd name="T29" fmla="*/ 1259547 h 291740"/>
              <a:gd name="T30" fmla="*/ 1886629 w 291740"/>
              <a:gd name="T31" fmla="*/ 1209901 h 291740"/>
              <a:gd name="T32" fmla="*/ 1670338 w 291740"/>
              <a:gd name="T33" fmla="*/ 1657690 h 291740"/>
              <a:gd name="T34" fmla="*/ 1572004 w 291740"/>
              <a:gd name="T35" fmla="*/ 1618428 h 291740"/>
              <a:gd name="T36" fmla="*/ 1662461 w 291740"/>
              <a:gd name="T37" fmla="*/ 1103840 h 291740"/>
              <a:gd name="T38" fmla="*/ 1395039 w 291740"/>
              <a:gd name="T39" fmla="*/ 1323820 h 291740"/>
              <a:gd name="T40" fmla="*/ 1686056 w 291740"/>
              <a:gd name="T41" fmla="*/ 1009576 h 291740"/>
              <a:gd name="T42" fmla="*/ 1267739 w 291740"/>
              <a:gd name="T43" fmla="*/ 2053080 h 291740"/>
              <a:gd name="T44" fmla="*/ 1872554 w 291740"/>
              <a:gd name="T45" fmla="*/ 2064919 h 291740"/>
              <a:gd name="T46" fmla="*/ 2182792 w 291740"/>
              <a:gd name="T47" fmla="*/ 792304 h 291740"/>
              <a:gd name="T48" fmla="*/ 2229924 w 291740"/>
              <a:gd name="T49" fmla="*/ 697457 h 291740"/>
              <a:gd name="T50" fmla="*/ 2229924 w 291740"/>
              <a:gd name="T51" fmla="*/ 2151884 h 291740"/>
              <a:gd name="T52" fmla="*/ 1589771 w 291740"/>
              <a:gd name="T53" fmla="*/ 2471998 h 291740"/>
              <a:gd name="T54" fmla="*/ 945687 w 291740"/>
              <a:gd name="T55" fmla="*/ 2151884 h 291740"/>
              <a:gd name="T56" fmla="*/ 945687 w 291740"/>
              <a:gd name="T57" fmla="*/ 697457 h 291740"/>
              <a:gd name="T58" fmla="*/ 2932239 w 291740"/>
              <a:gd name="T59" fmla="*/ 954570 h 291740"/>
              <a:gd name="T60" fmla="*/ 3175624 w 291740"/>
              <a:gd name="T61" fmla="*/ 1924978 h 291740"/>
              <a:gd name="T62" fmla="*/ 1432749 w 291740"/>
              <a:gd name="T63" fmla="*/ 3204328 h 291740"/>
              <a:gd name="T64" fmla="*/ 1432749 w 291740"/>
              <a:gd name="T65" fmla="*/ 2717146 h 291740"/>
              <a:gd name="T66" fmla="*/ 1966610 w 291740"/>
              <a:gd name="T67" fmla="*/ 2990442 h 291740"/>
              <a:gd name="T68" fmla="*/ 2834115 w 291740"/>
              <a:gd name="T69" fmla="*/ 2297292 h 291740"/>
              <a:gd name="T70" fmla="*/ 2594674 w 291740"/>
              <a:gd name="T71" fmla="*/ 2119050 h 291740"/>
              <a:gd name="T72" fmla="*/ 2806647 w 291740"/>
              <a:gd name="T73" fmla="*/ 1164479 h 291740"/>
              <a:gd name="T74" fmla="*/ 1978390 w 291740"/>
              <a:gd name="T75" fmla="*/ 95082 h 291740"/>
              <a:gd name="T76" fmla="*/ 337566 w 291740"/>
              <a:gd name="T77" fmla="*/ 1168447 h 291740"/>
              <a:gd name="T78" fmla="*/ 608413 w 291740"/>
              <a:gd name="T79" fmla="*/ 1342725 h 291740"/>
              <a:gd name="T80" fmla="*/ 368984 w 291740"/>
              <a:gd name="T81" fmla="*/ 2297292 h 291740"/>
              <a:gd name="T82" fmla="*/ 243392 w 291740"/>
              <a:gd name="T83" fmla="*/ 1188246 h 29174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91740" h="291740">
                <a:moveTo>
                  <a:pt x="131625" y="256399"/>
                </a:moveTo>
                <a:cubicBezTo>
                  <a:pt x="125855" y="256399"/>
                  <a:pt x="121167" y="261087"/>
                  <a:pt x="121167" y="266496"/>
                </a:cubicBezTo>
                <a:lnTo>
                  <a:pt x="121167" y="272266"/>
                </a:lnTo>
                <a:cubicBezTo>
                  <a:pt x="121167" y="278036"/>
                  <a:pt x="125855" y="282724"/>
                  <a:pt x="131625" y="282724"/>
                </a:cubicBezTo>
                <a:lnTo>
                  <a:pt x="161557" y="282724"/>
                </a:lnTo>
                <a:cubicBezTo>
                  <a:pt x="167327" y="282724"/>
                  <a:pt x="171654" y="278036"/>
                  <a:pt x="171654" y="272266"/>
                </a:cubicBezTo>
                <a:lnTo>
                  <a:pt x="171654" y="266496"/>
                </a:lnTo>
                <a:cubicBezTo>
                  <a:pt x="171654" y="261087"/>
                  <a:pt x="167327" y="256399"/>
                  <a:pt x="161557" y="256399"/>
                </a:cubicBezTo>
                <a:lnTo>
                  <a:pt x="131625" y="256399"/>
                </a:lnTo>
                <a:close/>
                <a:moveTo>
                  <a:pt x="148858" y="168275"/>
                </a:moveTo>
                <a:cubicBezTo>
                  <a:pt x="151423" y="168275"/>
                  <a:pt x="153621" y="170180"/>
                  <a:pt x="153621" y="172847"/>
                </a:cubicBezTo>
                <a:cubicBezTo>
                  <a:pt x="153621" y="175514"/>
                  <a:pt x="151423" y="177419"/>
                  <a:pt x="148858" y="177419"/>
                </a:cubicBezTo>
                <a:cubicBezTo>
                  <a:pt x="146660" y="177419"/>
                  <a:pt x="144462" y="175514"/>
                  <a:pt x="144462" y="172847"/>
                </a:cubicBezTo>
                <a:cubicBezTo>
                  <a:pt x="144462" y="170180"/>
                  <a:pt x="146660" y="168275"/>
                  <a:pt x="148858" y="168275"/>
                </a:cubicBezTo>
                <a:close/>
                <a:moveTo>
                  <a:pt x="265113" y="134937"/>
                </a:moveTo>
                <a:cubicBezTo>
                  <a:pt x="267311" y="134937"/>
                  <a:pt x="269509" y="136744"/>
                  <a:pt x="269509" y="139274"/>
                </a:cubicBezTo>
                <a:lnTo>
                  <a:pt x="269509" y="174689"/>
                </a:lnTo>
                <a:cubicBezTo>
                  <a:pt x="269509" y="177219"/>
                  <a:pt x="267311" y="179026"/>
                  <a:pt x="265113" y="179026"/>
                </a:cubicBezTo>
                <a:cubicBezTo>
                  <a:pt x="262548" y="179026"/>
                  <a:pt x="260350" y="177219"/>
                  <a:pt x="260350" y="174689"/>
                </a:cubicBezTo>
                <a:lnTo>
                  <a:pt x="260350" y="139274"/>
                </a:lnTo>
                <a:cubicBezTo>
                  <a:pt x="260350" y="136744"/>
                  <a:pt x="262548" y="134937"/>
                  <a:pt x="265113" y="134937"/>
                </a:cubicBezTo>
                <a:close/>
                <a:moveTo>
                  <a:pt x="28574" y="134937"/>
                </a:moveTo>
                <a:cubicBezTo>
                  <a:pt x="31139" y="134937"/>
                  <a:pt x="32970" y="136744"/>
                  <a:pt x="32970" y="139274"/>
                </a:cubicBezTo>
                <a:lnTo>
                  <a:pt x="32970" y="174689"/>
                </a:lnTo>
                <a:cubicBezTo>
                  <a:pt x="32970" y="177219"/>
                  <a:pt x="31139" y="179026"/>
                  <a:pt x="28574" y="179026"/>
                </a:cubicBezTo>
                <a:cubicBezTo>
                  <a:pt x="26010" y="179026"/>
                  <a:pt x="23812" y="177219"/>
                  <a:pt x="23812" y="174689"/>
                </a:cubicBezTo>
                <a:lnTo>
                  <a:pt x="23812" y="139274"/>
                </a:lnTo>
                <a:cubicBezTo>
                  <a:pt x="23812" y="136744"/>
                  <a:pt x="26010" y="134937"/>
                  <a:pt x="28574" y="134937"/>
                </a:cubicBezTo>
                <a:close/>
                <a:moveTo>
                  <a:pt x="254596" y="114676"/>
                </a:moveTo>
                <a:cubicBezTo>
                  <a:pt x="250269" y="114676"/>
                  <a:pt x="247023" y="118282"/>
                  <a:pt x="247023" y="122249"/>
                </a:cubicBezTo>
                <a:lnTo>
                  <a:pt x="247023" y="192930"/>
                </a:lnTo>
                <a:cubicBezTo>
                  <a:pt x="247023" y="196897"/>
                  <a:pt x="250269" y="200143"/>
                  <a:pt x="254596" y="200143"/>
                </a:cubicBezTo>
                <a:lnTo>
                  <a:pt x="257842" y="200143"/>
                </a:lnTo>
                <a:cubicBezTo>
                  <a:pt x="271545" y="200143"/>
                  <a:pt x="282724" y="188964"/>
                  <a:pt x="282724" y="175260"/>
                </a:cubicBezTo>
                <a:lnTo>
                  <a:pt x="282724" y="139919"/>
                </a:lnTo>
                <a:cubicBezTo>
                  <a:pt x="282724" y="126216"/>
                  <a:pt x="271545" y="114676"/>
                  <a:pt x="257842" y="114676"/>
                </a:cubicBezTo>
                <a:lnTo>
                  <a:pt x="254596" y="114676"/>
                </a:lnTo>
                <a:close/>
                <a:moveTo>
                  <a:pt x="33898" y="114676"/>
                </a:moveTo>
                <a:cubicBezTo>
                  <a:pt x="20194" y="114676"/>
                  <a:pt x="9015" y="126216"/>
                  <a:pt x="9015" y="139919"/>
                </a:cubicBezTo>
                <a:lnTo>
                  <a:pt x="9015" y="175260"/>
                </a:lnTo>
                <a:cubicBezTo>
                  <a:pt x="9015" y="188964"/>
                  <a:pt x="20194" y="200143"/>
                  <a:pt x="33898" y="200143"/>
                </a:cubicBezTo>
                <a:lnTo>
                  <a:pt x="40028" y="200143"/>
                </a:lnTo>
                <a:cubicBezTo>
                  <a:pt x="43995" y="200143"/>
                  <a:pt x="47241" y="196897"/>
                  <a:pt x="47241" y="192930"/>
                </a:cubicBezTo>
                <a:lnTo>
                  <a:pt x="47241" y="122249"/>
                </a:lnTo>
                <a:cubicBezTo>
                  <a:pt x="47241" y="118282"/>
                  <a:pt x="43995" y="114676"/>
                  <a:pt x="40028" y="114676"/>
                </a:cubicBezTo>
                <a:lnTo>
                  <a:pt x="33898" y="114676"/>
                </a:lnTo>
                <a:close/>
                <a:moveTo>
                  <a:pt x="154896" y="91917"/>
                </a:moveTo>
                <a:cubicBezTo>
                  <a:pt x="163928" y="94063"/>
                  <a:pt x="171515" y="101216"/>
                  <a:pt x="173322" y="110156"/>
                </a:cubicBezTo>
                <a:cubicBezTo>
                  <a:pt x="175851" y="122316"/>
                  <a:pt x="169709" y="134475"/>
                  <a:pt x="158509" y="139124"/>
                </a:cubicBezTo>
                <a:cubicBezTo>
                  <a:pt x="155257" y="140197"/>
                  <a:pt x="153451" y="143773"/>
                  <a:pt x="153451" y="147350"/>
                </a:cubicBezTo>
                <a:lnTo>
                  <a:pt x="153451" y="150926"/>
                </a:lnTo>
                <a:cubicBezTo>
                  <a:pt x="153451" y="153429"/>
                  <a:pt x="151283" y="155217"/>
                  <a:pt x="148754" y="155217"/>
                </a:cubicBezTo>
                <a:cubicBezTo>
                  <a:pt x="146586" y="155217"/>
                  <a:pt x="144418" y="153429"/>
                  <a:pt x="144418" y="150926"/>
                </a:cubicBezTo>
                <a:lnTo>
                  <a:pt x="144418" y="147350"/>
                </a:lnTo>
                <a:cubicBezTo>
                  <a:pt x="144418" y="140197"/>
                  <a:pt x="148754" y="133760"/>
                  <a:pt x="155257" y="130899"/>
                </a:cubicBezTo>
                <a:cubicBezTo>
                  <a:pt x="162483" y="128038"/>
                  <a:pt x="166457" y="120170"/>
                  <a:pt x="164651" y="112302"/>
                </a:cubicBezTo>
                <a:cubicBezTo>
                  <a:pt x="163206" y="106580"/>
                  <a:pt x="158509" y="101931"/>
                  <a:pt x="152728" y="100500"/>
                </a:cubicBezTo>
                <a:cubicBezTo>
                  <a:pt x="147670" y="99428"/>
                  <a:pt x="142612" y="100500"/>
                  <a:pt x="138999" y="103361"/>
                </a:cubicBezTo>
                <a:cubicBezTo>
                  <a:pt x="135025" y="106580"/>
                  <a:pt x="132857" y="111229"/>
                  <a:pt x="132857" y="116236"/>
                </a:cubicBezTo>
                <a:cubicBezTo>
                  <a:pt x="132857" y="118739"/>
                  <a:pt x="130689" y="120528"/>
                  <a:pt x="128160" y="120528"/>
                </a:cubicBezTo>
                <a:cubicBezTo>
                  <a:pt x="125631" y="120528"/>
                  <a:pt x="123825" y="118739"/>
                  <a:pt x="123825" y="116236"/>
                </a:cubicBezTo>
                <a:cubicBezTo>
                  <a:pt x="123825" y="108726"/>
                  <a:pt x="127076" y="101573"/>
                  <a:pt x="133218" y="96924"/>
                </a:cubicBezTo>
                <a:cubicBezTo>
                  <a:pt x="139360" y="91917"/>
                  <a:pt x="147309" y="90487"/>
                  <a:pt x="154896" y="91917"/>
                </a:cubicBezTo>
                <a:close/>
                <a:moveTo>
                  <a:pt x="91209" y="72136"/>
                </a:moveTo>
                <a:lnTo>
                  <a:pt x="91209" y="186923"/>
                </a:lnTo>
                <a:lnTo>
                  <a:pt x="116465" y="186923"/>
                </a:lnTo>
                <a:cubicBezTo>
                  <a:pt x="117547" y="186923"/>
                  <a:pt x="118629" y="187283"/>
                  <a:pt x="119351" y="188002"/>
                </a:cubicBezTo>
                <a:lnTo>
                  <a:pt x="146050" y="214270"/>
                </a:lnTo>
                <a:lnTo>
                  <a:pt x="172028" y="188002"/>
                </a:lnTo>
                <a:cubicBezTo>
                  <a:pt x="173110" y="187283"/>
                  <a:pt x="174192" y="186923"/>
                  <a:pt x="175275" y="186923"/>
                </a:cubicBezTo>
                <a:lnTo>
                  <a:pt x="200530" y="186923"/>
                </a:lnTo>
                <a:lnTo>
                  <a:pt x="200530" y="72136"/>
                </a:lnTo>
                <a:lnTo>
                  <a:pt x="91209" y="72136"/>
                </a:lnTo>
                <a:close/>
                <a:moveTo>
                  <a:pt x="86879" y="63500"/>
                </a:moveTo>
                <a:lnTo>
                  <a:pt x="204860" y="63500"/>
                </a:lnTo>
                <a:cubicBezTo>
                  <a:pt x="207025" y="63500"/>
                  <a:pt x="209189" y="65299"/>
                  <a:pt x="209189" y="67818"/>
                </a:cubicBezTo>
                <a:lnTo>
                  <a:pt x="209189" y="191241"/>
                </a:lnTo>
                <a:cubicBezTo>
                  <a:pt x="209189" y="193760"/>
                  <a:pt x="207025" y="195919"/>
                  <a:pt x="204860" y="195919"/>
                </a:cubicBezTo>
                <a:lnTo>
                  <a:pt x="177079" y="195919"/>
                </a:lnTo>
                <a:lnTo>
                  <a:pt x="148937" y="223986"/>
                </a:lnTo>
                <a:cubicBezTo>
                  <a:pt x="148215" y="224705"/>
                  <a:pt x="146772" y="225065"/>
                  <a:pt x="146050" y="225065"/>
                </a:cubicBezTo>
                <a:cubicBezTo>
                  <a:pt x="144607" y="225065"/>
                  <a:pt x="143524" y="224705"/>
                  <a:pt x="142803" y="223986"/>
                </a:cubicBezTo>
                <a:lnTo>
                  <a:pt x="114661" y="195919"/>
                </a:lnTo>
                <a:lnTo>
                  <a:pt x="86879" y="195919"/>
                </a:lnTo>
                <a:cubicBezTo>
                  <a:pt x="84354" y="195919"/>
                  <a:pt x="82550" y="193760"/>
                  <a:pt x="82550" y="191241"/>
                </a:cubicBezTo>
                <a:lnTo>
                  <a:pt x="82550" y="67818"/>
                </a:lnTo>
                <a:cubicBezTo>
                  <a:pt x="82550" y="65299"/>
                  <a:pt x="84354" y="63500"/>
                  <a:pt x="86879" y="63500"/>
                </a:cubicBezTo>
                <a:close/>
                <a:moveTo>
                  <a:pt x="110349" y="0"/>
                </a:moveTo>
                <a:lnTo>
                  <a:pt x="181751" y="0"/>
                </a:lnTo>
                <a:cubicBezTo>
                  <a:pt x="230074" y="0"/>
                  <a:pt x="269381" y="38947"/>
                  <a:pt x="269381" y="86909"/>
                </a:cubicBezTo>
                <a:lnTo>
                  <a:pt x="269381" y="108185"/>
                </a:lnTo>
                <a:cubicBezTo>
                  <a:pt x="282364" y="112873"/>
                  <a:pt x="291740" y="125134"/>
                  <a:pt x="291740" y="139919"/>
                </a:cubicBezTo>
                <a:lnTo>
                  <a:pt x="291740" y="175260"/>
                </a:lnTo>
                <a:cubicBezTo>
                  <a:pt x="291740" y="190045"/>
                  <a:pt x="282364" y="202306"/>
                  <a:pt x="269381" y="206994"/>
                </a:cubicBezTo>
                <a:cubicBezTo>
                  <a:pt x="267939" y="253875"/>
                  <a:pt x="229353" y="291740"/>
                  <a:pt x="181751" y="291740"/>
                </a:cubicBezTo>
                <a:lnTo>
                  <a:pt x="131625" y="291740"/>
                </a:lnTo>
                <a:cubicBezTo>
                  <a:pt x="120807" y="291740"/>
                  <a:pt x="112512" y="283085"/>
                  <a:pt x="112512" y="272266"/>
                </a:cubicBezTo>
                <a:lnTo>
                  <a:pt x="112512" y="266496"/>
                </a:lnTo>
                <a:cubicBezTo>
                  <a:pt x="112512" y="256038"/>
                  <a:pt x="120807" y="247384"/>
                  <a:pt x="131625" y="247384"/>
                </a:cubicBezTo>
                <a:lnTo>
                  <a:pt x="161557" y="247384"/>
                </a:lnTo>
                <a:cubicBezTo>
                  <a:pt x="172015" y="247384"/>
                  <a:pt x="180670" y="256038"/>
                  <a:pt x="180670" y="266496"/>
                </a:cubicBezTo>
                <a:lnTo>
                  <a:pt x="180670" y="272266"/>
                </a:lnTo>
                <a:cubicBezTo>
                  <a:pt x="180670" y="276233"/>
                  <a:pt x="179588" y="279839"/>
                  <a:pt x="177785" y="282724"/>
                </a:cubicBezTo>
                <a:lnTo>
                  <a:pt x="181751" y="282724"/>
                </a:lnTo>
                <a:cubicBezTo>
                  <a:pt x="223583" y="282724"/>
                  <a:pt x="258202" y="249908"/>
                  <a:pt x="260366" y="209158"/>
                </a:cubicBezTo>
                <a:cubicBezTo>
                  <a:pt x="259645" y="209158"/>
                  <a:pt x="258563" y="209158"/>
                  <a:pt x="257842" y="209158"/>
                </a:cubicBezTo>
                <a:lnTo>
                  <a:pt x="254596" y="209158"/>
                </a:lnTo>
                <a:cubicBezTo>
                  <a:pt x="245581" y="209158"/>
                  <a:pt x="238368" y="201946"/>
                  <a:pt x="238368" y="192930"/>
                </a:cubicBezTo>
                <a:lnTo>
                  <a:pt x="238368" y="122249"/>
                </a:lnTo>
                <a:cubicBezTo>
                  <a:pt x="238368" y="113234"/>
                  <a:pt x="245581" y="106021"/>
                  <a:pt x="254596" y="106021"/>
                </a:cubicBezTo>
                <a:lnTo>
                  <a:pt x="257842" y="106021"/>
                </a:lnTo>
                <a:cubicBezTo>
                  <a:pt x="258923" y="106021"/>
                  <a:pt x="259645" y="106382"/>
                  <a:pt x="260366" y="106382"/>
                </a:cubicBezTo>
                <a:lnTo>
                  <a:pt x="260366" y="86909"/>
                </a:lnTo>
                <a:cubicBezTo>
                  <a:pt x="260366" y="43995"/>
                  <a:pt x="225386" y="8655"/>
                  <a:pt x="181751" y="8655"/>
                </a:cubicBezTo>
                <a:lnTo>
                  <a:pt x="110349" y="8655"/>
                </a:lnTo>
                <a:cubicBezTo>
                  <a:pt x="66714" y="8655"/>
                  <a:pt x="31013" y="43995"/>
                  <a:pt x="31013" y="86909"/>
                </a:cubicBezTo>
                <a:lnTo>
                  <a:pt x="31013" y="106382"/>
                </a:lnTo>
                <a:cubicBezTo>
                  <a:pt x="32455" y="106382"/>
                  <a:pt x="33177" y="106021"/>
                  <a:pt x="33898" y="106021"/>
                </a:cubicBezTo>
                <a:lnTo>
                  <a:pt x="40028" y="106021"/>
                </a:lnTo>
                <a:cubicBezTo>
                  <a:pt x="48683" y="106021"/>
                  <a:pt x="55895" y="113234"/>
                  <a:pt x="55895" y="122249"/>
                </a:cubicBezTo>
                <a:lnTo>
                  <a:pt x="55895" y="192930"/>
                </a:lnTo>
                <a:cubicBezTo>
                  <a:pt x="55895" y="201946"/>
                  <a:pt x="48683" y="209158"/>
                  <a:pt x="40028" y="209158"/>
                </a:cubicBezTo>
                <a:lnTo>
                  <a:pt x="33898" y="209158"/>
                </a:lnTo>
                <a:cubicBezTo>
                  <a:pt x="15146" y="209158"/>
                  <a:pt x="0" y="194012"/>
                  <a:pt x="0" y="175260"/>
                </a:cubicBezTo>
                <a:lnTo>
                  <a:pt x="0" y="139919"/>
                </a:lnTo>
                <a:cubicBezTo>
                  <a:pt x="0" y="125134"/>
                  <a:pt x="9376" y="112873"/>
                  <a:pt x="22358" y="108185"/>
                </a:cubicBezTo>
                <a:lnTo>
                  <a:pt x="22358" y="86909"/>
                </a:lnTo>
                <a:cubicBezTo>
                  <a:pt x="22358" y="38947"/>
                  <a:pt x="62026" y="0"/>
                  <a:pt x="110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2EC4A90-DF47-CA4D-977F-663E8FADD902}"/>
              </a:ext>
            </a:extLst>
          </p:cNvPr>
          <p:cNvSpPr txBox="1"/>
          <p:nvPr/>
        </p:nvSpPr>
        <p:spPr>
          <a:xfrm>
            <a:off x="9607879" y="1437239"/>
            <a:ext cx="140294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xmlns="" id="{D7DDEDAF-42A4-684B-AC01-E320B66128AE}"/>
              </a:ext>
            </a:extLst>
          </p:cNvPr>
          <p:cNvSpPr txBox="1">
            <a:spLocks/>
          </p:cNvSpPr>
          <p:nvPr/>
        </p:nvSpPr>
        <p:spPr>
          <a:xfrm>
            <a:off x="9655177" y="1797762"/>
            <a:ext cx="1956763" cy="118731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528F1C4-6D0B-1A48-8BB0-6BBD5596F985}"/>
              </a:ext>
            </a:extLst>
          </p:cNvPr>
          <p:cNvSpPr txBox="1"/>
          <p:nvPr/>
        </p:nvSpPr>
        <p:spPr>
          <a:xfrm>
            <a:off x="9607879" y="3118064"/>
            <a:ext cx="140294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064191B4-B8C8-6D44-8040-06B54D3BBF08}"/>
              </a:ext>
            </a:extLst>
          </p:cNvPr>
          <p:cNvSpPr txBox="1">
            <a:spLocks/>
          </p:cNvSpPr>
          <p:nvPr/>
        </p:nvSpPr>
        <p:spPr>
          <a:xfrm>
            <a:off x="9655176" y="3478588"/>
            <a:ext cx="1956763" cy="118731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FC04294-3ABE-8946-8257-1AF0E318ED5D}"/>
              </a:ext>
            </a:extLst>
          </p:cNvPr>
          <p:cNvSpPr txBox="1"/>
          <p:nvPr/>
        </p:nvSpPr>
        <p:spPr>
          <a:xfrm>
            <a:off x="9607879" y="4795653"/>
            <a:ext cx="140294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xmlns="" id="{41B9148A-46FC-9B48-B23C-17E5A9B6C6E7}"/>
              </a:ext>
            </a:extLst>
          </p:cNvPr>
          <p:cNvSpPr txBox="1">
            <a:spLocks/>
          </p:cNvSpPr>
          <p:nvPr/>
        </p:nvSpPr>
        <p:spPr>
          <a:xfrm>
            <a:off x="9655176" y="5156176"/>
            <a:ext cx="1956763" cy="118731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A559ED4A-ECF7-BC44-BE93-9E29018762D3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xmlns="" id="{B674AA20-6DFF-CB41-96E5-37FA0747ACE7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22AF1295-ADAB-0848-8E18-B5ED4FA1EE40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3ACD8E5C-D16F-5F44-94F1-C8B472A07353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1DC8DA4A-7002-D548-939E-CA551317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3" name="Номер слайда 3">
            <a:extLst>
              <a:ext uri="{FF2B5EF4-FFF2-40B4-BE49-F238E27FC236}">
                <a16:creationId xmlns:a16="http://schemas.microsoft.com/office/drawing/2014/main" xmlns="" id="{2E9499BB-7946-8A45-A106-5ED3BBFC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1B8F93-355B-6645-B6B0-3A7A5D92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1C49120-EC93-824F-9F8C-13C12B94038A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89AEAF0-187A-154E-BC71-D5BD27B9E6CC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35F4A144-D305-A040-8895-2F60BA025E1A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Shape 44400">
            <a:extLst>
              <a:ext uri="{FF2B5EF4-FFF2-40B4-BE49-F238E27FC236}">
                <a16:creationId xmlns:a16="http://schemas.microsoft.com/office/drawing/2014/main" xmlns="" id="{C9DCDA6B-DE52-0649-A5E5-6090AC5AF520}"/>
              </a:ext>
            </a:extLst>
          </p:cNvPr>
          <p:cNvSpPr/>
          <p:nvPr/>
        </p:nvSpPr>
        <p:spPr>
          <a:xfrm>
            <a:off x="544608" y="1977625"/>
            <a:ext cx="380811" cy="3433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9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44401">
            <a:extLst>
              <a:ext uri="{FF2B5EF4-FFF2-40B4-BE49-F238E27FC236}">
                <a16:creationId xmlns:a16="http://schemas.microsoft.com/office/drawing/2014/main" xmlns="" id="{6E193580-C2CB-0A40-AA9C-065EF298DA58}"/>
              </a:ext>
            </a:extLst>
          </p:cNvPr>
          <p:cNvSpPr/>
          <p:nvPr/>
        </p:nvSpPr>
        <p:spPr>
          <a:xfrm>
            <a:off x="544607" y="3031679"/>
            <a:ext cx="4806454" cy="2215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1" y="0"/>
                </a:moveTo>
                <a:lnTo>
                  <a:pt x="0" y="0"/>
                </a:lnTo>
                <a:lnTo>
                  <a:pt x="0" y="18857"/>
                </a:lnTo>
                <a:lnTo>
                  <a:pt x="21600" y="19075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44402">
            <a:extLst>
              <a:ext uri="{FF2B5EF4-FFF2-40B4-BE49-F238E27FC236}">
                <a16:creationId xmlns:a16="http://schemas.microsoft.com/office/drawing/2014/main" xmlns="" id="{35249995-30BD-7A47-94B4-946E6D605137}"/>
              </a:ext>
            </a:extLst>
          </p:cNvPr>
          <p:cNvSpPr/>
          <p:nvPr/>
        </p:nvSpPr>
        <p:spPr>
          <a:xfrm>
            <a:off x="545230" y="4077369"/>
            <a:ext cx="8154556" cy="1165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3" y="0"/>
                </a:moveTo>
                <a:lnTo>
                  <a:pt x="14" y="0"/>
                </a:lnTo>
                <a:lnTo>
                  <a:pt x="0" y="16550"/>
                </a:lnTo>
                <a:lnTo>
                  <a:pt x="21600" y="17130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44408">
            <a:extLst>
              <a:ext uri="{FF2B5EF4-FFF2-40B4-BE49-F238E27FC236}">
                <a16:creationId xmlns:a16="http://schemas.microsoft.com/office/drawing/2014/main" xmlns="" id="{7A669EB3-B37F-0741-8391-E73CBA4F77EF}"/>
              </a:ext>
            </a:extLst>
          </p:cNvPr>
          <p:cNvSpPr/>
          <p:nvPr/>
        </p:nvSpPr>
        <p:spPr>
          <a:xfrm>
            <a:off x="842454" y="1532432"/>
            <a:ext cx="2346851" cy="70798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44409">
            <a:extLst>
              <a:ext uri="{FF2B5EF4-FFF2-40B4-BE49-F238E27FC236}">
                <a16:creationId xmlns:a16="http://schemas.microsoft.com/office/drawing/2014/main" xmlns="" id="{B0332BAB-DF09-FA49-8D02-3E2AA2E5AFF3}"/>
              </a:ext>
            </a:extLst>
          </p:cNvPr>
          <p:cNvSpPr/>
          <p:nvPr/>
        </p:nvSpPr>
        <p:spPr>
          <a:xfrm rot="10800000">
            <a:off x="2828838" y="2029769"/>
            <a:ext cx="360467" cy="21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44411">
            <a:extLst>
              <a:ext uri="{FF2B5EF4-FFF2-40B4-BE49-F238E27FC236}">
                <a16:creationId xmlns:a16="http://schemas.microsoft.com/office/drawing/2014/main" xmlns="" id="{D27336C0-6D9A-604B-B106-619A26FACB87}"/>
              </a:ext>
            </a:extLst>
          </p:cNvPr>
          <p:cNvSpPr/>
          <p:nvPr/>
        </p:nvSpPr>
        <p:spPr>
          <a:xfrm>
            <a:off x="2828838" y="1321789"/>
            <a:ext cx="5669526" cy="70798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11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44413">
            <a:extLst>
              <a:ext uri="{FF2B5EF4-FFF2-40B4-BE49-F238E27FC236}">
                <a16:creationId xmlns:a16="http://schemas.microsoft.com/office/drawing/2014/main" xmlns="" id="{2F9ACE52-392B-E048-9CC8-4AD7BF4AFF70}"/>
              </a:ext>
            </a:extLst>
          </p:cNvPr>
          <p:cNvSpPr/>
          <p:nvPr/>
        </p:nvSpPr>
        <p:spPr>
          <a:xfrm>
            <a:off x="842454" y="2744985"/>
            <a:ext cx="2346851" cy="70798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44414">
            <a:extLst>
              <a:ext uri="{FF2B5EF4-FFF2-40B4-BE49-F238E27FC236}">
                <a16:creationId xmlns:a16="http://schemas.microsoft.com/office/drawing/2014/main" xmlns="" id="{DC0DF330-71C7-284D-B7F2-3BD049BA64FC}"/>
              </a:ext>
            </a:extLst>
          </p:cNvPr>
          <p:cNvSpPr/>
          <p:nvPr/>
        </p:nvSpPr>
        <p:spPr>
          <a:xfrm rot="10800000">
            <a:off x="2828838" y="3242323"/>
            <a:ext cx="360467" cy="210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44416">
            <a:extLst>
              <a:ext uri="{FF2B5EF4-FFF2-40B4-BE49-F238E27FC236}">
                <a16:creationId xmlns:a16="http://schemas.microsoft.com/office/drawing/2014/main" xmlns="" id="{C00D66D2-4B71-0C49-BA49-383A0516729A}"/>
              </a:ext>
            </a:extLst>
          </p:cNvPr>
          <p:cNvSpPr/>
          <p:nvPr/>
        </p:nvSpPr>
        <p:spPr>
          <a:xfrm>
            <a:off x="2828838" y="2534342"/>
            <a:ext cx="3780538" cy="707981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110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44418">
            <a:extLst>
              <a:ext uri="{FF2B5EF4-FFF2-40B4-BE49-F238E27FC236}">
                <a16:creationId xmlns:a16="http://schemas.microsoft.com/office/drawing/2014/main" xmlns="" id="{AD16D00F-78CD-014D-974C-13864FC2A345}"/>
              </a:ext>
            </a:extLst>
          </p:cNvPr>
          <p:cNvSpPr/>
          <p:nvPr/>
        </p:nvSpPr>
        <p:spPr>
          <a:xfrm>
            <a:off x="842454" y="3929126"/>
            <a:ext cx="2346851" cy="70798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44419">
            <a:extLst>
              <a:ext uri="{FF2B5EF4-FFF2-40B4-BE49-F238E27FC236}">
                <a16:creationId xmlns:a16="http://schemas.microsoft.com/office/drawing/2014/main" xmlns="" id="{B866F01F-2A65-1B42-A397-75DF033700F3}"/>
              </a:ext>
            </a:extLst>
          </p:cNvPr>
          <p:cNvSpPr/>
          <p:nvPr/>
        </p:nvSpPr>
        <p:spPr>
          <a:xfrm rot="10800000">
            <a:off x="2828838" y="4426464"/>
            <a:ext cx="360467" cy="210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44421">
            <a:extLst>
              <a:ext uri="{FF2B5EF4-FFF2-40B4-BE49-F238E27FC236}">
                <a16:creationId xmlns:a16="http://schemas.microsoft.com/office/drawing/2014/main" xmlns="" id="{45B3AA65-6D1D-9C4B-A7F3-3CD70AE3DAD1}"/>
              </a:ext>
            </a:extLst>
          </p:cNvPr>
          <p:cNvSpPr/>
          <p:nvPr/>
        </p:nvSpPr>
        <p:spPr>
          <a:xfrm>
            <a:off x="2828838" y="3718483"/>
            <a:ext cx="2522224" cy="707981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14CF1D5-8961-BF4A-9A7E-B7C2875F2840}"/>
              </a:ext>
            </a:extLst>
          </p:cNvPr>
          <p:cNvSpPr txBox="1"/>
          <p:nvPr/>
        </p:nvSpPr>
        <p:spPr>
          <a:xfrm>
            <a:off x="8699786" y="1398780"/>
            <a:ext cx="952505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E2A96F7-F274-EB46-9637-D11E6B5B232F}"/>
              </a:ext>
            </a:extLst>
          </p:cNvPr>
          <p:cNvSpPr txBox="1"/>
          <p:nvPr/>
        </p:nvSpPr>
        <p:spPr>
          <a:xfrm>
            <a:off x="6775923" y="2611333"/>
            <a:ext cx="952505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EA0A4F2-746A-3444-AC73-4649928DA526}"/>
              </a:ext>
            </a:extLst>
          </p:cNvPr>
          <p:cNvSpPr txBox="1"/>
          <p:nvPr/>
        </p:nvSpPr>
        <p:spPr>
          <a:xfrm>
            <a:off x="5548779" y="3800370"/>
            <a:ext cx="952505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xmlns="" id="{5A4DD4D3-490B-DD45-AA5D-FD2AA1685334}"/>
              </a:ext>
            </a:extLst>
          </p:cNvPr>
          <p:cNvSpPr txBox="1">
            <a:spLocks/>
          </p:cNvSpPr>
          <p:nvPr/>
        </p:nvSpPr>
        <p:spPr>
          <a:xfrm>
            <a:off x="1034102" y="5608232"/>
            <a:ext cx="1961593" cy="120032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F8BC150-C636-2745-9767-565134900CFE}"/>
              </a:ext>
            </a:extLst>
          </p:cNvPr>
          <p:cNvSpPr txBox="1"/>
          <p:nvPr/>
        </p:nvSpPr>
        <p:spPr>
          <a:xfrm>
            <a:off x="955272" y="5266839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E77FA047-7468-4D4F-B7FA-F14A8BCB3BC3}"/>
              </a:ext>
            </a:extLst>
          </p:cNvPr>
          <p:cNvSpPr txBox="1">
            <a:spLocks/>
          </p:cNvSpPr>
          <p:nvPr/>
        </p:nvSpPr>
        <p:spPr>
          <a:xfrm>
            <a:off x="4376546" y="5608232"/>
            <a:ext cx="1961593" cy="120032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9261009-55F9-2B45-A1BF-C06B81CF7B9B}"/>
              </a:ext>
            </a:extLst>
          </p:cNvPr>
          <p:cNvSpPr txBox="1"/>
          <p:nvPr/>
        </p:nvSpPr>
        <p:spPr>
          <a:xfrm>
            <a:off x="4297716" y="5266839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xmlns="" id="{C5F4F178-4D16-C74E-953E-0E07F62F2035}"/>
              </a:ext>
            </a:extLst>
          </p:cNvPr>
          <p:cNvSpPr txBox="1">
            <a:spLocks/>
          </p:cNvSpPr>
          <p:nvPr/>
        </p:nvSpPr>
        <p:spPr>
          <a:xfrm>
            <a:off x="7718989" y="5608232"/>
            <a:ext cx="1961593" cy="120032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759CEEE-F263-5446-AA39-2B9DC3D05E3A}"/>
              </a:ext>
            </a:extLst>
          </p:cNvPr>
          <p:cNvSpPr txBox="1"/>
          <p:nvPr/>
        </p:nvSpPr>
        <p:spPr>
          <a:xfrm>
            <a:off x="7640159" y="5266839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47D46E03-39C6-194C-AE0F-428378472AC6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60706A4B-7CF2-9849-A4F9-ED65FA4A922C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xmlns="" id="{8584F144-E40A-F14F-A6C5-F887855794BD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xmlns="" id="{B4BF5595-7BD7-C24D-874B-F94BC66A81FE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134487A4-0D12-4F40-886A-46823803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5" name="Номер слайда 3">
            <a:extLst>
              <a:ext uri="{FF2B5EF4-FFF2-40B4-BE49-F238E27FC236}">
                <a16:creationId xmlns:a16="http://schemas.microsoft.com/office/drawing/2014/main" xmlns="" id="{662C56B0-6384-A240-8F06-EBFA9362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06CDBE-B6B9-9C45-A0EA-BE462B9E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511172B5-35B9-2541-B22F-5C1C9B33ADDE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A931EEFF-EA72-E64E-900D-6D30CB235AB5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236E600C-C0BD-6F4F-8D0A-0A8E4E077908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39180">
            <a:extLst>
              <a:ext uri="{FF2B5EF4-FFF2-40B4-BE49-F238E27FC236}">
                <a16:creationId xmlns:a16="http://schemas.microsoft.com/office/drawing/2014/main" xmlns="" id="{ABB06F64-97E0-BF49-BFA8-E21B9C713701}"/>
              </a:ext>
            </a:extLst>
          </p:cNvPr>
          <p:cNvGrpSpPr/>
          <p:nvPr/>
        </p:nvGrpSpPr>
        <p:grpSpPr>
          <a:xfrm>
            <a:off x="2510338" y="2733645"/>
            <a:ext cx="1183008" cy="1864274"/>
            <a:chOff x="60475" y="0"/>
            <a:chExt cx="1209525" cy="1906059"/>
          </a:xfrm>
        </p:grpSpPr>
        <p:sp>
          <p:nvSpPr>
            <p:cNvPr id="13" name="Shape 39178">
              <a:extLst>
                <a:ext uri="{FF2B5EF4-FFF2-40B4-BE49-F238E27FC236}">
                  <a16:creationId xmlns:a16="http://schemas.microsoft.com/office/drawing/2014/main" xmlns="" id="{881DEEBA-9FB3-0341-947B-107685923B3C}"/>
                </a:ext>
              </a:extLst>
            </p:cNvPr>
            <p:cNvSpPr/>
            <p:nvPr/>
          </p:nvSpPr>
          <p:spPr>
            <a:xfrm>
              <a:off x="60475" y="0"/>
              <a:ext cx="604762" cy="1906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hape 39179">
              <a:extLst>
                <a:ext uri="{FF2B5EF4-FFF2-40B4-BE49-F238E27FC236}">
                  <a16:creationId xmlns:a16="http://schemas.microsoft.com/office/drawing/2014/main" xmlns="" id="{11C015F4-C347-1D49-9DF3-78E14E084525}"/>
                </a:ext>
              </a:extLst>
            </p:cNvPr>
            <p:cNvSpPr/>
            <p:nvPr/>
          </p:nvSpPr>
          <p:spPr>
            <a:xfrm flipH="1">
              <a:off x="665238" y="0"/>
              <a:ext cx="604762" cy="1906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9183">
            <a:extLst>
              <a:ext uri="{FF2B5EF4-FFF2-40B4-BE49-F238E27FC236}">
                <a16:creationId xmlns:a16="http://schemas.microsoft.com/office/drawing/2014/main" xmlns="" id="{A7DABBD2-D739-F746-9E35-7D325F3CED0B}"/>
              </a:ext>
            </a:extLst>
          </p:cNvPr>
          <p:cNvGrpSpPr/>
          <p:nvPr/>
        </p:nvGrpSpPr>
        <p:grpSpPr>
          <a:xfrm>
            <a:off x="10000348" y="3980266"/>
            <a:ext cx="1183925" cy="617653"/>
            <a:chOff x="59537" y="0"/>
            <a:chExt cx="1210463" cy="631495"/>
          </a:xfrm>
        </p:grpSpPr>
        <p:sp>
          <p:nvSpPr>
            <p:cNvPr id="16" name="Shape 39181">
              <a:extLst>
                <a:ext uri="{FF2B5EF4-FFF2-40B4-BE49-F238E27FC236}">
                  <a16:creationId xmlns:a16="http://schemas.microsoft.com/office/drawing/2014/main" xmlns="" id="{F2A4D847-675B-684F-89A1-E93440E39351}"/>
                </a:ext>
              </a:extLst>
            </p:cNvPr>
            <p:cNvSpPr/>
            <p:nvPr/>
          </p:nvSpPr>
          <p:spPr>
            <a:xfrm>
              <a:off x="59537" y="0"/>
              <a:ext cx="604762" cy="631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hape 39182">
              <a:extLst>
                <a:ext uri="{FF2B5EF4-FFF2-40B4-BE49-F238E27FC236}">
                  <a16:creationId xmlns:a16="http://schemas.microsoft.com/office/drawing/2014/main" xmlns="" id="{73916118-044E-F040-9719-05E24D33516F}"/>
                </a:ext>
              </a:extLst>
            </p:cNvPr>
            <p:cNvSpPr/>
            <p:nvPr/>
          </p:nvSpPr>
          <p:spPr>
            <a:xfrm flipH="1">
              <a:off x="665238" y="0"/>
              <a:ext cx="604762" cy="631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39186">
            <a:extLst>
              <a:ext uri="{FF2B5EF4-FFF2-40B4-BE49-F238E27FC236}">
                <a16:creationId xmlns:a16="http://schemas.microsoft.com/office/drawing/2014/main" xmlns="" id="{7900D486-A375-2A42-BCCE-891B8C3313BD}"/>
              </a:ext>
            </a:extLst>
          </p:cNvPr>
          <p:cNvGrpSpPr/>
          <p:nvPr/>
        </p:nvGrpSpPr>
        <p:grpSpPr>
          <a:xfrm>
            <a:off x="5506710" y="3350196"/>
            <a:ext cx="1183008" cy="1247724"/>
            <a:chOff x="60476" y="0"/>
            <a:chExt cx="1209525" cy="1275689"/>
          </a:xfrm>
        </p:grpSpPr>
        <p:sp>
          <p:nvSpPr>
            <p:cNvPr id="19" name="Shape 39184">
              <a:extLst>
                <a:ext uri="{FF2B5EF4-FFF2-40B4-BE49-F238E27FC236}">
                  <a16:creationId xmlns:a16="http://schemas.microsoft.com/office/drawing/2014/main" xmlns="" id="{78B5F068-37B6-A841-B170-79F329F68F5F}"/>
                </a:ext>
              </a:extLst>
            </p:cNvPr>
            <p:cNvSpPr/>
            <p:nvPr/>
          </p:nvSpPr>
          <p:spPr>
            <a:xfrm>
              <a:off x="60476" y="0"/>
              <a:ext cx="604762" cy="1275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hape 39185">
              <a:extLst>
                <a:ext uri="{FF2B5EF4-FFF2-40B4-BE49-F238E27FC236}">
                  <a16:creationId xmlns:a16="http://schemas.microsoft.com/office/drawing/2014/main" xmlns="" id="{DDEE43EA-F68C-8240-ABD8-2C2927D58E99}"/>
                </a:ext>
              </a:extLst>
            </p:cNvPr>
            <p:cNvSpPr/>
            <p:nvPr/>
          </p:nvSpPr>
          <p:spPr>
            <a:xfrm flipH="1">
              <a:off x="665238" y="12700"/>
              <a:ext cx="604763" cy="1262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39189">
            <a:extLst>
              <a:ext uri="{FF2B5EF4-FFF2-40B4-BE49-F238E27FC236}">
                <a16:creationId xmlns:a16="http://schemas.microsoft.com/office/drawing/2014/main" xmlns="" id="{869D8ABC-C6BC-D04F-9D24-FABD994A09C9}"/>
              </a:ext>
            </a:extLst>
          </p:cNvPr>
          <p:cNvGrpSpPr/>
          <p:nvPr/>
        </p:nvGrpSpPr>
        <p:grpSpPr>
          <a:xfrm>
            <a:off x="7003975" y="2114896"/>
            <a:ext cx="1183928" cy="2483022"/>
            <a:chOff x="59535" y="0"/>
            <a:chExt cx="1210466" cy="2538678"/>
          </a:xfrm>
        </p:grpSpPr>
        <p:sp>
          <p:nvSpPr>
            <p:cNvPr id="22" name="Shape 39187">
              <a:extLst>
                <a:ext uri="{FF2B5EF4-FFF2-40B4-BE49-F238E27FC236}">
                  <a16:creationId xmlns:a16="http://schemas.microsoft.com/office/drawing/2014/main" xmlns="" id="{453CEC7E-F84C-8F4A-BA98-7575131D82E2}"/>
                </a:ext>
              </a:extLst>
            </p:cNvPr>
            <p:cNvSpPr/>
            <p:nvPr/>
          </p:nvSpPr>
          <p:spPr>
            <a:xfrm>
              <a:off x="59535" y="12700"/>
              <a:ext cx="604762" cy="2525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hape 39188">
              <a:extLst>
                <a:ext uri="{FF2B5EF4-FFF2-40B4-BE49-F238E27FC236}">
                  <a16:creationId xmlns:a16="http://schemas.microsoft.com/office/drawing/2014/main" xmlns="" id="{087BE50D-2A03-8449-A959-2628C58C6D52}"/>
                </a:ext>
              </a:extLst>
            </p:cNvPr>
            <p:cNvSpPr/>
            <p:nvPr/>
          </p:nvSpPr>
          <p:spPr>
            <a:xfrm flipH="1">
              <a:off x="665238" y="0"/>
              <a:ext cx="604763" cy="2538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39192">
            <a:extLst>
              <a:ext uri="{FF2B5EF4-FFF2-40B4-BE49-F238E27FC236}">
                <a16:creationId xmlns:a16="http://schemas.microsoft.com/office/drawing/2014/main" xmlns="" id="{6C5BE29F-CCFB-CA46-ACF6-BDA89498398B}"/>
              </a:ext>
            </a:extLst>
          </p:cNvPr>
          <p:cNvGrpSpPr/>
          <p:nvPr/>
        </p:nvGrpSpPr>
        <p:grpSpPr>
          <a:xfrm>
            <a:off x="4009445" y="3980266"/>
            <a:ext cx="1182087" cy="617653"/>
            <a:chOff x="61417" y="0"/>
            <a:chExt cx="1208583" cy="631495"/>
          </a:xfrm>
        </p:grpSpPr>
        <p:sp>
          <p:nvSpPr>
            <p:cNvPr id="25" name="Shape 39190">
              <a:extLst>
                <a:ext uri="{FF2B5EF4-FFF2-40B4-BE49-F238E27FC236}">
                  <a16:creationId xmlns:a16="http://schemas.microsoft.com/office/drawing/2014/main" xmlns="" id="{6F1128E6-81B9-AC4B-B26F-33EE16293419}"/>
                </a:ext>
              </a:extLst>
            </p:cNvPr>
            <p:cNvSpPr/>
            <p:nvPr/>
          </p:nvSpPr>
          <p:spPr>
            <a:xfrm>
              <a:off x="61417" y="0"/>
              <a:ext cx="604762" cy="631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hape 39191">
              <a:extLst>
                <a:ext uri="{FF2B5EF4-FFF2-40B4-BE49-F238E27FC236}">
                  <a16:creationId xmlns:a16="http://schemas.microsoft.com/office/drawing/2014/main" xmlns="" id="{1D85FE3D-B82A-2646-84CB-0EDCE607A552}"/>
                </a:ext>
              </a:extLst>
            </p:cNvPr>
            <p:cNvSpPr/>
            <p:nvPr/>
          </p:nvSpPr>
          <p:spPr>
            <a:xfrm flipH="1">
              <a:off x="665238" y="0"/>
              <a:ext cx="604762" cy="631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39195">
            <a:extLst>
              <a:ext uri="{FF2B5EF4-FFF2-40B4-BE49-F238E27FC236}">
                <a16:creationId xmlns:a16="http://schemas.microsoft.com/office/drawing/2014/main" xmlns="" id="{48A28FF2-1EFB-6D4A-8E11-7A40768BE120}"/>
              </a:ext>
            </a:extLst>
          </p:cNvPr>
          <p:cNvGrpSpPr/>
          <p:nvPr/>
        </p:nvGrpSpPr>
        <p:grpSpPr>
          <a:xfrm>
            <a:off x="1012152" y="2114896"/>
            <a:ext cx="1183009" cy="2483022"/>
            <a:chOff x="60476" y="0"/>
            <a:chExt cx="1209525" cy="2538678"/>
          </a:xfrm>
        </p:grpSpPr>
        <p:sp>
          <p:nvSpPr>
            <p:cNvPr id="28" name="Shape 39193">
              <a:extLst>
                <a:ext uri="{FF2B5EF4-FFF2-40B4-BE49-F238E27FC236}">
                  <a16:creationId xmlns:a16="http://schemas.microsoft.com/office/drawing/2014/main" xmlns="" id="{C4C246AF-747E-5743-A150-C5C3A6109EA7}"/>
                </a:ext>
              </a:extLst>
            </p:cNvPr>
            <p:cNvSpPr/>
            <p:nvPr/>
          </p:nvSpPr>
          <p:spPr>
            <a:xfrm>
              <a:off x="60476" y="12700"/>
              <a:ext cx="604762" cy="2525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Shape 39194">
              <a:extLst>
                <a:ext uri="{FF2B5EF4-FFF2-40B4-BE49-F238E27FC236}">
                  <a16:creationId xmlns:a16="http://schemas.microsoft.com/office/drawing/2014/main" xmlns="" id="{26D1AEFA-5602-0A4C-A2EC-EB861A14A7EA}"/>
                </a:ext>
              </a:extLst>
            </p:cNvPr>
            <p:cNvSpPr/>
            <p:nvPr/>
          </p:nvSpPr>
          <p:spPr>
            <a:xfrm flipH="1">
              <a:off x="665238" y="0"/>
              <a:ext cx="604763" cy="2538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9198">
            <a:extLst>
              <a:ext uri="{FF2B5EF4-FFF2-40B4-BE49-F238E27FC236}">
                <a16:creationId xmlns:a16="http://schemas.microsoft.com/office/drawing/2014/main" xmlns="" id="{0CEB4721-7955-3641-A266-2DF72B1A126F}"/>
              </a:ext>
            </a:extLst>
          </p:cNvPr>
          <p:cNvGrpSpPr/>
          <p:nvPr/>
        </p:nvGrpSpPr>
        <p:grpSpPr>
          <a:xfrm>
            <a:off x="8501240" y="3350196"/>
            <a:ext cx="1184850" cy="1247723"/>
            <a:chOff x="58594" y="0"/>
            <a:chExt cx="1211407" cy="1275689"/>
          </a:xfrm>
        </p:grpSpPr>
        <p:sp>
          <p:nvSpPr>
            <p:cNvPr id="31" name="Shape 39196">
              <a:extLst>
                <a:ext uri="{FF2B5EF4-FFF2-40B4-BE49-F238E27FC236}">
                  <a16:creationId xmlns:a16="http://schemas.microsoft.com/office/drawing/2014/main" xmlns="" id="{2A21E266-AAA3-084C-B430-F10DB4488D34}"/>
                </a:ext>
              </a:extLst>
            </p:cNvPr>
            <p:cNvSpPr/>
            <p:nvPr/>
          </p:nvSpPr>
          <p:spPr>
            <a:xfrm>
              <a:off x="58594" y="0"/>
              <a:ext cx="604762" cy="1275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hape 39197">
              <a:extLst>
                <a:ext uri="{FF2B5EF4-FFF2-40B4-BE49-F238E27FC236}">
                  <a16:creationId xmlns:a16="http://schemas.microsoft.com/office/drawing/2014/main" xmlns="" id="{24DB559E-6C67-F547-B734-E2978AFE2623}"/>
                </a:ext>
              </a:extLst>
            </p:cNvPr>
            <p:cNvSpPr/>
            <p:nvPr/>
          </p:nvSpPr>
          <p:spPr>
            <a:xfrm flipH="1">
              <a:off x="665238" y="12700"/>
              <a:ext cx="604763" cy="1262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9DCBF34-D021-BA49-A13A-448CDF12462B}"/>
              </a:ext>
            </a:extLst>
          </p:cNvPr>
          <p:cNvSpPr txBox="1"/>
          <p:nvPr/>
        </p:nvSpPr>
        <p:spPr>
          <a:xfrm>
            <a:off x="1603656" y="1752018"/>
            <a:ext cx="7088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B1D55C7-BE9D-5B44-B8C5-649D75851889}"/>
              </a:ext>
            </a:extLst>
          </p:cNvPr>
          <p:cNvSpPr txBox="1"/>
          <p:nvPr/>
        </p:nvSpPr>
        <p:spPr>
          <a:xfrm>
            <a:off x="3100923" y="2310074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1CD8970-D4E2-6841-B444-3EEA9E8F4CBD}"/>
              </a:ext>
            </a:extLst>
          </p:cNvPr>
          <p:cNvSpPr txBox="1"/>
          <p:nvPr/>
        </p:nvSpPr>
        <p:spPr>
          <a:xfrm>
            <a:off x="4599107" y="3496504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7F6CF93-20A7-964E-BA7E-B61509A98A13}"/>
              </a:ext>
            </a:extLst>
          </p:cNvPr>
          <p:cNvSpPr txBox="1"/>
          <p:nvPr/>
        </p:nvSpPr>
        <p:spPr>
          <a:xfrm>
            <a:off x="5798482" y="2976511"/>
            <a:ext cx="5950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4DDBAA8-F882-794B-A025-A1348852E5AA}"/>
              </a:ext>
            </a:extLst>
          </p:cNvPr>
          <p:cNvSpPr txBox="1"/>
          <p:nvPr/>
        </p:nvSpPr>
        <p:spPr>
          <a:xfrm>
            <a:off x="6878209" y="1752018"/>
            <a:ext cx="7088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79968E6-648F-4E4B-9AF9-1B2F8A2D91F8}"/>
              </a:ext>
            </a:extLst>
          </p:cNvPr>
          <p:cNvSpPr txBox="1"/>
          <p:nvPr/>
        </p:nvSpPr>
        <p:spPr>
          <a:xfrm>
            <a:off x="8497710" y="2968062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C6BC967-955F-984F-94DE-C1407C2DA76C}"/>
              </a:ext>
            </a:extLst>
          </p:cNvPr>
          <p:cNvSpPr txBox="1"/>
          <p:nvPr/>
        </p:nvSpPr>
        <p:spPr>
          <a:xfrm>
            <a:off x="9993309" y="3603082"/>
            <a:ext cx="59503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xmlns="" id="{FAB8008B-AEF1-DE44-B285-8935663F642A}"/>
              </a:ext>
            </a:extLst>
          </p:cNvPr>
          <p:cNvSpPr txBox="1">
            <a:spLocks/>
          </p:cNvSpPr>
          <p:nvPr/>
        </p:nvSpPr>
        <p:spPr>
          <a:xfrm>
            <a:off x="914863" y="4792517"/>
            <a:ext cx="1377587" cy="15720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AE9EDD40-8047-C345-891E-936F674E17E6}"/>
              </a:ext>
            </a:extLst>
          </p:cNvPr>
          <p:cNvSpPr txBox="1">
            <a:spLocks/>
          </p:cNvSpPr>
          <p:nvPr/>
        </p:nvSpPr>
        <p:spPr>
          <a:xfrm>
            <a:off x="2412129" y="4792517"/>
            <a:ext cx="1377587" cy="15720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xmlns="" id="{563C3FED-3C9C-004E-89FF-6EDE99B457B5}"/>
              </a:ext>
            </a:extLst>
          </p:cNvPr>
          <p:cNvSpPr txBox="1">
            <a:spLocks/>
          </p:cNvSpPr>
          <p:nvPr/>
        </p:nvSpPr>
        <p:spPr>
          <a:xfrm>
            <a:off x="3910313" y="4792517"/>
            <a:ext cx="1377587" cy="15720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xmlns="" id="{3D8BF669-748C-EB40-A9DB-E95D8B087961}"/>
              </a:ext>
            </a:extLst>
          </p:cNvPr>
          <p:cNvSpPr txBox="1">
            <a:spLocks/>
          </p:cNvSpPr>
          <p:nvPr/>
        </p:nvSpPr>
        <p:spPr>
          <a:xfrm>
            <a:off x="5407206" y="4792517"/>
            <a:ext cx="1377587" cy="15720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xmlns="" id="{E9FFB76C-3F53-D64B-8BC9-E8934B165C9C}"/>
              </a:ext>
            </a:extLst>
          </p:cNvPr>
          <p:cNvSpPr txBox="1">
            <a:spLocks/>
          </p:cNvSpPr>
          <p:nvPr/>
        </p:nvSpPr>
        <p:spPr>
          <a:xfrm>
            <a:off x="6904101" y="4792517"/>
            <a:ext cx="1377587" cy="15720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E4514AA8-6075-C848-A930-0D83C4674E41}"/>
              </a:ext>
            </a:extLst>
          </p:cNvPr>
          <p:cNvSpPr txBox="1">
            <a:spLocks/>
          </p:cNvSpPr>
          <p:nvPr/>
        </p:nvSpPr>
        <p:spPr>
          <a:xfrm>
            <a:off x="8402284" y="4792517"/>
            <a:ext cx="1377587" cy="15720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xmlns="" id="{8FA8FA33-CB42-7746-9A74-B6DF7DE00A87}"/>
              </a:ext>
            </a:extLst>
          </p:cNvPr>
          <p:cNvSpPr txBox="1">
            <a:spLocks/>
          </p:cNvSpPr>
          <p:nvPr/>
        </p:nvSpPr>
        <p:spPr>
          <a:xfrm>
            <a:off x="9903058" y="4792517"/>
            <a:ext cx="1377587" cy="1572033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E8A0D4F9-639F-FA46-8B00-F767260B22CF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C80B924C-5634-9049-81B7-627614DFD8B2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37360BF5-B49E-4143-A745-56EE36CD1C1B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39593B8D-FF6F-B346-8A51-859131C49FDE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xmlns="" id="{4F6C2DC5-0B4E-E645-9DF2-F4F5B4265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8" name="Номер слайда 3">
            <a:extLst>
              <a:ext uri="{FF2B5EF4-FFF2-40B4-BE49-F238E27FC236}">
                <a16:creationId xmlns:a16="http://schemas.microsoft.com/office/drawing/2014/main" xmlns="" id="{A9931C51-98D0-BC41-85B3-AA31331C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8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60B6FF-02E6-4746-A98E-D443554E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02B3B355-5A08-274B-826E-B6B2529203A5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D3E12823-B64C-D44C-BE92-BCF26A50CA56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827527CE-40B4-4E4C-9ED1-549C104E76E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Shape 49237">
            <a:extLst>
              <a:ext uri="{FF2B5EF4-FFF2-40B4-BE49-F238E27FC236}">
                <a16:creationId xmlns:a16="http://schemas.microsoft.com/office/drawing/2014/main" xmlns="" id="{FBC322F7-29FB-124D-88AE-6A14E06E0CD9}"/>
              </a:ext>
            </a:extLst>
          </p:cNvPr>
          <p:cNvSpPr/>
          <p:nvPr/>
        </p:nvSpPr>
        <p:spPr>
          <a:xfrm>
            <a:off x="3581284" y="3273643"/>
            <a:ext cx="5002158" cy="1273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0"/>
                </a:moveTo>
                <a:lnTo>
                  <a:pt x="14" y="153"/>
                </a:lnTo>
                <a:cubicBezTo>
                  <a:pt x="12" y="358"/>
                  <a:pt x="10" y="563"/>
                  <a:pt x="7" y="767"/>
                </a:cubicBezTo>
                <a:cubicBezTo>
                  <a:pt x="5" y="971"/>
                  <a:pt x="2" y="1176"/>
                  <a:pt x="0" y="1381"/>
                </a:cubicBezTo>
                <a:lnTo>
                  <a:pt x="0" y="12157"/>
                </a:lnTo>
                <a:cubicBezTo>
                  <a:pt x="1" y="12776"/>
                  <a:pt x="10" y="13390"/>
                  <a:pt x="27" y="13998"/>
                </a:cubicBezTo>
                <a:cubicBezTo>
                  <a:pt x="39" y="14431"/>
                  <a:pt x="55" y="14870"/>
                  <a:pt x="111" y="15262"/>
                </a:cubicBezTo>
                <a:cubicBezTo>
                  <a:pt x="162" y="15623"/>
                  <a:pt x="244" y="15913"/>
                  <a:pt x="335" y="16167"/>
                </a:cubicBezTo>
                <a:cubicBezTo>
                  <a:pt x="443" y="16469"/>
                  <a:pt x="568" y="16715"/>
                  <a:pt x="701" y="16945"/>
                </a:cubicBezTo>
                <a:cubicBezTo>
                  <a:pt x="1308" y="17988"/>
                  <a:pt x="2137" y="18739"/>
                  <a:pt x="3158" y="19405"/>
                </a:cubicBezTo>
                <a:cubicBezTo>
                  <a:pt x="5362" y="20840"/>
                  <a:pt x="8079" y="21586"/>
                  <a:pt x="10796" y="21600"/>
                </a:cubicBezTo>
                <a:cubicBezTo>
                  <a:pt x="10799" y="21600"/>
                  <a:pt x="10801" y="21600"/>
                  <a:pt x="10804" y="21600"/>
                </a:cubicBezTo>
                <a:cubicBezTo>
                  <a:pt x="13521" y="21586"/>
                  <a:pt x="16238" y="20840"/>
                  <a:pt x="18442" y="19405"/>
                </a:cubicBezTo>
                <a:cubicBezTo>
                  <a:pt x="19463" y="18739"/>
                  <a:pt x="20292" y="17988"/>
                  <a:pt x="20899" y="16945"/>
                </a:cubicBezTo>
                <a:cubicBezTo>
                  <a:pt x="21032" y="16715"/>
                  <a:pt x="21157" y="16469"/>
                  <a:pt x="21265" y="16167"/>
                </a:cubicBezTo>
                <a:cubicBezTo>
                  <a:pt x="21356" y="15913"/>
                  <a:pt x="21438" y="15623"/>
                  <a:pt x="21489" y="15262"/>
                </a:cubicBezTo>
                <a:cubicBezTo>
                  <a:pt x="21545" y="14870"/>
                  <a:pt x="21561" y="14431"/>
                  <a:pt x="21573" y="13998"/>
                </a:cubicBezTo>
                <a:cubicBezTo>
                  <a:pt x="21590" y="13390"/>
                  <a:pt x="21599" y="12776"/>
                  <a:pt x="21600" y="12157"/>
                </a:cubicBezTo>
                <a:lnTo>
                  <a:pt x="21600" y="1381"/>
                </a:lnTo>
                <a:cubicBezTo>
                  <a:pt x="21598" y="1176"/>
                  <a:pt x="21595" y="971"/>
                  <a:pt x="21593" y="767"/>
                </a:cubicBezTo>
                <a:cubicBezTo>
                  <a:pt x="21590" y="563"/>
                  <a:pt x="21588" y="358"/>
                  <a:pt x="21586" y="153"/>
                </a:cubicBezTo>
                <a:lnTo>
                  <a:pt x="21563" y="0"/>
                </a:lnTo>
                <a:lnTo>
                  <a:pt x="10804" y="270"/>
                </a:lnTo>
                <a:lnTo>
                  <a:pt x="10796" y="270"/>
                </a:lnTo>
                <a:lnTo>
                  <a:pt x="37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49238">
            <a:extLst>
              <a:ext uri="{FF2B5EF4-FFF2-40B4-BE49-F238E27FC236}">
                <a16:creationId xmlns:a16="http://schemas.microsoft.com/office/drawing/2014/main" xmlns="" id="{A447D864-4545-D943-8897-FCB52D5AF532}"/>
              </a:ext>
            </a:extLst>
          </p:cNvPr>
          <p:cNvSpPr/>
          <p:nvPr/>
        </p:nvSpPr>
        <p:spPr>
          <a:xfrm>
            <a:off x="3582811" y="2879001"/>
            <a:ext cx="5000632" cy="8071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9243">
            <a:extLst>
              <a:ext uri="{FF2B5EF4-FFF2-40B4-BE49-F238E27FC236}">
                <a16:creationId xmlns:a16="http://schemas.microsoft.com/office/drawing/2014/main" xmlns="" id="{66D78422-F2C9-1F4E-98FF-EC2A84E15C94}"/>
              </a:ext>
            </a:extLst>
          </p:cNvPr>
          <p:cNvSpPr/>
          <p:nvPr/>
        </p:nvSpPr>
        <p:spPr>
          <a:xfrm>
            <a:off x="3990965" y="2366460"/>
            <a:ext cx="4194724" cy="1139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0"/>
                </a:moveTo>
                <a:lnTo>
                  <a:pt x="14" y="153"/>
                </a:lnTo>
                <a:cubicBezTo>
                  <a:pt x="12" y="358"/>
                  <a:pt x="10" y="563"/>
                  <a:pt x="7" y="767"/>
                </a:cubicBezTo>
                <a:cubicBezTo>
                  <a:pt x="5" y="971"/>
                  <a:pt x="2" y="1176"/>
                  <a:pt x="0" y="1381"/>
                </a:cubicBezTo>
                <a:lnTo>
                  <a:pt x="0" y="12157"/>
                </a:lnTo>
                <a:cubicBezTo>
                  <a:pt x="1" y="12776"/>
                  <a:pt x="10" y="13390"/>
                  <a:pt x="27" y="13998"/>
                </a:cubicBezTo>
                <a:cubicBezTo>
                  <a:pt x="39" y="14431"/>
                  <a:pt x="55" y="14870"/>
                  <a:pt x="111" y="15262"/>
                </a:cubicBezTo>
                <a:cubicBezTo>
                  <a:pt x="162" y="15623"/>
                  <a:pt x="244" y="15913"/>
                  <a:pt x="335" y="16167"/>
                </a:cubicBezTo>
                <a:cubicBezTo>
                  <a:pt x="443" y="16469"/>
                  <a:pt x="568" y="16715"/>
                  <a:pt x="701" y="16945"/>
                </a:cubicBezTo>
                <a:cubicBezTo>
                  <a:pt x="1308" y="17988"/>
                  <a:pt x="2137" y="18739"/>
                  <a:pt x="3158" y="19405"/>
                </a:cubicBezTo>
                <a:cubicBezTo>
                  <a:pt x="5362" y="20840"/>
                  <a:pt x="8079" y="21586"/>
                  <a:pt x="10796" y="21600"/>
                </a:cubicBezTo>
                <a:cubicBezTo>
                  <a:pt x="10799" y="21600"/>
                  <a:pt x="10801" y="21600"/>
                  <a:pt x="10804" y="21600"/>
                </a:cubicBezTo>
                <a:cubicBezTo>
                  <a:pt x="13521" y="21586"/>
                  <a:pt x="16238" y="20840"/>
                  <a:pt x="18442" y="19405"/>
                </a:cubicBezTo>
                <a:cubicBezTo>
                  <a:pt x="19463" y="18739"/>
                  <a:pt x="20292" y="17988"/>
                  <a:pt x="20899" y="16945"/>
                </a:cubicBezTo>
                <a:cubicBezTo>
                  <a:pt x="21032" y="16715"/>
                  <a:pt x="21157" y="16469"/>
                  <a:pt x="21265" y="16167"/>
                </a:cubicBezTo>
                <a:cubicBezTo>
                  <a:pt x="21356" y="15913"/>
                  <a:pt x="21438" y="15623"/>
                  <a:pt x="21489" y="15262"/>
                </a:cubicBezTo>
                <a:cubicBezTo>
                  <a:pt x="21545" y="14870"/>
                  <a:pt x="21561" y="14431"/>
                  <a:pt x="21573" y="13998"/>
                </a:cubicBezTo>
                <a:cubicBezTo>
                  <a:pt x="21590" y="13390"/>
                  <a:pt x="21599" y="12776"/>
                  <a:pt x="21600" y="12157"/>
                </a:cubicBezTo>
                <a:lnTo>
                  <a:pt x="21600" y="1381"/>
                </a:lnTo>
                <a:cubicBezTo>
                  <a:pt x="21598" y="1176"/>
                  <a:pt x="21595" y="971"/>
                  <a:pt x="21593" y="767"/>
                </a:cubicBezTo>
                <a:cubicBezTo>
                  <a:pt x="21590" y="563"/>
                  <a:pt x="21588" y="358"/>
                  <a:pt x="21586" y="153"/>
                </a:cubicBezTo>
                <a:lnTo>
                  <a:pt x="21563" y="0"/>
                </a:lnTo>
                <a:lnTo>
                  <a:pt x="10804" y="270"/>
                </a:lnTo>
                <a:lnTo>
                  <a:pt x="10796" y="270"/>
                </a:lnTo>
                <a:lnTo>
                  <a:pt x="37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9244">
            <a:extLst>
              <a:ext uri="{FF2B5EF4-FFF2-40B4-BE49-F238E27FC236}">
                <a16:creationId xmlns:a16="http://schemas.microsoft.com/office/drawing/2014/main" xmlns="" id="{3390B531-EFAA-1248-9987-21CE0C270D76}"/>
              </a:ext>
            </a:extLst>
          </p:cNvPr>
          <p:cNvSpPr/>
          <p:nvPr/>
        </p:nvSpPr>
        <p:spPr>
          <a:xfrm>
            <a:off x="3991604" y="2028018"/>
            <a:ext cx="4193396" cy="69285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49249">
            <a:extLst>
              <a:ext uri="{FF2B5EF4-FFF2-40B4-BE49-F238E27FC236}">
                <a16:creationId xmlns:a16="http://schemas.microsoft.com/office/drawing/2014/main" xmlns="" id="{C3573F3C-0D60-524A-A2BC-05AB979D3E3E}"/>
              </a:ext>
            </a:extLst>
          </p:cNvPr>
          <p:cNvSpPr/>
          <p:nvPr/>
        </p:nvSpPr>
        <p:spPr>
          <a:xfrm>
            <a:off x="4526862" y="1499443"/>
            <a:ext cx="3122883" cy="1016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3" extrusionOk="0">
                <a:moveTo>
                  <a:pt x="0" y="0"/>
                </a:moveTo>
                <a:lnTo>
                  <a:pt x="0" y="16469"/>
                </a:lnTo>
                <a:cubicBezTo>
                  <a:pt x="0" y="17666"/>
                  <a:pt x="1055" y="18859"/>
                  <a:pt x="3163" y="19773"/>
                </a:cubicBezTo>
                <a:cubicBezTo>
                  <a:pt x="7381" y="21600"/>
                  <a:pt x="14219" y="21600"/>
                  <a:pt x="18437" y="19773"/>
                </a:cubicBezTo>
                <a:cubicBezTo>
                  <a:pt x="20545" y="18859"/>
                  <a:pt x="21600" y="17666"/>
                  <a:pt x="21600" y="16469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49250">
            <a:extLst>
              <a:ext uri="{FF2B5EF4-FFF2-40B4-BE49-F238E27FC236}">
                <a16:creationId xmlns:a16="http://schemas.microsoft.com/office/drawing/2014/main" xmlns="" id="{682BC247-2B08-FB45-A17B-74985ECB25D3}"/>
              </a:ext>
            </a:extLst>
          </p:cNvPr>
          <p:cNvSpPr/>
          <p:nvPr/>
        </p:nvSpPr>
        <p:spPr>
          <a:xfrm>
            <a:off x="4526931" y="1274736"/>
            <a:ext cx="3122743" cy="4496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49256">
            <a:extLst>
              <a:ext uri="{FF2B5EF4-FFF2-40B4-BE49-F238E27FC236}">
                <a16:creationId xmlns:a16="http://schemas.microsoft.com/office/drawing/2014/main" xmlns="" id="{41FB0613-9487-C04C-8D0E-9C6DC7E148A3}"/>
              </a:ext>
            </a:extLst>
          </p:cNvPr>
          <p:cNvSpPr/>
          <p:nvPr/>
        </p:nvSpPr>
        <p:spPr>
          <a:xfrm>
            <a:off x="3144599" y="4488656"/>
            <a:ext cx="5902805" cy="2369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93" y="0"/>
                </a:moveTo>
                <a:cubicBezTo>
                  <a:pt x="13797" y="294"/>
                  <a:pt x="12278" y="452"/>
                  <a:pt x="10757" y="455"/>
                </a:cubicBezTo>
                <a:cubicBezTo>
                  <a:pt x="10754" y="455"/>
                  <a:pt x="10752" y="455"/>
                  <a:pt x="10749" y="455"/>
                </a:cubicBezTo>
                <a:cubicBezTo>
                  <a:pt x="9260" y="452"/>
                  <a:pt x="7772" y="302"/>
                  <a:pt x="6400" y="20"/>
                </a:cubicBezTo>
                <a:lnTo>
                  <a:pt x="0" y="21600"/>
                </a:lnTo>
                <a:lnTo>
                  <a:pt x="21600" y="21600"/>
                </a:lnTo>
                <a:lnTo>
                  <a:pt x="15193" y="0"/>
                </a:lnTo>
                <a:close/>
              </a:path>
            </a:pathLst>
          </a:custGeom>
          <a:solidFill>
            <a:srgbClr val="084D8B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49261">
            <a:extLst>
              <a:ext uri="{FF2B5EF4-FFF2-40B4-BE49-F238E27FC236}">
                <a16:creationId xmlns:a16="http://schemas.microsoft.com/office/drawing/2014/main" xmlns="" id="{9C3EF02B-9A51-104B-ADFB-A7934E5D3AF2}"/>
              </a:ext>
            </a:extLst>
          </p:cNvPr>
          <p:cNvSpPr/>
          <p:nvPr/>
        </p:nvSpPr>
        <p:spPr>
          <a:xfrm>
            <a:off x="5226611" y="1686687"/>
            <a:ext cx="1723432" cy="828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1" extrusionOk="0">
                <a:moveTo>
                  <a:pt x="0" y="0"/>
                </a:moveTo>
                <a:lnTo>
                  <a:pt x="0" y="20323"/>
                </a:lnTo>
                <a:cubicBezTo>
                  <a:pt x="6526" y="21600"/>
                  <a:pt x="15074" y="21600"/>
                  <a:pt x="21600" y="20323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4D8B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49262">
            <a:extLst>
              <a:ext uri="{FF2B5EF4-FFF2-40B4-BE49-F238E27FC236}">
                <a16:creationId xmlns:a16="http://schemas.microsoft.com/office/drawing/2014/main" xmlns="" id="{ADD1030B-0F56-F44A-86DA-64A2321365C2}"/>
              </a:ext>
            </a:extLst>
          </p:cNvPr>
          <p:cNvSpPr/>
          <p:nvPr/>
        </p:nvSpPr>
        <p:spPr>
          <a:xfrm>
            <a:off x="5059728" y="2476406"/>
            <a:ext cx="2064436" cy="246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793" y="0"/>
                </a:moveTo>
                <a:lnTo>
                  <a:pt x="1740" y="294"/>
                </a:lnTo>
                <a:lnTo>
                  <a:pt x="0" y="17581"/>
                </a:lnTo>
                <a:cubicBezTo>
                  <a:pt x="1622" y="18856"/>
                  <a:pt x="3328" y="19827"/>
                  <a:pt x="5081" y="20489"/>
                </a:cubicBezTo>
                <a:cubicBezTo>
                  <a:pt x="6834" y="21151"/>
                  <a:pt x="8634" y="21506"/>
                  <a:pt x="10444" y="21548"/>
                </a:cubicBezTo>
                <a:lnTo>
                  <a:pt x="10444" y="21597"/>
                </a:lnTo>
                <a:cubicBezTo>
                  <a:pt x="10563" y="21600"/>
                  <a:pt x="10681" y="21573"/>
                  <a:pt x="10800" y="21573"/>
                </a:cubicBezTo>
                <a:cubicBezTo>
                  <a:pt x="10919" y="21573"/>
                  <a:pt x="11037" y="21600"/>
                  <a:pt x="11156" y="21597"/>
                </a:cubicBezTo>
                <a:lnTo>
                  <a:pt x="11156" y="21548"/>
                </a:lnTo>
                <a:cubicBezTo>
                  <a:pt x="12966" y="21506"/>
                  <a:pt x="14766" y="21151"/>
                  <a:pt x="16519" y="20489"/>
                </a:cubicBezTo>
                <a:cubicBezTo>
                  <a:pt x="18272" y="19827"/>
                  <a:pt x="19978" y="18856"/>
                  <a:pt x="21600" y="17581"/>
                </a:cubicBezTo>
                <a:lnTo>
                  <a:pt x="19778" y="294"/>
                </a:lnTo>
                <a:lnTo>
                  <a:pt x="19726" y="0"/>
                </a:lnTo>
                <a:cubicBezTo>
                  <a:pt x="17011" y="2150"/>
                  <a:pt x="13886" y="3183"/>
                  <a:pt x="10759" y="3183"/>
                </a:cubicBezTo>
                <a:cubicBezTo>
                  <a:pt x="7633" y="3183"/>
                  <a:pt x="4507" y="2150"/>
                  <a:pt x="1793" y="0"/>
                </a:cubicBezTo>
                <a:close/>
              </a:path>
            </a:pathLst>
          </a:custGeom>
          <a:solidFill>
            <a:srgbClr val="338AB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49263">
            <a:extLst>
              <a:ext uri="{FF2B5EF4-FFF2-40B4-BE49-F238E27FC236}">
                <a16:creationId xmlns:a16="http://schemas.microsoft.com/office/drawing/2014/main" xmlns="" id="{1FAC4743-3610-9B44-ABAB-ED87EA3D437B}"/>
              </a:ext>
            </a:extLst>
          </p:cNvPr>
          <p:cNvSpPr/>
          <p:nvPr/>
        </p:nvSpPr>
        <p:spPr>
          <a:xfrm>
            <a:off x="5058063" y="2668115"/>
            <a:ext cx="2064435" cy="837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5"/>
                </a:lnTo>
                <a:lnTo>
                  <a:pt x="58" y="0"/>
                </a:lnTo>
                <a:lnTo>
                  <a:pt x="0" y="0"/>
                </a:lnTo>
                <a:close/>
                <a:moveTo>
                  <a:pt x="0" y="165"/>
                </a:moveTo>
                <a:lnTo>
                  <a:pt x="0" y="20197"/>
                </a:lnTo>
                <a:cubicBezTo>
                  <a:pt x="3382" y="21087"/>
                  <a:pt x="7053" y="21586"/>
                  <a:pt x="10750" y="21600"/>
                </a:cubicBezTo>
                <a:cubicBezTo>
                  <a:pt x="10767" y="21600"/>
                  <a:pt x="10783" y="21600"/>
                  <a:pt x="10800" y="21600"/>
                </a:cubicBezTo>
                <a:cubicBezTo>
                  <a:pt x="14515" y="21586"/>
                  <a:pt x="18204" y="21080"/>
                  <a:pt x="21600" y="20183"/>
                </a:cubicBezTo>
                <a:lnTo>
                  <a:pt x="21600" y="165"/>
                </a:lnTo>
                <a:cubicBezTo>
                  <a:pt x="18356" y="915"/>
                  <a:pt x="14776" y="1306"/>
                  <a:pt x="11156" y="1331"/>
                </a:cubicBezTo>
                <a:lnTo>
                  <a:pt x="11156" y="1346"/>
                </a:lnTo>
                <a:cubicBezTo>
                  <a:pt x="11037" y="1346"/>
                  <a:pt x="10919" y="1338"/>
                  <a:pt x="10800" y="1338"/>
                </a:cubicBezTo>
                <a:cubicBezTo>
                  <a:pt x="10681" y="1338"/>
                  <a:pt x="10563" y="1346"/>
                  <a:pt x="10444" y="1346"/>
                </a:cubicBezTo>
                <a:lnTo>
                  <a:pt x="10444" y="1331"/>
                </a:lnTo>
                <a:cubicBezTo>
                  <a:pt x="6824" y="1306"/>
                  <a:pt x="3244" y="915"/>
                  <a:pt x="0" y="165"/>
                </a:cubicBezTo>
                <a:close/>
                <a:moveTo>
                  <a:pt x="21600" y="165"/>
                </a:moveTo>
                <a:lnTo>
                  <a:pt x="21600" y="0"/>
                </a:lnTo>
                <a:lnTo>
                  <a:pt x="21542" y="0"/>
                </a:lnTo>
                <a:lnTo>
                  <a:pt x="21600" y="165"/>
                </a:lnTo>
                <a:close/>
              </a:path>
            </a:pathLst>
          </a:custGeom>
          <a:solidFill>
            <a:srgbClr val="084D8B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49264">
            <a:extLst>
              <a:ext uri="{FF2B5EF4-FFF2-40B4-BE49-F238E27FC236}">
                <a16:creationId xmlns:a16="http://schemas.microsoft.com/office/drawing/2014/main" xmlns="" id="{9DC8847B-DED1-B342-A10E-E168BCD4001C}"/>
              </a:ext>
            </a:extLst>
          </p:cNvPr>
          <p:cNvSpPr/>
          <p:nvPr/>
        </p:nvSpPr>
        <p:spPr>
          <a:xfrm>
            <a:off x="4890911" y="3451696"/>
            <a:ext cx="2401252" cy="233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521" y="0"/>
                </a:moveTo>
                <a:lnTo>
                  <a:pt x="0" y="17139"/>
                </a:lnTo>
                <a:cubicBezTo>
                  <a:pt x="1715" y="18684"/>
                  <a:pt x="3524" y="19827"/>
                  <a:pt x="5379" y="20567"/>
                </a:cubicBezTo>
                <a:cubicBezTo>
                  <a:pt x="7080" y="21245"/>
                  <a:pt x="8820" y="21555"/>
                  <a:pt x="10563" y="21572"/>
                </a:cubicBezTo>
                <a:lnTo>
                  <a:pt x="10563" y="21598"/>
                </a:lnTo>
                <a:cubicBezTo>
                  <a:pt x="10642" y="21600"/>
                  <a:pt x="10722" y="21572"/>
                  <a:pt x="10801" y="21572"/>
                </a:cubicBezTo>
                <a:cubicBezTo>
                  <a:pt x="10880" y="21572"/>
                  <a:pt x="10958" y="21600"/>
                  <a:pt x="11037" y="21598"/>
                </a:cubicBezTo>
                <a:lnTo>
                  <a:pt x="11037" y="21572"/>
                </a:lnTo>
                <a:cubicBezTo>
                  <a:pt x="12780" y="21555"/>
                  <a:pt x="14520" y="21245"/>
                  <a:pt x="16221" y="20567"/>
                </a:cubicBezTo>
                <a:cubicBezTo>
                  <a:pt x="18076" y="19827"/>
                  <a:pt x="19885" y="18684"/>
                  <a:pt x="21600" y="17139"/>
                </a:cubicBezTo>
                <a:lnTo>
                  <a:pt x="20079" y="0"/>
                </a:lnTo>
                <a:cubicBezTo>
                  <a:pt x="17232" y="3115"/>
                  <a:pt x="14147" y="4859"/>
                  <a:pt x="11037" y="4974"/>
                </a:cubicBezTo>
                <a:cubicBezTo>
                  <a:pt x="10962" y="4978"/>
                  <a:pt x="10887" y="4996"/>
                  <a:pt x="10811" y="5000"/>
                </a:cubicBezTo>
                <a:cubicBezTo>
                  <a:pt x="10742" y="4999"/>
                  <a:pt x="10674" y="4981"/>
                  <a:pt x="10605" y="4974"/>
                </a:cubicBezTo>
                <a:cubicBezTo>
                  <a:pt x="10591" y="4974"/>
                  <a:pt x="10577" y="4975"/>
                  <a:pt x="10563" y="4974"/>
                </a:cubicBezTo>
                <a:cubicBezTo>
                  <a:pt x="7453" y="4859"/>
                  <a:pt x="4368" y="3115"/>
                  <a:pt x="1521" y="0"/>
                </a:cubicBezTo>
                <a:close/>
              </a:path>
            </a:pathLst>
          </a:custGeom>
          <a:solidFill>
            <a:srgbClr val="338AB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49265">
            <a:extLst>
              <a:ext uri="{FF2B5EF4-FFF2-40B4-BE49-F238E27FC236}">
                <a16:creationId xmlns:a16="http://schemas.microsoft.com/office/drawing/2014/main" xmlns="" id="{6A4DC2BE-562E-D94A-8E22-0693E2D312B1}"/>
              </a:ext>
            </a:extLst>
          </p:cNvPr>
          <p:cNvSpPr/>
          <p:nvPr/>
        </p:nvSpPr>
        <p:spPr>
          <a:xfrm>
            <a:off x="4890911" y="3635592"/>
            <a:ext cx="2401252" cy="920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900" y="1562"/>
                  <a:pt x="6723" y="1578"/>
                  <a:pt x="0" y="39"/>
                </a:cubicBezTo>
                <a:lnTo>
                  <a:pt x="0" y="20290"/>
                </a:lnTo>
                <a:cubicBezTo>
                  <a:pt x="3390" y="21138"/>
                  <a:pt x="7068" y="21588"/>
                  <a:pt x="10751" y="21600"/>
                </a:cubicBezTo>
                <a:cubicBezTo>
                  <a:pt x="10757" y="21600"/>
                  <a:pt x="10763" y="21600"/>
                  <a:pt x="10769" y="21600"/>
                </a:cubicBezTo>
                <a:cubicBezTo>
                  <a:pt x="14481" y="21587"/>
                  <a:pt x="18188" y="21132"/>
                  <a:pt x="21600" y="20270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84D8B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49266">
            <a:extLst>
              <a:ext uri="{FF2B5EF4-FFF2-40B4-BE49-F238E27FC236}">
                <a16:creationId xmlns:a16="http://schemas.microsoft.com/office/drawing/2014/main" xmlns="" id="{1D7B320C-D0C0-FB41-8BD2-1D3A51BA39D6}"/>
              </a:ext>
            </a:extLst>
          </p:cNvPr>
          <p:cNvSpPr/>
          <p:nvPr/>
        </p:nvSpPr>
        <p:spPr>
          <a:xfrm>
            <a:off x="5225774" y="1274805"/>
            <a:ext cx="1725107" cy="449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17" extrusionOk="0">
                <a:moveTo>
                  <a:pt x="10800" y="0"/>
                </a:moveTo>
                <a:cubicBezTo>
                  <a:pt x="8409" y="0"/>
                  <a:pt x="6024" y="249"/>
                  <a:pt x="3763" y="718"/>
                </a:cubicBezTo>
                <a:lnTo>
                  <a:pt x="0" y="19270"/>
                </a:lnTo>
                <a:cubicBezTo>
                  <a:pt x="6525" y="21600"/>
                  <a:pt x="15075" y="21600"/>
                  <a:pt x="21600" y="19270"/>
                </a:cubicBezTo>
                <a:lnTo>
                  <a:pt x="17837" y="718"/>
                </a:lnTo>
                <a:cubicBezTo>
                  <a:pt x="15575" y="249"/>
                  <a:pt x="13192" y="0"/>
                  <a:pt x="10800" y="0"/>
                </a:cubicBezTo>
                <a:close/>
              </a:path>
            </a:pathLst>
          </a:custGeom>
          <a:solidFill>
            <a:srgbClr val="338AB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954">
            <a:extLst>
              <a:ext uri="{FF2B5EF4-FFF2-40B4-BE49-F238E27FC236}">
                <a16:creationId xmlns:a16="http://schemas.microsoft.com/office/drawing/2014/main" xmlns="" id="{5E06B4E5-BE46-C74F-AEAE-EBAA652423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79369" y="2806567"/>
            <a:ext cx="348760" cy="348760"/>
          </a:xfrm>
          <a:custGeom>
            <a:avLst/>
            <a:gdLst>
              <a:gd name="T0" fmla="*/ 742532 w 283805"/>
              <a:gd name="T1" fmla="*/ 2551530 h 283804"/>
              <a:gd name="T2" fmla="*/ 1338926 w 283805"/>
              <a:gd name="T3" fmla="*/ 1951149 h 283804"/>
              <a:gd name="T4" fmla="*/ 1449511 w 283805"/>
              <a:gd name="T5" fmla="*/ 2061758 h 283804"/>
              <a:gd name="T6" fmla="*/ 3072958 w 283805"/>
              <a:gd name="T7" fmla="*/ 1501015 h 283804"/>
              <a:gd name="T8" fmla="*/ 1879865 w 283805"/>
              <a:gd name="T9" fmla="*/ 1584665 h 283804"/>
              <a:gd name="T10" fmla="*/ 1808940 w 283805"/>
              <a:gd name="T11" fmla="*/ 912376 h 283804"/>
              <a:gd name="T12" fmla="*/ 1923480 w 283805"/>
              <a:gd name="T13" fmla="*/ 1022988 h 283804"/>
              <a:gd name="T14" fmla="*/ 1397235 w 283805"/>
              <a:gd name="T15" fmla="*/ 820344 h 283804"/>
              <a:gd name="T16" fmla="*/ 483810 w 283805"/>
              <a:gd name="T17" fmla="*/ 920853 h 283804"/>
              <a:gd name="T18" fmla="*/ 986195 w 283805"/>
              <a:gd name="T19" fmla="*/ 506141 h 283804"/>
              <a:gd name="T20" fmla="*/ 1780956 w 283805"/>
              <a:gd name="T21" fmla="*/ 589786 h 283804"/>
              <a:gd name="T22" fmla="*/ 986195 w 283805"/>
              <a:gd name="T23" fmla="*/ 506141 h 283804"/>
              <a:gd name="T24" fmla="*/ 781494 w 283805"/>
              <a:gd name="T25" fmla="*/ 546167 h 283804"/>
              <a:gd name="T26" fmla="*/ 436324 w 283805"/>
              <a:gd name="T27" fmla="*/ 546167 h 283804"/>
              <a:gd name="T28" fmla="*/ 2267079 w 283805"/>
              <a:gd name="T29" fmla="*/ 391013 h 283804"/>
              <a:gd name="T30" fmla="*/ 2377676 w 283805"/>
              <a:gd name="T31" fmla="*/ 280404 h 283804"/>
              <a:gd name="T32" fmla="*/ 1828703 w 283805"/>
              <a:gd name="T33" fmla="*/ 218167 h 283804"/>
              <a:gd name="T34" fmla="*/ 1343915 w 283805"/>
              <a:gd name="T35" fmla="*/ 218167 h 283804"/>
              <a:gd name="T36" fmla="*/ 1134936 w 283805"/>
              <a:gd name="T37" fmla="*/ 174527 h 283804"/>
              <a:gd name="T38" fmla="*/ 484261 w 283805"/>
              <a:gd name="T39" fmla="*/ 258185 h 283804"/>
              <a:gd name="T40" fmla="*/ 236949 w 283805"/>
              <a:gd name="T41" fmla="*/ 0 h 283804"/>
              <a:gd name="T42" fmla="*/ 541084 w 283805"/>
              <a:gd name="T43" fmla="*/ 2393522 h 283804"/>
              <a:gd name="T44" fmla="*/ 1149349 w 283805"/>
              <a:gd name="T45" fmla="*/ 2128896 h 283804"/>
              <a:gd name="T46" fmla="*/ 1378423 w 283805"/>
              <a:gd name="T47" fmla="*/ 1864259 h 283804"/>
              <a:gd name="T48" fmla="*/ 442370 w 283805"/>
              <a:gd name="T49" fmla="*/ 1560147 h 283804"/>
              <a:gd name="T50" fmla="*/ 1686497 w 283805"/>
              <a:gd name="T51" fmla="*/ 1184935 h 283804"/>
              <a:gd name="T52" fmla="*/ 1907672 w 283805"/>
              <a:gd name="T53" fmla="*/ 841285 h 283804"/>
              <a:gd name="T54" fmla="*/ 2377676 w 283805"/>
              <a:gd name="T55" fmla="*/ 185602 h 283804"/>
              <a:gd name="T56" fmla="*/ 2867425 w 283805"/>
              <a:gd name="T57" fmla="*/ 272502 h 283804"/>
              <a:gd name="T58" fmla="*/ 2867425 w 283805"/>
              <a:gd name="T59" fmla="*/ 438434 h 283804"/>
              <a:gd name="T60" fmla="*/ 2282891 w 283805"/>
              <a:gd name="T61" fmla="*/ 568776 h 283804"/>
              <a:gd name="T62" fmla="*/ 1808940 w 283805"/>
              <a:gd name="T63" fmla="*/ 1224401 h 283804"/>
              <a:gd name="T64" fmla="*/ 1544298 w 283805"/>
              <a:gd name="T65" fmla="*/ 2061758 h 283804"/>
              <a:gd name="T66" fmla="*/ 932104 w 283805"/>
              <a:gd name="T67" fmla="*/ 2373769 h 283804"/>
              <a:gd name="T68" fmla="*/ 541084 w 283805"/>
              <a:gd name="T69" fmla="*/ 2488320 h 283804"/>
              <a:gd name="T70" fmla="*/ 3072809 w 283805"/>
              <a:gd name="T71" fmla="*/ 2835894 h 283804"/>
              <a:gd name="T72" fmla="*/ 2930623 w 283805"/>
              <a:gd name="T73" fmla="*/ 2930685 h 283804"/>
              <a:gd name="T74" fmla="*/ 2835824 w 283805"/>
              <a:gd name="T75" fmla="*/ 3072884 h 283804"/>
              <a:gd name="T76" fmla="*/ 2488263 w 283805"/>
              <a:gd name="T77" fmla="*/ 3072884 h 283804"/>
              <a:gd name="T78" fmla="*/ 2393476 w 283805"/>
              <a:gd name="T79" fmla="*/ 2930685 h 283804"/>
              <a:gd name="T80" fmla="*/ 2002466 w 283805"/>
              <a:gd name="T81" fmla="*/ 3120270 h 283804"/>
              <a:gd name="T82" fmla="*/ 1607497 w 283805"/>
              <a:gd name="T83" fmla="*/ 2930685 h 283804"/>
              <a:gd name="T84" fmla="*/ 1512710 w 283805"/>
              <a:gd name="T85" fmla="*/ 3072884 h 283804"/>
              <a:gd name="T86" fmla="*/ 1165150 w 283805"/>
              <a:gd name="T87" fmla="*/ 3072884 h 283804"/>
              <a:gd name="T88" fmla="*/ 1070349 w 283805"/>
              <a:gd name="T89" fmla="*/ 2930685 h 283804"/>
              <a:gd name="T90" fmla="*/ 679323 w 283805"/>
              <a:gd name="T91" fmla="*/ 3120270 h 283804"/>
              <a:gd name="T92" fmla="*/ 284384 w 283805"/>
              <a:gd name="T93" fmla="*/ 2930685 h 283804"/>
              <a:gd name="T94" fmla="*/ 189594 w 283805"/>
              <a:gd name="T95" fmla="*/ 3072884 h 283804"/>
              <a:gd name="T96" fmla="*/ 0 w 283805"/>
              <a:gd name="T97" fmla="*/ 2883291 h 283804"/>
              <a:gd name="T98" fmla="*/ 189594 w 283805"/>
              <a:gd name="T99" fmla="*/ 2488320 h 283804"/>
              <a:gd name="T100" fmla="*/ 47368 w 283805"/>
              <a:gd name="T101" fmla="*/ 2393522 h 283804"/>
              <a:gd name="T102" fmla="*/ 47368 w 283805"/>
              <a:gd name="T103" fmla="*/ 2049896 h 283804"/>
              <a:gd name="T104" fmla="*/ 189594 w 283805"/>
              <a:gd name="T105" fmla="*/ 1951149 h 283804"/>
              <a:gd name="T106" fmla="*/ 0 w 283805"/>
              <a:gd name="T107" fmla="*/ 1560147 h 283804"/>
              <a:gd name="T108" fmla="*/ 189594 w 283805"/>
              <a:gd name="T109" fmla="*/ 1165162 h 283804"/>
              <a:gd name="T110" fmla="*/ 47368 w 283805"/>
              <a:gd name="T111" fmla="*/ 1070374 h 283804"/>
              <a:gd name="T112" fmla="*/ 47368 w 283805"/>
              <a:gd name="T113" fmla="*/ 722774 h 283804"/>
              <a:gd name="T114" fmla="*/ 189594 w 283805"/>
              <a:gd name="T115" fmla="*/ 628003 h 283804"/>
              <a:gd name="T116" fmla="*/ 0 w 283805"/>
              <a:gd name="T117" fmla="*/ 236965 h 283804"/>
              <a:gd name="T118" fmla="*/ 189594 w 283805"/>
              <a:gd name="T119" fmla="*/ 47370 h 2838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83805" h="283804">
                <a:moveTo>
                  <a:pt x="67538" y="211955"/>
                </a:moveTo>
                <a:cubicBezTo>
                  <a:pt x="61790" y="211955"/>
                  <a:pt x="57479" y="216625"/>
                  <a:pt x="57479" y="222014"/>
                </a:cubicBezTo>
                <a:cubicBezTo>
                  <a:pt x="57479" y="227762"/>
                  <a:pt x="61790" y="232073"/>
                  <a:pt x="67538" y="232073"/>
                </a:cubicBezTo>
                <a:cubicBezTo>
                  <a:pt x="72927" y="232073"/>
                  <a:pt x="77238" y="227762"/>
                  <a:pt x="77238" y="222014"/>
                </a:cubicBezTo>
                <a:cubicBezTo>
                  <a:pt x="77238" y="216625"/>
                  <a:pt x="72927" y="211955"/>
                  <a:pt x="67538" y="211955"/>
                </a:cubicBezTo>
                <a:close/>
                <a:moveTo>
                  <a:pt x="121784" y="177467"/>
                </a:moveTo>
                <a:cubicBezTo>
                  <a:pt x="116396" y="177467"/>
                  <a:pt x="111726" y="182137"/>
                  <a:pt x="111726" y="187526"/>
                </a:cubicBezTo>
                <a:cubicBezTo>
                  <a:pt x="111726" y="193274"/>
                  <a:pt x="116396" y="197585"/>
                  <a:pt x="121784" y="197585"/>
                </a:cubicBezTo>
                <a:cubicBezTo>
                  <a:pt x="127173" y="197585"/>
                  <a:pt x="131843" y="193274"/>
                  <a:pt x="131843" y="187526"/>
                </a:cubicBezTo>
                <a:cubicBezTo>
                  <a:pt x="131843" y="182137"/>
                  <a:pt x="127173" y="177467"/>
                  <a:pt x="121784" y="177467"/>
                </a:cubicBezTo>
                <a:close/>
                <a:moveTo>
                  <a:pt x="170986" y="136525"/>
                </a:moveTo>
                <a:lnTo>
                  <a:pt x="279507" y="136525"/>
                </a:lnTo>
                <a:cubicBezTo>
                  <a:pt x="281656" y="136525"/>
                  <a:pt x="283805" y="138179"/>
                  <a:pt x="283805" y="140494"/>
                </a:cubicBezTo>
                <a:cubicBezTo>
                  <a:pt x="283805" y="142479"/>
                  <a:pt x="281656" y="144132"/>
                  <a:pt x="279507" y="144132"/>
                </a:cubicBezTo>
                <a:lnTo>
                  <a:pt x="170986" y="144132"/>
                </a:lnTo>
                <a:cubicBezTo>
                  <a:pt x="168479" y="144132"/>
                  <a:pt x="166688" y="142479"/>
                  <a:pt x="166688" y="140494"/>
                </a:cubicBezTo>
                <a:cubicBezTo>
                  <a:pt x="166688" y="138179"/>
                  <a:pt x="168479" y="136525"/>
                  <a:pt x="170986" y="136525"/>
                </a:cubicBezTo>
                <a:close/>
                <a:moveTo>
                  <a:pt x="164535" y="82986"/>
                </a:moveTo>
                <a:cubicBezTo>
                  <a:pt x="159146" y="82986"/>
                  <a:pt x="154835" y="87297"/>
                  <a:pt x="154835" y="93045"/>
                </a:cubicBezTo>
                <a:cubicBezTo>
                  <a:pt x="154835" y="98433"/>
                  <a:pt x="159146" y="103103"/>
                  <a:pt x="164535" y="103103"/>
                </a:cubicBezTo>
                <a:cubicBezTo>
                  <a:pt x="170282" y="103103"/>
                  <a:pt x="174953" y="98433"/>
                  <a:pt x="174953" y="93045"/>
                </a:cubicBezTo>
                <a:cubicBezTo>
                  <a:pt x="174953" y="87297"/>
                  <a:pt x="170282" y="82986"/>
                  <a:pt x="164535" y="82986"/>
                </a:cubicBezTo>
                <a:close/>
                <a:moveTo>
                  <a:pt x="44004" y="74613"/>
                </a:moveTo>
                <a:lnTo>
                  <a:pt x="127088" y="74613"/>
                </a:lnTo>
                <a:cubicBezTo>
                  <a:pt x="129605" y="74613"/>
                  <a:pt x="131404" y="76518"/>
                  <a:pt x="131404" y="79185"/>
                </a:cubicBezTo>
                <a:cubicBezTo>
                  <a:pt x="131404" y="81852"/>
                  <a:pt x="129605" y="83757"/>
                  <a:pt x="127088" y="83757"/>
                </a:cubicBezTo>
                <a:lnTo>
                  <a:pt x="44004" y="83757"/>
                </a:lnTo>
                <a:cubicBezTo>
                  <a:pt x="41487" y="83757"/>
                  <a:pt x="39688" y="81852"/>
                  <a:pt x="39688" y="79185"/>
                </a:cubicBezTo>
                <a:cubicBezTo>
                  <a:pt x="39688" y="76518"/>
                  <a:pt x="41487" y="74613"/>
                  <a:pt x="44004" y="74613"/>
                </a:cubicBezTo>
                <a:close/>
                <a:moveTo>
                  <a:pt x="89701" y="46038"/>
                </a:moveTo>
                <a:lnTo>
                  <a:pt x="161990" y="46038"/>
                </a:lnTo>
                <a:cubicBezTo>
                  <a:pt x="164158" y="46038"/>
                  <a:pt x="166327" y="47691"/>
                  <a:pt x="166327" y="50006"/>
                </a:cubicBezTo>
                <a:cubicBezTo>
                  <a:pt x="166327" y="51991"/>
                  <a:pt x="164158" y="53644"/>
                  <a:pt x="161990" y="53644"/>
                </a:cubicBezTo>
                <a:lnTo>
                  <a:pt x="89701" y="53644"/>
                </a:lnTo>
                <a:cubicBezTo>
                  <a:pt x="87532" y="53644"/>
                  <a:pt x="85725" y="51991"/>
                  <a:pt x="85725" y="50006"/>
                </a:cubicBezTo>
                <a:cubicBezTo>
                  <a:pt x="85725" y="47691"/>
                  <a:pt x="87532" y="46038"/>
                  <a:pt x="89701" y="46038"/>
                </a:cubicBezTo>
                <a:close/>
                <a:moveTo>
                  <a:pt x="43969" y="46038"/>
                </a:moveTo>
                <a:lnTo>
                  <a:pt x="66801" y="46038"/>
                </a:lnTo>
                <a:cubicBezTo>
                  <a:pt x="68941" y="46038"/>
                  <a:pt x="71082" y="47691"/>
                  <a:pt x="71082" y="49676"/>
                </a:cubicBezTo>
                <a:cubicBezTo>
                  <a:pt x="71082" y="51991"/>
                  <a:pt x="68941" y="53644"/>
                  <a:pt x="66801" y="53644"/>
                </a:cubicBezTo>
                <a:lnTo>
                  <a:pt x="43969" y="53644"/>
                </a:lnTo>
                <a:cubicBezTo>
                  <a:pt x="41472" y="53644"/>
                  <a:pt x="39688" y="51991"/>
                  <a:pt x="39688" y="49676"/>
                </a:cubicBezTo>
                <a:cubicBezTo>
                  <a:pt x="39688" y="47691"/>
                  <a:pt x="41472" y="46038"/>
                  <a:pt x="43969" y="46038"/>
                </a:cubicBezTo>
                <a:close/>
                <a:moveTo>
                  <a:pt x="216266" y="25506"/>
                </a:moveTo>
                <a:cubicBezTo>
                  <a:pt x="210877" y="25506"/>
                  <a:pt x="206207" y="29817"/>
                  <a:pt x="206207" y="35565"/>
                </a:cubicBezTo>
                <a:cubicBezTo>
                  <a:pt x="206207" y="41313"/>
                  <a:pt x="210877" y="45624"/>
                  <a:pt x="216266" y="45624"/>
                </a:cubicBezTo>
                <a:cubicBezTo>
                  <a:pt x="222014" y="45624"/>
                  <a:pt x="226325" y="41313"/>
                  <a:pt x="226325" y="35565"/>
                </a:cubicBezTo>
                <a:cubicBezTo>
                  <a:pt x="226325" y="29817"/>
                  <a:pt x="222014" y="25506"/>
                  <a:pt x="216266" y="25506"/>
                </a:cubicBezTo>
                <a:close/>
                <a:moveTo>
                  <a:pt x="126505" y="15875"/>
                </a:moveTo>
                <a:lnTo>
                  <a:pt x="162065" y="15875"/>
                </a:lnTo>
                <a:cubicBezTo>
                  <a:pt x="164199" y="15875"/>
                  <a:pt x="166333" y="17529"/>
                  <a:pt x="166333" y="19844"/>
                </a:cubicBezTo>
                <a:cubicBezTo>
                  <a:pt x="166333" y="21828"/>
                  <a:pt x="164199" y="23482"/>
                  <a:pt x="162065" y="23482"/>
                </a:cubicBezTo>
                <a:lnTo>
                  <a:pt x="126505" y="23482"/>
                </a:lnTo>
                <a:cubicBezTo>
                  <a:pt x="124016" y="23482"/>
                  <a:pt x="122238" y="21828"/>
                  <a:pt x="122238" y="19844"/>
                </a:cubicBezTo>
                <a:cubicBezTo>
                  <a:pt x="122238" y="17529"/>
                  <a:pt x="124016" y="15875"/>
                  <a:pt x="126505" y="15875"/>
                </a:cubicBezTo>
                <a:close/>
                <a:moveTo>
                  <a:pt x="44045" y="15875"/>
                </a:moveTo>
                <a:lnTo>
                  <a:pt x="103230" y="15875"/>
                </a:lnTo>
                <a:cubicBezTo>
                  <a:pt x="105772" y="15875"/>
                  <a:pt x="107587" y="17529"/>
                  <a:pt x="107587" y="19844"/>
                </a:cubicBezTo>
                <a:cubicBezTo>
                  <a:pt x="107587" y="21828"/>
                  <a:pt x="105772" y="23482"/>
                  <a:pt x="103230" y="23482"/>
                </a:cubicBezTo>
                <a:lnTo>
                  <a:pt x="44045" y="23482"/>
                </a:lnTo>
                <a:cubicBezTo>
                  <a:pt x="41504" y="23482"/>
                  <a:pt x="39688" y="21828"/>
                  <a:pt x="39688" y="19844"/>
                </a:cubicBezTo>
                <a:cubicBezTo>
                  <a:pt x="39688" y="17529"/>
                  <a:pt x="41504" y="15875"/>
                  <a:pt x="44045" y="15875"/>
                </a:cubicBezTo>
                <a:close/>
                <a:moveTo>
                  <a:pt x="21554" y="0"/>
                </a:moveTo>
                <a:cubicBezTo>
                  <a:pt x="24069" y="0"/>
                  <a:pt x="25865" y="1796"/>
                  <a:pt x="25865" y="4311"/>
                </a:cubicBezTo>
                <a:lnTo>
                  <a:pt x="25865" y="217703"/>
                </a:lnTo>
                <a:lnTo>
                  <a:pt x="49217" y="217703"/>
                </a:lnTo>
                <a:cubicBezTo>
                  <a:pt x="51013" y="209440"/>
                  <a:pt x="58557" y="203333"/>
                  <a:pt x="67538" y="203333"/>
                </a:cubicBezTo>
                <a:cubicBezTo>
                  <a:pt x="72568" y="203333"/>
                  <a:pt x="76879" y="205488"/>
                  <a:pt x="80112" y="208722"/>
                </a:cubicBezTo>
                <a:lnTo>
                  <a:pt x="104541" y="193633"/>
                </a:lnTo>
                <a:cubicBezTo>
                  <a:pt x="103822" y="191837"/>
                  <a:pt x="103104" y="189682"/>
                  <a:pt x="103104" y="187526"/>
                </a:cubicBezTo>
                <a:cubicBezTo>
                  <a:pt x="103104" y="177467"/>
                  <a:pt x="111726" y="169205"/>
                  <a:pt x="121784" y="169205"/>
                </a:cubicBezTo>
                <a:cubicBezTo>
                  <a:pt x="123221" y="169205"/>
                  <a:pt x="124299" y="169205"/>
                  <a:pt x="125377" y="169564"/>
                </a:cubicBezTo>
                <a:lnTo>
                  <a:pt x="136154" y="145854"/>
                </a:lnTo>
                <a:lnTo>
                  <a:pt x="44547" y="145854"/>
                </a:lnTo>
                <a:cubicBezTo>
                  <a:pt x="42032" y="145854"/>
                  <a:pt x="40236" y="144057"/>
                  <a:pt x="40236" y="141902"/>
                </a:cubicBezTo>
                <a:cubicBezTo>
                  <a:pt x="40236" y="139387"/>
                  <a:pt x="42032" y="137591"/>
                  <a:pt x="44547" y="137591"/>
                </a:cubicBezTo>
                <a:lnTo>
                  <a:pt x="139747" y="137591"/>
                </a:lnTo>
                <a:lnTo>
                  <a:pt x="153398" y="107774"/>
                </a:lnTo>
                <a:cubicBezTo>
                  <a:pt x="149087" y="104181"/>
                  <a:pt x="146213" y="98793"/>
                  <a:pt x="146213" y="93045"/>
                </a:cubicBezTo>
                <a:cubicBezTo>
                  <a:pt x="146213" y="82626"/>
                  <a:pt x="154476" y="74364"/>
                  <a:pt x="164535" y="74364"/>
                </a:cubicBezTo>
                <a:cubicBezTo>
                  <a:pt x="168127" y="74364"/>
                  <a:pt x="171001" y="75082"/>
                  <a:pt x="173516" y="76519"/>
                </a:cubicBezTo>
                <a:lnTo>
                  <a:pt x="200818" y="45983"/>
                </a:lnTo>
                <a:cubicBezTo>
                  <a:pt x="199022" y="43109"/>
                  <a:pt x="197944" y="39517"/>
                  <a:pt x="197944" y="35565"/>
                </a:cubicBezTo>
                <a:cubicBezTo>
                  <a:pt x="197944" y="25147"/>
                  <a:pt x="206207" y="16884"/>
                  <a:pt x="216266" y="16884"/>
                </a:cubicBezTo>
                <a:cubicBezTo>
                  <a:pt x="225247" y="16884"/>
                  <a:pt x="232432" y="22992"/>
                  <a:pt x="234587" y="31254"/>
                </a:cubicBezTo>
                <a:lnTo>
                  <a:pt x="260812" y="31254"/>
                </a:lnTo>
                <a:lnTo>
                  <a:pt x="260812" y="24788"/>
                </a:lnTo>
                <a:lnTo>
                  <a:pt x="279493" y="35565"/>
                </a:lnTo>
                <a:lnTo>
                  <a:pt x="260812" y="46343"/>
                </a:lnTo>
                <a:lnTo>
                  <a:pt x="260812" y="39876"/>
                </a:lnTo>
                <a:lnTo>
                  <a:pt x="234587" y="39876"/>
                </a:lnTo>
                <a:cubicBezTo>
                  <a:pt x="232432" y="48139"/>
                  <a:pt x="225247" y="54246"/>
                  <a:pt x="216266" y="54246"/>
                </a:cubicBezTo>
                <a:cubicBezTo>
                  <a:pt x="213392" y="54246"/>
                  <a:pt x="210159" y="53168"/>
                  <a:pt x="207644" y="51731"/>
                </a:cubicBezTo>
                <a:lnTo>
                  <a:pt x="179982" y="82267"/>
                </a:lnTo>
                <a:cubicBezTo>
                  <a:pt x="182138" y="85141"/>
                  <a:pt x="183575" y="88734"/>
                  <a:pt x="183575" y="93045"/>
                </a:cubicBezTo>
                <a:cubicBezTo>
                  <a:pt x="183575" y="103103"/>
                  <a:pt x="174953" y="111366"/>
                  <a:pt x="164535" y="111366"/>
                </a:cubicBezTo>
                <a:cubicBezTo>
                  <a:pt x="163457" y="111366"/>
                  <a:pt x="162379" y="111366"/>
                  <a:pt x="161301" y="111366"/>
                </a:cubicBezTo>
                <a:lnTo>
                  <a:pt x="133280" y="173156"/>
                </a:lnTo>
                <a:cubicBezTo>
                  <a:pt x="137591" y="176389"/>
                  <a:pt x="140465" y="181778"/>
                  <a:pt x="140465" y="187526"/>
                </a:cubicBezTo>
                <a:cubicBezTo>
                  <a:pt x="140465" y="197944"/>
                  <a:pt x="131843" y="206207"/>
                  <a:pt x="121784" y="206207"/>
                </a:cubicBezTo>
                <a:cubicBezTo>
                  <a:pt x="116755" y="206207"/>
                  <a:pt x="112085" y="204051"/>
                  <a:pt x="108852" y="200818"/>
                </a:cubicBezTo>
                <a:lnTo>
                  <a:pt x="84782" y="215906"/>
                </a:lnTo>
                <a:cubicBezTo>
                  <a:pt x="85501" y="218062"/>
                  <a:pt x="86219" y="219858"/>
                  <a:pt x="86219" y="222014"/>
                </a:cubicBezTo>
                <a:cubicBezTo>
                  <a:pt x="86219" y="232432"/>
                  <a:pt x="77597" y="240694"/>
                  <a:pt x="67538" y="240694"/>
                </a:cubicBezTo>
                <a:cubicBezTo>
                  <a:pt x="58557" y="240694"/>
                  <a:pt x="51013" y="234587"/>
                  <a:pt x="49217" y="226325"/>
                </a:cubicBezTo>
                <a:lnTo>
                  <a:pt x="25865" y="226325"/>
                </a:lnTo>
                <a:lnTo>
                  <a:pt x="25865" y="257938"/>
                </a:lnTo>
                <a:lnTo>
                  <a:pt x="279493" y="257938"/>
                </a:lnTo>
                <a:cubicBezTo>
                  <a:pt x="281649" y="257938"/>
                  <a:pt x="283804" y="259734"/>
                  <a:pt x="283804" y="262249"/>
                </a:cubicBezTo>
                <a:cubicBezTo>
                  <a:pt x="283804" y="264764"/>
                  <a:pt x="281649" y="266560"/>
                  <a:pt x="279493" y="266560"/>
                </a:cubicBezTo>
                <a:lnTo>
                  <a:pt x="266560" y="266560"/>
                </a:lnTo>
                <a:lnTo>
                  <a:pt x="266560" y="279493"/>
                </a:lnTo>
                <a:cubicBezTo>
                  <a:pt x="266560" y="281648"/>
                  <a:pt x="264764" y="283804"/>
                  <a:pt x="262249" y="283804"/>
                </a:cubicBezTo>
                <a:cubicBezTo>
                  <a:pt x="259735" y="283804"/>
                  <a:pt x="257938" y="281648"/>
                  <a:pt x="257938" y="279493"/>
                </a:cubicBezTo>
                <a:lnTo>
                  <a:pt x="257938" y="266560"/>
                </a:lnTo>
                <a:lnTo>
                  <a:pt x="226325" y="266560"/>
                </a:lnTo>
                <a:lnTo>
                  <a:pt x="226325" y="279493"/>
                </a:lnTo>
                <a:cubicBezTo>
                  <a:pt x="226325" y="281648"/>
                  <a:pt x="224529" y="283804"/>
                  <a:pt x="222014" y="283804"/>
                </a:cubicBezTo>
                <a:cubicBezTo>
                  <a:pt x="219858" y="283804"/>
                  <a:pt x="217703" y="281648"/>
                  <a:pt x="217703" y="279493"/>
                </a:cubicBezTo>
                <a:lnTo>
                  <a:pt x="217703" y="266560"/>
                </a:lnTo>
                <a:lnTo>
                  <a:pt x="186089" y="266560"/>
                </a:lnTo>
                <a:lnTo>
                  <a:pt x="186089" y="279493"/>
                </a:lnTo>
                <a:cubicBezTo>
                  <a:pt x="186089" y="281648"/>
                  <a:pt x="184293" y="283804"/>
                  <a:pt x="182138" y="283804"/>
                </a:cubicBezTo>
                <a:cubicBezTo>
                  <a:pt x="179623" y="283804"/>
                  <a:pt x="177827" y="281648"/>
                  <a:pt x="177827" y="279493"/>
                </a:cubicBezTo>
                <a:lnTo>
                  <a:pt x="177827" y="266560"/>
                </a:lnTo>
                <a:lnTo>
                  <a:pt x="146213" y="266560"/>
                </a:lnTo>
                <a:lnTo>
                  <a:pt x="146213" y="279493"/>
                </a:lnTo>
                <a:cubicBezTo>
                  <a:pt x="146213" y="281648"/>
                  <a:pt x="144417" y="283804"/>
                  <a:pt x="141902" y="283804"/>
                </a:cubicBezTo>
                <a:cubicBezTo>
                  <a:pt x="139747" y="283804"/>
                  <a:pt x="137591" y="281648"/>
                  <a:pt x="137591" y="279493"/>
                </a:cubicBezTo>
                <a:lnTo>
                  <a:pt x="137591" y="266560"/>
                </a:lnTo>
                <a:lnTo>
                  <a:pt x="105978" y="266560"/>
                </a:lnTo>
                <a:lnTo>
                  <a:pt x="105978" y="279493"/>
                </a:lnTo>
                <a:cubicBezTo>
                  <a:pt x="105978" y="281648"/>
                  <a:pt x="104181" y="283804"/>
                  <a:pt x="101667" y="283804"/>
                </a:cubicBezTo>
                <a:cubicBezTo>
                  <a:pt x="99152" y="283804"/>
                  <a:pt x="97356" y="281648"/>
                  <a:pt x="97356" y="279493"/>
                </a:cubicBezTo>
                <a:lnTo>
                  <a:pt x="97356" y="266560"/>
                </a:lnTo>
                <a:lnTo>
                  <a:pt x="65742" y="266560"/>
                </a:lnTo>
                <a:lnTo>
                  <a:pt x="65742" y="279493"/>
                </a:lnTo>
                <a:cubicBezTo>
                  <a:pt x="65742" y="281648"/>
                  <a:pt x="63946" y="283804"/>
                  <a:pt x="61790" y="283804"/>
                </a:cubicBezTo>
                <a:cubicBezTo>
                  <a:pt x="59276" y="283804"/>
                  <a:pt x="57479" y="281648"/>
                  <a:pt x="57479" y="279493"/>
                </a:cubicBezTo>
                <a:lnTo>
                  <a:pt x="57479" y="266560"/>
                </a:lnTo>
                <a:lnTo>
                  <a:pt x="25865" y="266560"/>
                </a:lnTo>
                <a:lnTo>
                  <a:pt x="25865" y="279493"/>
                </a:lnTo>
                <a:cubicBezTo>
                  <a:pt x="25865" y="281648"/>
                  <a:pt x="24069" y="283804"/>
                  <a:pt x="21554" y="283804"/>
                </a:cubicBezTo>
                <a:cubicBezTo>
                  <a:pt x="19040" y="283804"/>
                  <a:pt x="17244" y="281648"/>
                  <a:pt x="17244" y="279493"/>
                </a:cubicBezTo>
                <a:lnTo>
                  <a:pt x="17244" y="266560"/>
                </a:lnTo>
                <a:lnTo>
                  <a:pt x="4311" y="266560"/>
                </a:lnTo>
                <a:cubicBezTo>
                  <a:pt x="2155" y="266560"/>
                  <a:pt x="0" y="264764"/>
                  <a:pt x="0" y="262249"/>
                </a:cubicBezTo>
                <a:cubicBezTo>
                  <a:pt x="0" y="259734"/>
                  <a:pt x="2155" y="257938"/>
                  <a:pt x="4311" y="257938"/>
                </a:cubicBezTo>
                <a:lnTo>
                  <a:pt x="17244" y="257938"/>
                </a:lnTo>
                <a:lnTo>
                  <a:pt x="17244" y="226325"/>
                </a:lnTo>
                <a:lnTo>
                  <a:pt x="4311" y="226325"/>
                </a:lnTo>
                <a:cubicBezTo>
                  <a:pt x="2155" y="226325"/>
                  <a:pt x="0" y="224528"/>
                  <a:pt x="0" y="222014"/>
                </a:cubicBezTo>
                <a:cubicBezTo>
                  <a:pt x="0" y="219499"/>
                  <a:pt x="2155" y="217703"/>
                  <a:pt x="4311" y="217703"/>
                </a:cubicBezTo>
                <a:lnTo>
                  <a:pt x="17244" y="217703"/>
                </a:lnTo>
                <a:lnTo>
                  <a:pt x="17244" y="186448"/>
                </a:lnTo>
                <a:lnTo>
                  <a:pt x="4311" y="186448"/>
                </a:lnTo>
                <a:cubicBezTo>
                  <a:pt x="2155" y="186448"/>
                  <a:pt x="0" y="184293"/>
                  <a:pt x="0" y="181778"/>
                </a:cubicBezTo>
                <a:cubicBezTo>
                  <a:pt x="0" y="179623"/>
                  <a:pt x="2155" y="177467"/>
                  <a:pt x="4311" y="177467"/>
                </a:cubicBezTo>
                <a:lnTo>
                  <a:pt x="17244" y="177467"/>
                </a:lnTo>
                <a:lnTo>
                  <a:pt x="17244" y="145854"/>
                </a:lnTo>
                <a:lnTo>
                  <a:pt x="4311" y="145854"/>
                </a:lnTo>
                <a:cubicBezTo>
                  <a:pt x="2155" y="145854"/>
                  <a:pt x="0" y="144057"/>
                  <a:pt x="0" y="141902"/>
                </a:cubicBezTo>
                <a:cubicBezTo>
                  <a:pt x="0" y="139387"/>
                  <a:pt x="2155" y="137591"/>
                  <a:pt x="4311" y="137591"/>
                </a:cubicBezTo>
                <a:lnTo>
                  <a:pt x="17244" y="137591"/>
                </a:lnTo>
                <a:lnTo>
                  <a:pt x="17244" y="105977"/>
                </a:lnTo>
                <a:lnTo>
                  <a:pt x="4311" y="105977"/>
                </a:lnTo>
                <a:cubicBezTo>
                  <a:pt x="2155" y="105977"/>
                  <a:pt x="0" y="104181"/>
                  <a:pt x="0" y="101666"/>
                </a:cubicBezTo>
                <a:cubicBezTo>
                  <a:pt x="0" y="99511"/>
                  <a:pt x="2155" y="97356"/>
                  <a:pt x="4311" y="97356"/>
                </a:cubicBezTo>
                <a:lnTo>
                  <a:pt x="17244" y="97356"/>
                </a:lnTo>
                <a:lnTo>
                  <a:pt x="17244" y="65742"/>
                </a:lnTo>
                <a:lnTo>
                  <a:pt x="4311" y="65742"/>
                </a:lnTo>
                <a:cubicBezTo>
                  <a:pt x="2155" y="65742"/>
                  <a:pt x="0" y="63946"/>
                  <a:pt x="0" y="61431"/>
                </a:cubicBezTo>
                <a:cubicBezTo>
                  <a:pt x="0" y="59275"/>
                  <a:pt x="2155" y="57120"/>
                  <a:pt x="4311" y="57120"/>
                </a:cubicBezTo>
                <a:lnTo>
                  <a:pt x="17244" y="57120"/>
                </a:lnTo>
                <a:lnTo>
                  <a:pt x="17244" y="25506"/>
                </a:lnTo>
                <a:lnTo>
                  <a:pt x="4311" y="25506"/>
                </a:lnTo>
                <a:cubicBezTo>
                  <a:pt x="2155" y="25506"/>
                  <a:pt x="0" y="23710"/>
                  <a:pt x="0" y="21555"/>
                </a:cubicBezTo>
                <a:cubicBezTo>
                  <a:pt x="0" y="19040"/>
                  <a:pt x="2155" y="17244"/>
                  <a:pt x="4311" y="17244"/>
                </a:cubicBezTo>
                <a:lnTo>
                  <a:pt x="17244" y="17244"/>
                </a:lnTo>
                <a:lnTo>
                  <a:pt x="17244" y="4311"/>
                </a:lnTo>
                <a:cubicBezTo>
                  <a:pt x="17244" y="1796"/>
                  <a:pt x="19040" y="0"/>
                  <a:pt x="215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044">
            <a:extLst>
              <a:ext uri="{FF2B5EF4-FFF2-40B4-BE49-F238E27FC236}">
                <a16:creationId xmlns:a16="http://schemas.microsoft.com/office/drawing/2014/main" xmlns="" id="{65BD27EB-C0BC-7946-A670-9747016B71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63422" y="3800388"/>
            <a:ext cx="348760" cy="348760"/>
          </a:xfrm>
          <a:custGeom>
            <a:avLst/>
            <a:gdLst>
              <a:gd name="T0" fmla="*/ 1688847 w 283803"/>
              <a:gd name="T1" fmla="*/ 2914787 h 283804"/>
              <a:gd name="T2" fmla="*/ 1600871 w 283803"/>
              <a:gd name="T3" fmla="*/ 2951033 h 283804"/>
              <a:gd name="T4" fmla="*/ 709079 w 283803"/>
              <a:gd name="T5" fmla="*/ 2878530 h 283804"/>
              <a:gd name="T6" fmla="*/ 770880 w 283803"/>
              <a:gd name="T7" fmla="*/ 2951033 h 283804"/>
              <a:gd name="T8" fmla="*/ 698169 w 283803"/>
              <a:gd name="T9" fmla="*/ 2914787 h 283804"/>
              <a:gd name="T10" fmla="*/ 1252497 w 283803"/>
              <a:gd name="T11" fmla="*/ 2912680 h 283804"/>
              <a:gd name="T12" fmla="*/ 1202226 w 283803"/>
              <a:gd name="T13" fmla="*/ 2862408 h 283804"/>
              <a:gd name="T14" fmla="*/ 173997 w 283803"/>
              <a:gd name="T15" fmla="*/ 3025479 h 283804"/>
              <a:gd name="T16" fmla="*/ 2270032 w 283803"/>
              <a:gd name="T17" fmla="*/ 2804298 h 283804"/>
              <a:gd name="T18" fmla="*/ 1326660 w 283803"/>
              <a:gd name="T19" fmla="*/ 2391163 h 283804"/>
              <a:gd name="T20" fmla="*/ 973245 w 283803"/>
              <a:gd name="T21" fmla="*/ 2491702 h 283804"/>
              <a:gd name="T22" fmla="*/ 347336 w 283803"/>
              <a:gd name="T23" fmla="*/ 2391163 h 283804"/>
              <a:gd name="T24" fmla="*/ 717358 w 283803"/>
              <a:gd name="T25" fmla="*/ 2491702 h 283804"/>
              <a:gd name="T26" fmla="*/ 347336 w 283803"/>
              <a:gd name="T27" fmla="*/ 2391163 h 283804"/>
              <a:gd name="T28" fmla="*/ 2131623 w 283803"/>
              <a:gd name="T29" fmla="*/ 2456736 h 283804"/>
              <a:gd name="T30" fmla="*/ 2131623 w 283803"/>
              <a:gd name="T31" fmla="*/ 2077557 h 283804"/>
              <a:gd name="T32" fmla="*/ 676508 w 283803"/>
              <a:gd name="T33" fmla="*/ 1723567 h 283804"/>
              <a:gd name="T34" fmla="*/ 575984 w 283803"/>
              <a:gd name="T35" fmla="*/ 2199548 h 283804"/>
              <a:gd name="T36" fmla="*/ 351179 w 283803"/>
              <a:gd name="T37" fmla="*/ 1535921 h 283804"/>
              <a:gd name="T38" fmla="*/ 351179 w 283803"/>
              <a:gd name="T39" fmla="*/ 2230108 h 283804"/>
              <a:gd name="T40" fmla="*/ 351179 w 283803"/>
              <a:gd name="T41" fmla="*/ 1535921 h 283804"/>
              <a:gd name="T42" fmla="*/ 955779 w 283803"/>
              <a:gd name="T43" fmla="*/ 2183031 h 283804"/>
              <a:gd name="T44" fmla="*/ 855250 w 283803"/>
              <a:gd name="T45" fmla="*/ 1338702 h 283804"/>
              <a:gd name="T46" fmla="*/ 2622018 w 283803"/>
              <a:gd name="T47" fmla="*/ 1394256 h 283804"/>
              <a:gd name="T48" fmla="*/ 2760434 w 283803"/>
              <a:gd name="T49" fmla="*/ 2196045 h 283804"/>
              <a:gd name="T50" fmla="*/ 2134220 w 283803"/>
              <a:gd name="T51" fmla="*/ 1186864 h 283804"/>
              <a:gd name="T52" fmla="*/ 2305792 w 283803"/>
              <a:gd name="T53" fmla="*/ 1366138 h 283804"/>
              <a:gd name="T54" fmla="*/ 2134220 w 283803"/>
              <a:gd name="T55" fmla="*/ 1350213 h 283804"/>
              <a:gd name="T56" fmla="*/ 2317491 w 283803"/>
              <a:gd name="T57" fmla="*/ 1676891 h 283804"/>
              <a:gd name="T58" fmla="*/ 2134220 w 283803"/>
              <a:gd name="T59" fmla="*/ 1915928 h 283804"/>
              <a:gd name="T60" fmla="*/ 1966550 w 283803"/>
              <a:gd name="T61" fmla="*/ 1740643 h 283804"/>
              <a:gd name="T62" fmla="*/ 2138124 w 283803"/>
              <a:gd name="T63" fmla="*/ 1752581 h 283804"/>
              <a:gd name="T64" fmla="*/ 1954841 w 283803"/>
              <a:gd name="T65" fmla="*/ 1425892 h 283804"/>
              <a:gd name="T66" fmla="*/ 2134220 w 283803"/>
              <a:gd name="T67" fmla="*/ 1186864 h 283804"/>
              <a:gd name="T68" fmla="*/ 2131623 w 283803"/>
              <a:gd name="T69" fmla="*/ 1982757 h 283804"/>
              <a:gd name="T70" fmla="*/ 348506 w 283803"/>
              <a:gd name="T71" fmla="*/ 942513 h 283804"/>
              <a:gd name="T72" fmla="*/ 1117608 w 283803"/>
              <a:gd name="T73" fmla="*/ 1043020 h 283804"/>
              <a:gd name="T74" fmla="*/ 348506 w 283803"/>
              <a:gd name="T75" fmla="*/ 942513 h 283804"/>
              <a:gd name="T76" fmla="*/ 2586415 w 283803"/>
              <a:gd name="T77" fmla="*/ 1311284 h 283804"/>
              <a:gd name="T78" fmla="*/ 2080219 w 283803"/>
              <a:gd name="T79" fmla="*/ 663558 h 283804"/>
              <a:gd name="T80" fmla="*/ 1700556 w 283803"/>
              <a:gd name="T81" fmla="*/ 1852422 h 283804"/>
              <a:gd name="T82" fmla="*/ 2080219 w 283803"/>
              <a:gd name="T83" fmla="*/ 663558 h 283804"/>
              <a:gd name="T84" fmla="*/ 1392348 w 283803"/>
              <a:gd name="T85" fmla="*/ 678585 h 283804"/>
              <a:gd name="T86" fmla="*/ 820344 w 283803"/>
              <a:gd name="T87" fmla="*/ 678585 h 283804"/>
              <a:gd name="T88" fmla="*/ 629247 w 283803"/>
              <a:gd name="T89" fmla="*/ 628327 h 283804"/>
              <a:gd name="T90" fmla="*/ 348165 w 283803"/>
              <a:gd name="T91" fmla="*/ 728866 h 283804"/>
              <a:gd name="T92" fmla="*/ 94924 w 283803"/>
              <a:gd name="T93" fmla="*/ 406825 h 283804"/>
              <a:gd name="T94" fmla="*/ 2270032 w 283803"/>
              <a:gd name="T95" fmla="*/ 2539672 h 283804"/>
              <a:gd name="T96" fmla="*/ 2131623 w 283803"/>
              <a:gd name="T97" fmla="*/ 564804 h 283804"/>
              <a:gd name="T98" fmla="*/ 94924 w 283803"/>
              <a:gd name="T99" fmla="*/ 406825 h 283804"/>
              <a:gd name="T100" fmla="*/ 1202226 w 283803"/>
              <a:gd name="T101" fmla="*/ 240726 h 283804"/>
              <a:gd name="T102" fmla="*/ 173997 w 283803"/>
              <a:gd name="T103" fmla="*/ 94802 h 283804"/>
              <a:gd name="T104" fmla="*/ 2270032 w 283803"/>
              <a:gd name="T105" fmla="*/ 315954 h 283804"/>
              <a:gd name="T106" fmla="*/ 173997 w 283803"/>
              <a:gd name="T107" fmla="*/ 94802 h 283804"/>
              <a:gd name="T108" fmla="*/ 2364943 w 283803"/>
              <a:gd name="T109" fmla="*/ 169863 h 283804"/>
              <a:gd name="T110" fmla="*/ 2364943 w 283803"/>
              <a:gd name="T111" fmla="*/ 2519934 h 283804"/>
              <a:gd name="T112" fmla="*/ 173997 w 283803"/>
              <a:gd name="T113" fmla="*/ 3120270 h 283804"/>
              <a:gd name="T114" fmla="*/ 173997 w 283803"/>
              <a:gd name="T115" fmla="*/ 0 h 28380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83803" h="283804">
                <a:moveTo>
                  <a:pt x="145605" y="261816"/>
                </a:moveTo>
                <a:cubicBezTo>
                  <a:pt x="147510" y="260350"/>
                  <a:pt x="150558" y="260350"/>
                  <a:pt x="152463" y="261816"/>
                </a:cubicBezTo>
                <a:cubicBezTo>
                  <a:pt x="152844" y="262915"/>
                  <a:pt x="153606" y="264014"/>
                  <a:pt x="153606" y="265113"/>
                </a:cubicBezTo>
                <a:cubicBezTo>
                  <a:pt x="153606" y="265845"/>
                  <a:pt x="152844" y="267311"/>
                  <a:pt x="152463" y="268410"/>
                </a:cubicBezTo>
                <a:cubicBezTo>
                  <a:pt x="151320" y="268776"/>
                  <a:pt x="149796" y="269509"/>
                  <a:pt x="149034" y="269509"/>
                </a:cubicBezTo>
                <a:cubicBezTo>
                  <a:pt x="147891" y="269509"/>
                  <a:pt x="146748" y="268776"/>
                  <a:pt x="145605" y="268410"/>
                </a:cubicBezTo>
                <a:cubicBezTo>
                  <a:pt x="144843" y="267311"/>
                  <a:pt x="144462" y="265845"/>
                  <a:pt x="144462" y="265113"/>
                </a:cubicBezTo>
                <a:cubicBezTo>
                  <a:pt x="144462" y="264014"/>
                  <a:pt x="144843" y="262915"/>
                  <a:pt x="145605" y="261816"/>
                </a:cubicBezTo>
                <a:close/>
                <a:moveTo>
                  <a:pt x="64492" y="261816"/>
                </a:moveTo>
                <a:cubicBezTo>
                  <a:pt x="65815" y="260350"/>
                  <a:pt x="68461" y="260350"/>
                  <a:pt x="70114" y="261816"/>
                </a:cubicBezTo>
                <a:cubicBezTo>
                  <a:pt x="70776" y="262915"/>
                  <a:pt x="71107" y="264014"/>
                  <a:pt x="71107" y="265113"/>
                </a:cubicBezTo>
                <a:cubicBezTo>
                  <a:pt x="71107" y="265845"/>
                  <a:pt x="70776" y="267311"/>
                  <a:pt x="70114" y="268410"/>
                </a:cubicBezTo>
                <a:cubicBezTo>
                  <a:pt x="69122" y="268776"/>
                  <a:pt x="68130" y="269509"/>
                  <a:pt x="67469" y="269509"/>
                </a:cubicBezTo>
                <a:cubicBezTo>
                  <a:pt x="66146" y="269509"/>
                  <a:pt x="65154" y="268776"/>
                  <a:pt x="64492" y="268410"/>
                </a:cubicBezTo>
                <a:cubicBezTo>
                  <a:pt x="63831" y="267311"/>
                  <a:pt x="63500" y="266212"/>
                  <a:pt x="63500" y="265113"/>
                </a:cubicBezTo>
                <a:cubicBezTo>
                  <a:pt x="63500" y="264014"/>
                  <a:pt x="63831" y="262915"/>
                  <a:pt x="64492" y="261816"/>
                </a:cubicBezTo>
                <a:close/>
                <a:moveTo>
                  <a:pt x="109347" y="260350"/>
                </a:moveTo>
                <a:cubicBezTo>
                  <a:pt x="112014" y="260350"/>
                  <a:pt x="113919" y="262255"/>
                  <a:pt x="113919" y="264922"/>
                </a:cubicBezTo>
                <a:cubicBezTo>
                  <a:pt x="113919" y="267208"/>
                  <a:pt x="112014" y="269494"/>
                  <a:pt x="109347" y="269494"/>
                </a:cubicBezTo>
                <a:cubicBezTo>
                  <a:pt x="106680" y="269494"/>
                  <a:pt x="104775" y="267208"/>
                  <a:pt x="104775" y="264922"/>
                </a:cubicBezTo>
                <a:cubicBezTo>
                  <a:pt x="104775" y="262255"/>
                  <a:pt x="106680" y="260350"/>
                  <a:pt x="109347" y="260350"/>
                </a:cubicBezTo>
                <a:close/>
                <a:moveTo>
                  <a:pt x="8633" y="255064"/>
                </a:moveTo>
                <a:lnTo>
                  <a:pt x="8633" y="267997"/>
                </a:lnTo>
                <a:cubicBezTo>
                  <a:pt x="8633" y="271949"/>
                  <a:pt x="11870" y="275182"/>
                  <a:pt x="15826" y="275182"/>
                </a:cubicBezTo>
                <a:lnTo>
                  <a:pt x="199273" y="275182"/>
                </a:lnTo>
                <a:cubicBezTo>
                  <a:pt x="203230" y="275182"/>
                  <a:pt x="206467" y="271949"/>
                  <a:pt x="206467" y="267997"/>
                </a:cubicBezTo>
                <a:lnTo>
                  <a:pt x="206467" y="255064"/>
                </a:lnTo>
                <a:lnTo>
                  <a:pt x="8633" y="255064"/>
                </a:lnTo>
                <a:close/>
                <a:moveTo>
                  <a:pt x="88520" y="217488"/>
                </a:moveTo>
                <a:lnTo>
                  <a:pt x="120664" y="217488"/>
                </a:lnTo>
                <a:cubicBezTo>
                  <a:pt x="123221" y="217488"/>
                  <a:pt x="125047" y="219393"/>
                  <a:pt x="125047" y="222060"/>
                </a:cubicBezTo>
                <a:cubicBezTo>
                  <a:pt x="125047" y="224727"/>
                  <a:pt x="123221" y="226632"/>
                  <a:pt x="120664" y="226632"/>
                </a:cubicBezTo>
                <a:lnTo>
                  <a:pt x="88520" y="226632"/>
                </a:lnTo>
                <a:cubicBezTo>
                  <a:pt x="86329" y="226632"/>
                  <a:pt x="84137" y="224727"/>
                  <a:pt x="84137" y="222060"/>
                </a:cubicBezTo>
                <a:cubicBezTo>
                  <a:pt x="84137" y="219393"/>
                  <a:pt x="86329" y="217488"/>
                  <a:pt x="88520" y="217488"/>
                </a:cubicBezTo>
                <a:close/>
                <a:moveTo>
                  <a:pt x="31592" y="217488"/>
                </a:moveTo>
                <a:lnTo>
                  <a:pt x="65245" y="217488"/>
                </a:lnTo>
                <a:cubicBezTo>
                  <a:pt x="67725" y="217488"/>
                  <a:pt x="69496" y="219393"/>
                  <a:pt x="69496" y="222060"/>
                </a:cubicBezTo>
                <a:cubicBezTo>
                  <a:pt x="69496" y="224727"/>
                  <a:pt x="67725" y="226632"/>
                  <a:pt x="65245" y="226632"/>
                </a:cubicBezTo>
                <a:lnTo>
                  <a:pt x="31592" y="226632"/>
                </a:lnTo>
                <a:cubicBezTo>
                  <a:pt x="29113" y="226632"/>
                  <a:pt x="26987" y="224727"/>
                  <a:pt x="26987" y="222060"/>
                </a:cubicBezTo>
                <a:cubicBezTo>
                  <a:pt x="26987" y="219393"/>
                  <a:pt x="29113" y="217488"/>
                  <a:pt x="31592" y="217488"/>
                </a:cubicBezTo>
                <a:close/>
                <a:moveTo>
                  <a:pt x="160066" y="174953"/>
                </a:moveTo>
                <a:lnTo>
                  <a:pt x="133448" y="196866"/>
                </a:lnTo>
                <a:cubicBezTo>
                  <a:pt x="148556" y="213392"/>
                  <a:pt x="169778" y="223451"/>
                  <a:pt x="193878" y="223451"/>
                </a:cubicBezTo>
                <a:cubicBezTo>
                  <a:pt x="212942" y="223451"/>
                  <a:pt x="230927" y="216625"/>
                  <a:pt x="244955" y="205488"/>
                </a:cubicBezTo>
                <a:lnTo>
                  <a:pt x="221934" y="179623"/>
                </a:lnTo>
                <a:cubicBezTo>
                  <a:pt x="214021" y="185730"/>
                  <a:pt x="204309" y="188963"/>
                  <a:pt x="193878" y="188963"/>
                </a:cubicBezTo>
                <a:cubicBezTo>
                  <a:pt x="180569" y="188963"/>
                  <a:pt x="168699" y="183934"/>
                  <a:pt x="160066" y="174953"/>
                </a:cubicBezTo>
                <a:close/>
                <a:moveTo>
                  <a:pt x="56959" y="152400"/>
                </a:moveTo>
                <a:cubicBezTo>
                  <a:pt x="59245" y="152400"/>
                  <a:pt x="61531" y="154219"/>
                  <a:pt x="61531" y="156766"/>
                </a:cubicBezTo>
                <a:lnTo>
                  <a:pt x="61531" y="200059"/>
                </a:lnTo>
                <a:cubicBezTo>
                  <a:pt x="61531" y="202605"/>
                  <a:pt x="59245" y="204424"/>
                  <a:pt x="56959" y="204424"/>
                </a:cubicBezTo>
                <a:cubicBezTo>
                  <a:pt x="54292" y="204424"/>
                  <a:pt x="52387" y="202605"/>
                  <a:pt x="52387" y="200059"/>
                </a:cubicBezTo>
                <a:lnTo>
                  <a:pt x="52387" y="156766"/>
                </a:lnTo>
                <a:cubicBezTo>
                  <a:pt x="52387" y="154219"/>
                  <a:pt x="54292" y="152400"/>
                  <a:pt x="56959" y="152400"/>
                </a:cubicBezTo>
                <a:close/>
                <a:moveTo>
                  <a:pt x="31940" y="139700"/>
                </a:moveTo>
                <a:cubicBezTo>
                  <a:pt x="34226" y="139700"/>
                  <a:pt x="36131" y="141504"/>
                  <a:pt x="36131" y="144030"/>
                </a:cubicBezTo>
                <a:lnTo>
                  <a:pt x="36131" y="198510"/>
                </a:lnTo>
                <a:cubicBezTo>
                  <a:pt x="36131" y="201035"/>
                  <a:pt x="34226" y="202839"/>
                  <a:pt x="31940" y="202839"/>
                </a:cubicBezTo>
                <a:cubicBezTo>
                  <a:pt x="29273" y="202839"/>
                  <a:pt x="26987" y="201035"/>
                  <a:pt x="26987" y="198510"/>
                </a:cubicBezTo>
                <a:lnTo>
                  <a:pt x="26987" y="144030"/>
                </a:lnTo>
                <a:cubicBezTo>
                  <a:pt x="26987" y="141504"/>
                  <a:pt x="29273" y="139700"/>
                  <a:pt x="31940" y="139700"/>
                </a:cubicBezTo>
                <a:close/>
                <a:moveTo>
                  <a:pt x="82359" y="117475"/>
                </a:moveTo>
                <a:cubicBezTo>
                  <a:pt x="85026" y="117475"/>
                  <a:pt x="86931" y="119261"/>
                  <a:pt x="86931" y="121761"/>
                </a:cubicBezTo>
                <a:lnTo>
                  <a:pt x="86931" y="198557"/>
                </a:lnTo>
                <a:cubicBezTo>
                  <a:pt x="86931" y="201057"/>
                  <a:pt x="85026" y="202843"/>
                  <a:pt x="82359" y="202843"/>
                </a:cubicBezTo>
                <a:cubicBezTo>
                  <a:pt x="80073" y="202843"/>
                  <a:pt x="77787" y="201057"/>
                  <a:pt x="77787" y="198557"/>
                </a:cubicBezTo>
                <a:lnTo>
                  <a:pt x="77787" y="121761"/>
                </a:lnTo>
                <a:cubicBezTo>
                  <a:pt x="77787" y="119261"/>
                  <a:pt x="80073" y="117475"/>
                  <a:pt x="82359" y="117475"/>
                </a:cubicBezTo>
                <a:close/>
                <a:moveTo>
                  <a:pt x="270134" y="113162"/>
                </a:moveTo>
                <a:lnTo>
                  <a:pt x="238481" y="126814"/>
                </a:lnTo>
                <a:cubicBezTo>
                  <a:pt x="240279" y="131484"/>
                  <a:pt x="240998" y="136873"/>
                  <a:pt x="240998" y="141902"/>
                </a:cubicBezTo>
                <a:cubicBezTo>
                  <a:pt x="240998" y="154116"/>
                  <a:pt x="236322" y="165612"/>
                  <a:pt x="228049" y="173875"/>
                </a:cubicBezTo>
                <a:lnTo>
                  <a:pt x="251070" y="199740"/>
                </a:lnTo>
                <a:cubicBezTo>
                  <a:pt x="266177" y="184652"/>
                  <a:pt x="275529" y="164175"/>
                  <a:pt x="275529" y="141902"/>
                </a:cubicBezTo>
                <a:cubicBezTo>
                  <a:pt x="275529" y="131843"/>
                  <a:pt x="273731" y="122143"/>
                  <a:pt x="270134" y="113162"/>
                </a:cubicBezTo>
                <a:close/>
                <a:moveTo>
                  <a:pt x="194114" y="107950"/>
                </a:moveTo>
                <a:cubicBezTo>
                  <a:pt x="196597" y="107950"/>
                  <a:pt x="198725" y="109762"/>
                  <a:pt x="198725" y="112298"/>
                </a:cubicBezTo>
                <a:lnTo>
                  <a:pt x="198725" y="114835"/>
                </a:lnTo>
                <a:cubicBezTo>
                  <a:pt x="203335" y="115922"/>
                  <a:pt x="207591" y="119546"/>
                  <a:pt x="209719" y="124256"/>
                </a:cubicBezTo>
                <a:cubicBezTo>
                  <a:pt x="210428" y="126068"/>
                  <a:pt x="209364" y="128967"/>
                  <a:pt x="207236" y="129692"/>
                </a:cubicBezTo>
                <a:cubicBezTo>
                  <a:pt x="205108" y="130779"/>
                  <a:pt x="202626" y="129692"/>
                  <a:pt x="201562" y="127518"/>
                </a:cubicBezTo>
                <a:cubicBezTo>
                  <a:pt x="200498" y="124981"/>
                  <a:pt x="197661" y="122807"/>
                  <a:pt x="194114" y="122807"/>
                </a:cubicBezTo>
                <a:cubicBezTo>
                  <a:pt x="189858" y="122807"/>
                  <a:pt x="186312" y="126068"/>
                  <a:pt x="186312" y="129692"/>
                </a:cubicBezTo>
                <a:cubicBezTo>
                  <a:pt x="186312" y="134403"/>
                  <a:pt x="188794" y="136939"/>
                  <a:pt x="194114" y="136939"/>
                </a:cubicBezTo>
                <a:cubicBezTo>
                  <a:pt x="204399" y="136939"/>
                  <a:pt x="210783" y="143099"/>
                  <a:pt x="210783" y="152521"/>
                </a:cubicBezTo>
                <a:cubicBezTo>
                  <a:pt x="210783" y="159768"/>
                  <a:pt x="205463" y="165928"/>
                  <a:pt x="198725" y="167378"/>
                </a:cubicBezTo>
                <a:lnTo>
                  <a:pt x="198725" y="169914"/>
                </a:lnTo>
                <a:cubicBezTo>
                  <a:pt x="198725" y="172451"/>
                  <a:pt x="196597" y="174263"/>
                  <a:pt x="194114" y="174263"/>
                </a:cubicBezTo>
                <a:cubicBezTo>
                  <a:pt x="191986" y="174263"/>
                  <a:pt x="189858" y="172451"/>
                  <a:pt x="189858" y="169914"/>
                </a:cubicBezTo>
                <a:lnTo>
                  <a:pt x="189858" y="167378"/>
                </a:lnTo>
                <a:cubicBezTo>
                  <a:pt x="184893" y="166291"/>
                  <a:pt x="180992" y="163029"/>
                  <a:pt x="178864" y="158319"/>
                </a:cubicBezTo>
                <a:cubicBezTo>
                  <a:pt x="178155" y="156144"/>
                  <a:pt x="179219" y="153608"/>
                  <a:pt x="181347" y="152521"/>
                </a:cubicBezTo>
                <a:cubicBezTo>
                  <a:pt x="183475" y="151434"/>
                  <a:pt x="185957" y="152521"/>
                  <a:pt x="187021" y="154695"/>
                </a:cubicBezTo>
                <a:cubicBezTo>
                  <a:pt x="188085" y="157956"/>
                  <a:pt x="190922" y="159406"/>
                  <a:pt x="194469" y="159406"/>
                </a:cubicBezTo>
                <a:cubicBezTo>
                  <a:pt x="198725" y="159406"/>
                  <a:pt x="202271" y="156507"/>
                  <a:pt x="202271" y="152521"/>
                </a:cubicBezTo>
                <a:cubicBezTo>
                  <a:pt x="202271" y="147810"/>
                  <a:pt x="199434" y="145274"/>
                  <a:pt x="194114" y="145274"/>
                </a:cubicBezTo>
                <a:cubicBezTo>
                  <a:pt x="184184" y="145274"/>
                  <a:pt x="177800" y="139476"/>
                  <a:pt x="177800" y="129692"/>
                </a:cubicBezTo>
                <a:cubicBezTo>
                  <a:pt x="177800" y="122445"/>
                  <a:pt x="182765" y="116284"/>
                  <a:pt x="189858" y="114835"/>
                </a:cubicBezTo>
                <a:lnTo>
                  <a:pt x="189858" y="112298"/>
                </a:lnTo>
                <a:cubicBezTo>
                  <a:pt x="189858" y="109762"/>
                  <a:pt x="191986" y="107950"/>
                  <a:pt x="194114" y="107950"/>
                </a:cubicBezTo>
                <a:close/>
                <a:moveTo>
                  <a:pt x="193878" y="103103"/>
                </a:moveTo>
                <a:cubicBezTo>
                  <a:pt x="172296" y="103103"/>
                  <a:pt x="155030" y="120347"/>
                  <a:pt x="155030" y="141902"/>
                </a:cubicBezTo>
                <a:cubicBezTo>
                  <a:pt x="155030" y="163097"/>
                  <a:pt x="172296" y="180341"/>
                  <a:pt x="193878" y="180341"/>
                </a:cubicBezTo>
                <a:cubicBezTo>
                  <a:pt x="215100" y="180341"/>
                  <a:pt x="232366" y="163097"/>
                  <a:pt x="232366" y="141902"/>
                </a:cubicBezTo>
                <a:cubicBezTo>
                  <a:pt x="232366" y="120347"/>
                  <a:pt x="215100" y="103103"/>
                  <a:pt x="193878" y="103103"/>
                </a:cubicBezTo>
                <a:close/>
                <a:moveTo>
                  <a:pt x="31699" y="85725"/>
                </a:moveTo>
                <a:lnTo>
                  <a:pt x="101650" y="85725"/>
                </a:lnTo>
                <a:cubicBezTo>
                  <a:pt x="103825" y="85725"/>
                  <a:pt x="106000" y="87630"/>
                  <a:pt x="106000" y="90297"/>
                </a:cubicBezTo>
                <a:cubicBezTo>
                  <a:pt x="106000" y="92964"/>
                  <a:pt x="103825" y="94869"/>
                  <a:pt x="101650" y="94869"/>
                </a:cubicBezTo>
                <a:lnTo>
                  <a:pt x="31699" y="94869"/>
                </a:lnTo>
                <a:cubicBezTo>
                  <a:pt x="29162" y="94869"/>
                  <a:pt x="26987" y="92964"/>
                  <a:pt x="26987" y="90297"/>
                </a:cubicBezTo>
                <a:cubicBezTo>
                  <a:pt x="26987" y="87630"/>
                  <a:pt x="29162" y="85725"/>
                  <a:pt x="31699" y="85725"/>
                </a:cubicBezTo>
                <a:close/>
                <a:moveTo>
                  <a:pt x="198194" y="60353"/>
                </a:moveTo>
                <a:lnTo>
                  <a:pt x="198194" y="94841"/>
                </a:lnTo>
                <a:cubicBezTo>
                  <a:pt x="214021" y="96278"/>
                  <a:pt x="227690" y="105618"/>
                  <a:pt x="235243" y="119269"/>
                </a:cubicBezTo>
                <a:lnTo>
                  <a:pt x="266897" y="105618"/>
                </a:lnTo>
                <a:cubicBezTo>
                  <a:pt x="253948" y="79752"/>
                  <a:pt x="228049" y="62149"/>
                  <a:pt x="198194" y="60353"/>
                </a:cubicBezTo>
                <a:close/>
                <a:moveTo>
                  <a:pt x="189202" y="60353"/>
                </a:moveTo>
                <a:cubicBezTo>
                  <a:pt x="146398" y="62509"/>
                  <a:pt x="111867" y="98433"/>
                  <a:pt x="111867" y="141902"/>
                </a:cubicBezTo>
                <a:cubicBezTo>
                  <a:pt x="111867" y="159864"/>
                  <a:pt x="117981" y="176749"/>
                  <a:pt x="128053" y="190400"/>
                </a:cubicBezTo>
                <a:lnTo>
                  <a:pt x="154671" y="168486"/>
                </a:lnTo>
                <a:cubicBezTo>
                  <a:pt x="149275" y="160942"/>
                  <a:pt x="146398" y="151602"/>
                  <a:pt x="146398" y="141902"/>
                </a:cubicBezTo>
                <a:cubicBezTo>
                  <a:pt x="146398" y="117114"/>
                  <a:pt x="165462" y="96996"/>
                  <a:pt x="189202" y="94841"/>
                </a:cubicBezTo>
                <a:lnTo>
                  <a:pt x="189202" y="60353"/>
                </a:lnTo>
                <a:close/>
                <a:moveTo>
                  <a:pt x="78948" y="57150"/>
                </a:moveTo>
                <a:lnTo>
                  <a:pt x="122303" y="57150"/>
                </a:lnTo>
                <a:cubicBezTo>
                  <a:pt x="124471" y="57150"/>
                  <a:pt x="126639" y="59436"/>
                  <a:pt x="126639" y="61722"/>
                </a:cubicBezTo>
                <a:cubicBezTo>
                  <a:pt x="126639" y="64389"/>
                  <a:pt x="124471" y="66294"/>
                  <a:pt x="122303" y="66294"/>
                </a:cubicBezTo>
                <a:lnTo>
                  <a:pt x="78948" y="66294"/>
                </a:lnTo>
                <a:cubicBezTo>
                  <a:pt x="76419" y="66294"/>
                  <a:pt x="74612" y="64389"/>
                  <a:pt x="74612" y="61722"/>
                </a:cubicBezTo>
                <a:cubicBezTo>
                  <a:pt x="74612" y="59436"/>
                  <a:pt x="76419" y="57150"/>
                  <a:pt x="78948" y="57150"/>
                </a:cubicBezTo>
                <a:close/>
                <a:moveTo>
                  <a:pt x="31668" y="57150"/>
                </a:moveTo>
                <a:lnTo>
                  <a:pt x="57232" y="57150"/>
                </a:lnTo>
                <a:cubicBezTo>
                  <a:pt x="59392" y="57150"/>
                  <a:pt x="61552" y="59436"/>
                  <a:pt x="61552" y="61722"/>
                </a:cubicBezTo>
                <a:cubicBezTo>
                  <a:pt x="61552" y="64389"/>
                  <a:pt x="59392" y="66294"/>
                  <a:pt x="57232" y="66294"/>
                </a:cubicBezTo>
                <a:lnTo>
                  <a:pt x="31668" y="66294"/>
                </a:lnTo>
                <a:cubicBezTo>
                  <a:pt x="29148" y="66294"/>
                  <a:pt x="26987" y="64389"/>
                  <a:pt x="26987" y="61722"/>
                </a:cubicBezTo>
                <a:cubicBezTo>
                  <a:pt x="26987" y="59436"/>
                  <a:pt x="29148" y="57150"/>
                  <a:pt x="31668" y="57150"/>
                </a:cubicBezTo>
                <a:close/>
                <a:moveTo>
                  <a:pt x="8633" y="37002"/>
                </a:moveTo>
                <a:lnTo>
                  <a:pt x="8633" y="246442"/>
                </a:lnTo>
                <a:lnTo>
                  <a:pt x="206467" y="246442"/>
                </a:lnTo>
                <a:lnTo>
                  <a:pt x="206467" y="230995"/>
                </a:lnTo>
                <a:cubicBezTo>
                  <a:pt x="202511" y="231713"/>
                  <a:pt x="198194" y="232073"/>
                  <a:pt x="193878" y="232073"/>
                </a:cubicBezTo>
                <a:cubicBezTo>
                  <a:pt x="143880" y="232073"/>
                  <a:pt x="103234" y="191478"/>
                  <a:pt x="103234" y="141902"/>
                </a:cubicBezTo>
                <a:cubicBezTo>
                  <a:pt x="103234" y="91967"/>
                  <a:pt x="143880" y="51372"/>
                  <a:pt x="193878" y="51372"/>
                </a:cubicBezTo>
                <a:cubicBezTo>
                  <a:pt x="198194" y="51372"/>
                  <a:pt x="202511" y="51731"/>
                  <a:pt x="206467" y="52450"/>
                </a:cubicBezTo>
                <a:lnTo>
                  <a:pt x="206467" y="37002"/>
                </a:lnTo>
                <a:lnTo>
                  <a:pt x="8633" y="37002"/>
                </a:lnTo>
                <a:close/>
                <a:moveTo>
                  <a:pt x="109347" y="14288"/>
                </a:moveTo>
                <a:cubicBezTo>
                  <a:pt x="112014" y="14288"/>
                  <a:pt x="113919" y="15941"/>
                  <a:pt x="113919" y="18256"/>
                </a:cubicBezTo>
                <a:cubicBezTo>
                  <a:pt x="113919" y="20241"/>
                  <a:pt x="112014" y="21894"/>
                  <a:pt x="109347" y="21894"/>
                </a:cubicBezTo>
                <a:cubicBezTo>
                  <a:pt x="106680" y="21894"/>
                  <a:pt x="104775" y="20241"/>
                  <a:pt x="104775" y="18256"/>
                </a:cubicBezTo>
                <a:cubicBezTo>
                  <a:pt x="104775" y="15941"/>
                  <a:pt x="106680" y="14288"/>
                  <a:pt x="109347" y="14288"/>
                </a:cubicBezTo>
                <a:close/>
                <a:moveTo>
                  <a:pt x="15826" y="8622"/>
                </a:moveTo>
                <a:cubicBezTo>
                  <a:pt x="11870" y="8622"/>
                  <a:pt x="8633" y="11855"/>
                  <a:pt x="8633" y="15447"/>
                </a:cubicBezTo>
                <a:lnTo>
                  <a:pt x="8633" y="28740"/>
                </a:lnTo>
                <a:lnTo>
                  <a:pt x="206467" y="28740"/>
                </a:lnTo>
                <a:lnTo>
                  <a:pt x="206467" y="15447"/>
                </a:lnTo>
                <a:cubicBezTo>
                  <a:pt x="206467" y="11855"/>
                  <a:pt x="203230" y="8622"/>
                  <a:pt x="199273" y="8622"/>
                </a:cubicBezTo>
                <a:lnTo>
                  <a:pt x="15826" y="8622"/>
                </a:lnTo>
                <a:close/>
                <a:moveTo>
                  <a:pt x="15826" y="0"/>
                </a:moveTo>
                <a:lnTo>
                  <a:pt x="199273" y="0"/>
                </a:lnTo>
                <a:cubicBezTo>
                  <a:pt x="208266" y="0"/>
                  <a:pt x="215100" y="6826"/>
                  <a:pt x="215100" y="15447"/>
                </a:cubicBezTo>
                <a:lnTo>
                  <a:pt x="215100" y="54246"/>
                </a:lnTo>
                <a:cubicBezTo>
                  <a:pt x="254667" y="63946"/>
                  <a:pt x="283803" y="99511"/>
                  <a:pt x="283803" y="141902"/>
                </a:cubicBezTo>
                <a:cubicBezTo>
                  <a:pt x="283803" y="184293"/>
                  <a:pt x="254667" y="219499"/>
                  <a:pt x="215100" y="229199"/>
                </a:cubicBezTo>
                <a:lnTo>
                  <a:pt x="215100" y="267997"/>
                </a:lnTo>
                <a:cubicBezTo>
                  <a:pt x="215100" y="276619"/>
                  <a:pt x="208266" y="283804"/>
                  <a:pt x="199273" y="283804"/>
                </a:cubicBezTo>
                <a:lnTo>
                  <a:pt x="15826" y="283804"/>
                </a:lnTo>
                <a:cubicBezTo>
                  <a:pt x="6834" y="283804"/>
                  <a:pt x="0" y="276619"/>
                  <a:pt x="0" y="267997"/>
                </a:cubicBezTo>
                <a:lnTo>
                  <a:pt x="0" y="15447"/>
                </a:lnTo>
                <a:cubicBezTo>
                  <a:pt x="0" y="6826"/>
                  <a:pt x="6834" y="0"/>
                  <a:pt x="158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1043">
            <a:extLst>
              <a:ext uri="{FF2B5EF4-FFF2-40B4-BE49-F238E27FC236}">
                <a16:creationId xmlns:a16="http://schemas.microsoft.com/office/drawing/2014/main" xmlns="" id="{3F4FE8EC-2794-444D-8958-AE6217D720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25339" y="1851978"/>
            <a:ext cx="349833" cy="348760"/>
          </a:xfrm>
          <a:custGeom>
            <a:avLst/>
            <a:gdLst>
              <a:gd name="T0" fmla="*/ 222083 w 285392"/>
              <a:gd name="T1" fmla="*/ 3025579 h 283805"/>
              <a:gd name="T2" fmla="*/ 747957 w 285392"/>
              <a:gd name="T3" fmla="*/ 2363494 h 283805"/>
              <a:gd name="T4" fmla="*/ 46722 w 285392"/>
              <a:gd name="T5" fmla="*/ 2268906 h 283805"/>
              <a:gd name="T6" fmla="*/ 966123 w 285392"/>
              <a:gd name="T7" fmla="*/ 2316204 h 283805"/>
              <a:gd name="T8" fmla="*/ 841459 w 285392"/>
              <a:gd name="T9" fmla="*/ 2363494 h 283805"/>
              <a:gd name="T10" fmla="*/ 794721 w 285392"/>
              <a:gd name="T11" fmla="*/ 3120172 h 283805"/>
              <a:gd name="T12" fmla="*/ 124639 w 285392"/>
              <a:gd name="T13" fmla="*/ 3072882 h 283805"/>
              <a:gd name="T14" fmla="*/ 46722 w 285392"/>
              <a:gd name="T15" fmla="*/ 2363494 h 283805"/>
              <a:gd name="T16" fmla="*/ 46722 w 285392"/>
              <a:gd name="T17" fmla="*/ 2268906 h 283805"/>
              <a:gd name="T18" fmla="*/ 2366934 w 285392"/>
              <a:gd name="T19" fmla="*/ 3024816 h 283805"/>
              <a:gd name="T20" fmla="*/ 2894972 w 285392"/>
              <a:gd name="T21" fmla="*/ 1980254 h 283805"/>
              <a:gd name="T22" fmla="*/ 2194850 w 285392"/>
              <a:gd name="T23" fmla="*/ 1884942 h 283805"/>
              <a:gd name="T24" fmla="*/ 3114012 w 285392"/>
              <a:gd name="T25" fmla="*/ 1928632 h 283805"/>
              <a:gd name="T26" fmla="*/ 2988854 w 285392"/>
              <a:gd name="T27" fmla="*/ 1980254 h 283805"/>
              <a:gd name="T28" fmla="*/ 2941906 w 285392"/>
              <a:gd name="T29" fmla="*/ 3120141 h 283805"/>
              <a:gd name="T30" fmla="*/ 2273074 w 285392"/>
              <a:gd name="T31" fmla="*/ 3072491 h 283805"/>
              <a:gd name="T32" fmla="*/ 2194850 w 285392"/>
              <a:gd name="T33" fmla="*/ 1980254 h 283805"/>
              <a:gd name="T34" fmla="*/ 2194850 w 285392"/>
              <a:gd name="T35" fmla="*/ 1884942 h 283805"/>
              <a:gd name="T36" fmla="*/ 1289083 w 285392"/>
              <a:gd name="T37" fmla="*/ 3024654 h 283805"/>
              <a:gd name="T38" fmla="*/ 1821021 w 285392"/>
              <a:gd name="T39" fmla="*/ 1596462 h 283805"/>
              <a:gd name="T40" fmla="*/ 491708 w 285392"/>
              <a:gd name="T41" fmla="*/ 1590764 h 283805"/>
              <a:gd name="T42" fmla="*/ 491708 w 285392"/>
              <a:gd name="T43" fmla="*/ 1996781 h 283805"/>
              <a:gd name="T44" fmla="*/ 491708 w 285392"/>
              <a:gd name="T45" fmla="*/ 1590764 h 283805"/>
              <a:gd name="T46" fmla="*/ 1993126 w 285392"/>
              <a:gd name="T47" fmla="*/ 1500975 h 283805"/>
              <a:gd name="T48" fmla="*/ 1993126 w 285392"/>
              <a:gd name="T49" fmla="*/ 1592466 h 283805"/>
              <a:gd name="T50" fmla="*/ 1914903 w 285392"/>
              <a:gd name="T51" fmla="*/ 3072400 h 283805"/>
              <a:gd name="T52" fmla="*/ 1246057 w 285392"/>
              <a:gd name="T53" fmla="*/ 3120128 h 283805"/>
              <a:gd name="T54" fmla="*/ 1199123 w 285392"/>
              <a:gd name="T55" fmla="*/ 1592466 h 283805"/>
              <a:gd name="T56" fmla="*/ 1073951 w 285392"/>
              <a:gd name="T57" fmla="*/ 1548703 h 283805"/>
              <a:gd name="T58" fmla="*/ 491708 w 285392"/>
              <a:gd name="T59" fmla="*/ 1500975 h 283805"/>
              <a:gd name="T60" fmla="*/ 491708 w 285392"/>
              <a:gd name="T61" fmla="*/ 2090472 h 283805"/>
              <a:gd name="T62" fmla="*/ 491708 w 285392"/>
              <a:gd name="T63" fmla="*/ 1500975 h 283805"/>
              <a:gd name="T64" fmla="*/ 2364040 w 285392"/>
              <a:gd name="T65" fmla="*/ 1359367 h 283805"/>
              <a:gd name="T66" fmla="*/ 2897822 w 285392"/>
              <a:gd name="T67" fmla="*/ 1359367 h 283805"/>
              <a:gd name="T68" fmla="*/ 2632920 w 285392"/>
              <a:gd name="T69" fmla="*/ 994830 h 283805"/>
              <a:gd name="T70" fmla="*/ 2632920 w 285392"/>
              <a:gd name="T71" fmla="*/ 1723902 h 283805"/>
              <a:gd name="T72" fmla="*/ 2632920 w 285392"/>
              <a:gd name="T73" fmla="*/ 994830 h 283805"/>
              <a:gd name="T74" fmla="*/ 1988015 w 285392"/>
              <a:gd name="T75" fmla="*/ 678577 h 283805"/>
              <a:gd name="T76" fmla="*/ 1888069 w 285392"/>
              <a:gd name="T77" fmla="*/ 678577 h 283805"/>
              <a:gd name="T78" fmla="*/ 1193128 w 285392"/>
              <a:gd name="T79" fmla="*/ 628297 h 283805"/>
              <a:gd name="T80" fmla="*/ 1193128 w 285392"/>
              <a:gd name="T81" fmla="*/ 728854 h 283805"/>
              <a:gd name="T82" fmla="*/ 1193128 w 285392"/>
              <a:gd name="T83" fmla="*/ 628297 h 283805"/>
              <a:gd name="T84" fmla="*/ 1603995 w 285392"/>
              <a:gd name="T85" fmla="*/ 257310 h 283805"/>
              <a:gd name="T86" fmla="*/ 1764556 w 285392"/>
              <a:gd name="T87" fmla="*/ 428708 h 283805"/>
              <a:gd name="T88" fmla="*/ 1678398 w 285392"/>
              <a:gd name="T89" fmla="*/ 468608 h 283805"/>
              <a:gd name="T90" fmla="*/ 1427762 w 285392"/>
              <a:gd name="T91" fmla="*/ 508464 h 283805"/>
              <a:gd name="T92" fmla="*/ 1780229 w 285392"/>
              <a:gd name="T93" fmla="*/ 831447 h 283805"/>
              <a:gd name="T94" fmla="*/ 1603995 w 285392"/>
              <a:gd name="T95" fmla="*/ 1082624 h 283805"/>
              <a:gd name="T96" fmla="*/ 1510008 w 285392"/>
              <a:gd name="T97" fmla="*/ 1082624 h 283805"/>
              <a:gd name="T98" fmla="*/ 1349443 w 285392"/>
              <a:gd name="T99" fmla="*/ 907171 h 283805"/>
              <a:gd name="T100" fmla="*/ 1435592 w 285392"/>
              <a:gd name="T101" fmla="*/ 871291 h 283805"/>
              <a:gd name="T102" fmla="*/ 1686238 w 285392"/>
              <a:gd name="T103" fmla="*/ 831447 h 283805"/>
              <a:gd name="T104" fmla="*/ 1333774 w 285392"/>
              <a:gd name="T105" fmla="*/ 508464 h 283805"/>
              <a:gd name="T106" fmla="*/ 1510008 w 285392"/>
              <a:gd name="T107" fmla="*/ 257310 h 283805"/>
              <a:gd name="T108" fmla="*/ 1556994 w 285392"/>
              <a:gd name="T109" fmla="*/ 94981 h 283805"/>
              <a:gd name="T110" fmla="*/ 1556994 w 285392"/>
              <a:gd name="T111" fmla="*/ 1262395 h 283805"/>
              <a:gd name="T112" fmla="*/ 1556994 w 285392"/>
              <a:gd name="T113" fmla="*/ 94981 h 283805"/>
              <a:gd name="T114" fmla="*/ 2230588 w 285392"/>
              <a:gd name="T115" fmla="*/ 676723 h 283805"/>
              <a:gd name="T116" fmla="*/ 883415 w 285392"/>
              <a:gd name="T117" fmla="*/ 676723 h 28380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85392" h="283805">
                <a:moveTo>
                  <a:pt x="20351" y="214978"/>
                </a:moveTo>
                <a:lnTo>
                  <a:pt x="20351" y="275201"/>
                </a:lnTo>
                <a:lnTo>
                  <a:pt x="68549" y="275201"/>
                </a:lnTo>
                <a:lnTo>
                  <a:pt x="68549" y="214978"/>
                </a:lnTo>
                <a:lnTo>
                  <a:pt x="20351" y="214978"/>
                </a:lnTo>
                <a:close/>
                <a:moveTo>
                  <a:pt x="4284" y="206375"/>
                </a:moveTo>
                <a:lnTo>
                  <a:pt x="84259" y="206375"/>
                </a:lnTo>
                <a:cubicBezTo>
                  <a:pt x="86401" y="206375"/>
                  <a:pt x="88543" y="208526"/>
                  <a:pt x="88543" y="210677"/>
                </a:cubicBezTo>
                <a:cubicBezTo>
                  <a:pt x="88543" y="213186"/>
                  <a:pt x="86401" y="214978"/>
                  <a:pt x="84259" y="214978"/>
                </a:cubicBezTo>
                <a:lnTo>
                  <a:pt x="77118" y="214978"/>
                </a:lnTo>
                <a:lnTo>
                  <a:pt x="77118" y="279503"/>
                </a:lnTo>
                <a:cubicBezTo>
                  <a:pt x="77118" y="281654"/>
                  <a:pt x="75333" y="283805"/>
                  <a:pt x="72834" y="283805"/>
                </a:cubicBezTo>
                <a:lnTo>
                  <a:pt x="15709" y="283805"/>
                </a:lnTo>
                <a:cubicBezTo>
                  <a:pt x="13567" y="283805"/>
                  <a:pt x="11425" y="281654"/>
                  <a:pt x="11425" y="279503"/>
                </a:cubicBezTo>
                <a:lnTo>
                  <a:pt x="11425" y="214978"/>
                </a:lnTo>
                <a:lnTo>
                  <a:pt x="4284" y="214978"/>
                </a:lnTo>
                <a:cubicBezTo>
                  <a:pt x="2142" y="214978"/>
                  <a:pt x="0" y="213186"/>
                  <a:pt x="0" y="210677"/>
                </a:cubicBezTo>
                <a:cubicBezTo>
                  <a:pt x="0" y="208526"/>
                  <a:pt x="2142" y="206375"/>
                  <a:pt x="4284" y="206375"/>
                </a:cubicBezTo>
                <a:close/>
                <a:moveTo>
                  <a:pt x="216924" y="180120"/>
                </a:moveTo>
                <a:lnTo>
                  <a:pt x="216924" y="275132"/>
                </a:lnTo>
                <a:lnTo>
                  <a:pt x="265317" y="275132"/>
                </a:lnTo>
                <a:lnTo>
                  <a:pt x="265317" y="180120"/>
                </a:lnTo>
                <a:lnTo>
                  <a:pt x="216924" y="180120"/>
                </a:lnTo>
                <a:close/>
                <a:moveTo>
                  <a:pt x="201152" y="171450"/>
                </a:moveTo>
                <a:lnTo>
                  <a:pt x="281090" y="171450"/>
                </a:lnTo>
                <a:cubicBezTo>
                  <a:pt x="283599" y="171450"/>
                  <a:pt x="285392" y="173256"/>
                  <a:pt x="285392" y="175424"/>
                </a:cubicBezTo>
                <a:cubicBezTo>
                  <a:pt x="285392" y="177953"/>
                  <a:pt x="283599" y="180120"/>
                  <a:pt x="281090" y="180120"/>
                </a:cubicBezTo>
                <a:lnTo>
                  <a:pt x="273921" y="180120"/>
                </a:lnTo>
                <a:lnTo>
                  <a:pt x="273921" y="279467"/>
                </a:lnTo>
                <a:cubicBezTo>
                  <a:pt x="273921" y="281634"/>
                  <a:pt x="272128" y="283802"/>
                  <a:pt x="269619" y="283802"/>
                </a:cubicBezTo>
                <a:lnTo>
                  <a:pt x="212623" y="283802"/>
                </a:lnTo>
                <a:cubicBezTo>
                  <a:pt x="210113" y="283802"/>
                  <a:pt x="208321" y="281634"/>
                  <a:pt x="208321" y="279467"/>
                </a:cubicBezTo>
                <a:lnTo>
                  <a:pt x="208321" y="180120"/>
                </a:lnTo>
                <a:lnTo>
                  <a:pt x="201152" y="180120"/>
                </a:lnTo>
                <a:cubicBezTo>
                  <a:pt x="198642" y="180120"/>
                  <a:pt x="196850" y="177953"/>
                  <a:pt x="196850" y="175424"/>
                </a:cubicBezTo>
                <a:cubicBezTo>
                  <a:pt x="196850" y="173256"/>
                  <a:pt x="198642" y="171450"/>
                  <a:pt x="201152" y="171450"/>
                </a:cubicBezTo>
                <a:close/>
                <a:moveTo>
                  <a:pt x="118141" y="145210"/>
                </a:moveTo>
                <a:lnTo>
                  <a:pt x="118141" y="275117"/>
                </a:lnTo>
                <a:lnTo>
                  <a:pt x="166892" y="275117"/>
                </a:lnTo>
                <a:lnTo>
                  <a:pt x="166892" y="145210"/>
                </a:lnTo>
                <a:lnTo>
                  <a:pt x="118141" y="145210"/>
                </a:lnTo>
                <a:close/>
                <a:moveTo>
                  <a:pt x="45062" y="144692"/>
                </a:moveTo>
                <a:cubicBezTo>
                  <a:pt x="34530" y="144692"/>
                  <a:pt x="26178" y="153215"/>
                  <a:pt x="26178" y="163513"/>
                </a:cubicBezTo>
                <a:cubicBezTo>
                  <a:pt x="26178" y="173455"/>
                  <a:pt x="34530" y="181623"/>
                  <a:pt x="45062" y="181623"/>
                </a:cubicBezTo>
                <a:cubicBezTo>
                  <a:pt x="55593" y="181623"/>
                  <a:pt x="63946" y="173455"/>
                  <a:pt x="63946" y="163513"/>
                </a:cubicBezTo>
                <a:cubicBezTo>
                  <a:pt x="63946" y="153215"/>
                  <a:pt x="55593" y="144692"/>
                  <a:pt x="45062" y="144692"/>
                </a:cubicBezTo>
                <a:close/>
                <a:moveTo>
                  <a:pt x="102727" y="136525"/>
                </a:moveTo>
                <a:lnTo>
                  <a:pt x="182665" y="136525"/>
                </a:lnTo>
                <a:cubicBezTo>
                  <a:pt x="185174" y="136525"/>
                  <a:pt x="186967" y="138334"/>
                  <a:pt x="186967" y="140867"/>
                </a:cubicBezTo>
                <a:cubicBezTo>
                  <a:pt x="186967" y="143039"/>
                  <a:pt x="185174" y="144848"/>
                  <a:pt x="182665" y="144848"/>
                </a:cubicBezTo>
                <a:lnTo>
                  <a:pt x="175496" y="144848"/>
                </a:lnTo>
                <a:lnTo>
                  <a:pt x="175496" y="279459"/>
                </a:lnTo>
                <a:cubicBezTo>
                  <a:pt x="175496" y="281630"/>
                  <a:pt x="173703" y="283801"/>
                  <a:pt x="171194" y="283801"/>
                </a:cubicBezTo>
                <a:lnTo>
                  <a:pt x="114198" y="283801"/>
                </a:lnTo>
                <a:cubicBezTo>
                  <a:pt x="111688" y="283801"/>
                  <a:pt x="109896" y="281630"/>
                  <a:pt x="109896" y="279459"/>
                </a:cubicBezTo>
                <a:lnTo>
                  <a:pt x="109896" y="144848"/>
                </a:lnTo>
                <a:lnTo>
                  <a:pt x="102727" y="144848"/>
                </a:lnTo>
                <a:cubicBezTo>
                  <a:pt x="100217" y="144848"/>
                  <a:pt x="98425" y="143039"/>
                  <a:pt x="98425" y="140867"/>
                </a:cubicBezTo>
                <a:cubicBezTo>
                  <a:pt x="98425" y="138334"/>
                  <a:pt x="100217" y="136525"/>
                  <a:pt x="102727" y="136525"/>
                </a:cubicBezTo>
                <a:close/>
                <a:moveTo>
                  <a:pt x="45062" y="136525"/>
                </a:moveTo>
                <a:cubicBezTo>
                  <a:pt x="60315" y="136525"/>
                  <a:pt x="72662" y="148598"/>
                  <a:pt x="72662" y="163513"/>
                </a:cubicBezTo>
                <a:cubicBezTo>
                  <a:pt x="72662" y="178072"/>
                  <a:pt x="60315" y="190145"/>
                  <a:pt x="45062" y="190145"/>
                </a:cubicBezTo>
                <a:cubicBezTo>
                  <a:pt x="29809" y="190145"/>
                  <a:pt x="17462" y="178072"/>
                  <a:pt x="17462" y="163513"/>
                </a:cubicBezTo>
                <a:cubicBezTo>
                  <a:pt x="17462" y="148598"/>
                  <a:pt x="29809" y="136525"/>
                  <a:pt x="45062" y="136525"/>
                </a:cubicBezTo>
                <a:close/>
                <a:moveTo>
                  <a:pt x="241300" y="99138"/>
                </a:moveTo>
                <a:cubicBezTo>
                  <a:pt x="227530" y="99138"/>
                  <a:pt x="216659" y="110310"/>
                  <a:pt x="216659" y="123645"/>
                </a:cubicBezTo>
                <a:cubicBezTo>
                  <a:pt x="216659" y="136980"/>
                  <a:pt x="227530" y="148153"/>
                  <a:pt x="241300" y="148153"/>
                </a:cubicBezTo>
                <a:cubicBezTo>
                  <a:pt x="254707" y="148153"/>
                  <a:pt x="265578" y="136980"/>
                  <a:pt x="265578" y="123645"/>
                </a:cubicBezTo>
                <a:cubicBezTo>
                  <a:pt x="265578" y="110310"/>
                  <a:pt x="254707" y="99138"/>
                  <a:pt x="241300" y="99138"/>
                </a:cubicBezTo>
                <a:close/>
                <a:moveTo>
                  <a:pt x="241300" y="90488"/>
                </a:moveTo>
                <a:cubicBezTo>
                  <a:pt x="259418" y="90488"/>
                  <a:pt x="274275" y="105265"/>
                  <a:pt x="274275" y="123645"/>
                </a:cubicBezTo>
                <a:cubicBezTo>
                  <a:pt x="274275" y="142026"/>
                  <a:pt x="259418" y="156803"/>
                  <a:pt x="241300" y="156803"/>
                </a:cubicBezTo>
                <a:cubicBezTo>
                  <a:pt x="222819" y="156803"/>
                  <a:pt x="207962" y="142026"/>
                  <a:pt x="207962" y="123645"/>
                </a:cubicBezTo>
                <a:cubicBezTo>
                  <a:pt x="207962" y="105265"/>
                  <a:pt x="222819" y="90488"/>
                  <a:pt x="241300" y="90488"/>
                </a:cubicBezTo>
                <a:close/>
                <a:moveTo>
                  <a:pt x="177800" y="57150"/>
                </a:moveTo>
                <a:cubicBezTo>
                  <a:pt x="179998" y="57150"/>
                  <a:pt x="182196" y="59436"/>
                  <a:pt x="182196" y="61722"/>
                </a:cubicBezTo>
                <a:cubicBezTo>
                  <a:pt x="182196" y="64389"/>
                  <a:pt x="179998" y="66294"/>
                  <a:pt x="177800" y="66294"/>
                </a:cubicBezTo>
                <a:cubicBezTo>
                  <a:pt x="175235" y="66294"/>
                  <a:pt x="173037" y="64389"/>
                  <a:pt x="173037" y="61722"/>
                </a:cubicBezTo>
                <a:cubicBezTo>
                  <a:pt x="173037" y="59436"/>
                  <a:pt x="175235" y="57150"/>
                  <a:pt x="177800" y="57150"/>
                </a:cubicBezTo>
                <a:close/>
                <a:moveTo>
                  <a:pt x="109347" y="57150"/>
                </a:moveTo>
                <a:cubicBezTo>
                  <a:pt x="112014" y="57150"/>
                  <a:pt x="113919" y="59436"/>
                  <a:pt x="113919" y="61722"/>
                </a:cubicBezTo>
                <a:cubicBezTo>
                  <a:pt x="113919" y="64389"/>
                  <a:pt x="112014" y="66294"/>
                  <a:pt x="109347" y="66294"/>
                </a:cubicBezTo>
                <a:cubicBezTo>
                  <a:pt x="107061" y="66294"/>
                  <a:pt x="104775" y="64389"/>
                  <a:pt x="104775" y="61722"/>
                </a:cubicBezTo>
                <a:cubicBezTo>
                  <a:pt x="104775" y="59436"/>
                  <a:pt x="107061" y="57150"/>
                  <a:pt x="109347" y="57150"/>
                </a:cubicBezTo>
                <a:close/>
                <a:moveTo>
                  <a:pt x="142695" y="19050"/>
                </a:moveTo>
                <a:cubicBezTo>
                  <a:pt x="145207" y="19050"/>
                  <a:pt x="147002" y="20863"/>
                  <a:pt x="147002" y="23402"/>
                </a:cubicBezTo>
                <a:lnTo>
                  <a:pt x="147002" y="27391"/>
                </a:lnTo>
                <a:cubicBezTo>
                  <a:pt x="153462" y="28842"/>
                  <a:pt x="159205" y="33194"/>
                  <a:pt x="161717" y="38996"/>
                </a:cubicBezTo>
                <a:cubicBezTo>
                  <a:pt x="162435" y="41535"/>
                  <a:pt x="161359" y="43711"/>
                  <a:pt x="159564" y="45162"/>
                </a:cubicBezTo>
                <a:cubicBezTo>
                  <a:pt x="157052" y="45887"/>
                  <a:pt x="154539" y="44799"/>
                  <a:pt x="153821" y="42623"/>
                </a:cubicBezTo>
                <a:cubicBezTo>
                  <a:pt x="152027" y="38634"/>
                  <a:pt x="147720" y="35732"/>
                  <a:pt x="142695" y="35732"/>
                </a:cubicBezTo>
                <a:cubicBezTo>
                  <a:pt x="136235" y="35732"/>
                  <a:pt x="130851" y="40447"/>
                  <a:pt x="130851" y="46250"/>
                </a:cubicBezTo>
                <a:cubicBezTo>
                  <a:pt x="130851" y="53140"/>
                  <a:pt x="134799" y="56404"/>
                  <a:pt x="142695" y="56404"/>
                </a:cubicBezTo>
                <a:cubicBezTo>
                  <a:pt x="157769" y="56404"/>
                  <a:pt x="163153" y="66559"/>
                  <a:pt x="163153" y="75625"/>
                </a:cubicBezTo>
                <a:cubicBezTo>
                  <a:pt x="163153" y="84692"/>
                  <a:pt x="156334" y="92671"/>
                  <a:pt x="147002" y="94484"/>
                </a:cubicBezTo>
                <a:lnTo>
                  <a:pt x="147002" y="98473"/>
                </a:lnTo>
                <a:cubicBezTo>
                  <a:pt x="147002" y="101012"/>
                  <a:pt x="145207" y="102825"/>
                  <a:pt x="142695" y="102825"/>
                </a:cubicBezTo>
                <a:cubicBezTo>
                  <a:pt x="140183" y="102825"/>
                  <a:pt x="138388" y="101012"/>
                  <a:pt x="138388" y="98473"/>
                </a:cubicBezTo>
                <a:lnTo>
                  <a:pt x="138388" y="94121"/>
                </a:lnTo>
                <a:cubicBezTo>
                  <a:pt x="131569" y="93033"/>
                  <a:pt x="126185" y="88681"/>
                  <a:pt x="123673" y="82516"/>
                </a:cubicBezTo>
                <a:cubicBezTo>
                  <a:pt x="122955" y="80340"/>
                  <a:pt x="123673" y="77801"/>
                  <a:pt x="126185" y="77076"/>
                </a:cubicBezTo>
                <a:cubicBezTo>
                  <a:pt x="127980" y="75988"/>
                  <a:pt x="130851" y="77076"/>
                  <a:pt x="131569" y="79252"/>
                </a:cubicBezTo>
                <a:cubicBezTo>
                  <a:pt x="133363" y="83241"/>
                  <a:pt x="138029" y="86143"/>
                  <a:pt x="142695" y="86143"/>
                </a:cubicBezTo>
                <a:cubicBezTo>
                  <a:pt x="149155" y="86143"/>
                  <a:pt x="154539" y="81428"/>
                  <a:pt x="154539" y="75625"/>
                </a:cubicBezTo>
                <a:cubicBezTo>
                  <a:pt x="154539" y="68735"/>
                  <a:pt x="150591" y="65108"/>
                  <a:pt x="142695" y="65108"/>
                </a:cubicBezTo>
                <a:cubicBezTo>
                  <a:pt x="127621" y="65108"/>
                  <a:pt x="122237" y="55316"/>
                  <a:pt x="122237" y="46250"/>
                </a:cubicBezTo>
                <a:cubicBezTo>
                  <a:pt x="122237" y="37183"/>
                  <a:pt x="129415" y="29567"/>
                  <a:pt x="138388" y="27391"/>
                </a:cubicBezTo>
                <a:lnTo>
                  <a:pt x="138388" y="23402"/>
                </a:lnTo>
                <a:cubicBezTo>
                  <a:pt x="138388" y="20863"/>
                  <a:pt x="140183" y="19050"/>
                  <a:pt x="142695" y="19050"/>
                </a:cubicBezTo>
                <a:close/>
                <a:moveTo>
                  <a:pt x="142695" y="8639"/>
                </a:moveTo>
                <a:cubicBezTo>
                  <a:pt x="113264" y="8639"/>
                  <a:pt x="89935" y="32396"/>
                  <a:pt x="89935" y="61552"/>
                </a:cubicBezTo>
                <a:cubicBezTo>
                  <a:pt x="89935" y="90709"/>
                  <a:pt x="113264" y="114826"/>
                  <a:pt x="142695" y="114826"/>
                </a:cubicBezTo>
                <a:cubicBezTo>
                  <a:pt x="171767" y="114826"/>
                  <a:pt x="195814" y="90709"/>
                  <a:pt x="195814" y="61552"/>
                </a:cubicBezTo>
                <a:cubicBezTo>
                  <a:pt x="195814" y="32396"/>
                  <a:pt x="171767" y="8639"/>
                  <a:pt x="142695" y="8639"/>
                </a:cubicBezTo>
                <a:close/>
                <a:moveTo>
                  <a:pt x="142695" y="0"/>
                </a:moveTo>
                <a:cubicBezTo>
                  <a:pt x="176792" y="0"/>
                  <a:pt x="204428" y="27717"/>
                  <a:pt x="204428" y="61552"/>
                </a:cubicBezTo>
                <a:cubicBezTo>
                  <a:pt x="204428" y="95748"/>
                  <a:pt x="176792" y="123465"/>
                  <a:pt x="142695" y="123465"/>
                </a:cubicBezTo>
                <a:cubicBezTo>
                  <a:pt x="108957" y="123465"/>
                  <a:pt x="80962" y="95748"/>
                  <a:pt x="80962" y="61552"/>
                </a:cubicBezTo>
                <a:cubicBezTo>
                  <a:pt x="80962" y="27717"/>
                  <a:pt x="108957" y="0"/>
                  <a:pt x="142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8E1329B-F810-564B-8C55-2519E5C05B7D}"/>
              </a:ext>
            </a:extLst>
          </p:cNvPr>
          <p:cNvSpPr txBox="1"/>
          <p:nvPr/>
        </p:nvSpPr>
        <p:spPr>
          <a:xfrm>
            <a:off x="4580994" y="1730457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36723F5-BDCB-8F49-8AFF-8A7CB507989D}"/>
              </a:ext>
            </a:extLst>
          </p:cNvPr>
          <p:cNvSpPr txBox="1"/>
          <p:nvPr/>
        </p:nvSpPr>
        <p:spPr>
          <a:xfrm>
            <a:off x="4218876" y="2700799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B236EDE-3DA8-FF42-A381-851A25A8C6E7}"/>
              </a:ext>
            </a:extLst>
          </p:cNvPr>
          <p:cNvSpPr txBox="1"/>
          <p:nvPr/>
        </p:nvSpPr>
        <p:spPr>
          <a:xfrm>
            <a:off x="3930565" y="3708291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7467FEC-3A47-C744-BCB4-36562A6FF792}"/>
              </a:ext>
            </a:extLst>
          </p:cNvPr>
          <p:cNvSpPr txBox="1"/>
          <p:nvPr/>
        </p:nvSpPr>
        <p:spPr>
          <a:xfrm>
            <a:off x="5394526" y="1925899"/>
            <a:ext cx="140294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D314EFE-96E6-AC42-888E-513BA392310D}"/>
              </a:ext>
            </a:extLst>
          </p:cNvPr>
          <p:cNvSpPr txBox="1"/>
          <p:nvPr/>
        </p:nvSpPr>
        <p:spPr>
          <a:xfrm>
            <a:off x="5394526" y="2907171"/>
            <a:ext cx="140294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314A8A9-75FC-EA4E-9561-1AD249D3425C}"/>
              </a:ext>
            </a:extLst>
          </p:cNvPr>
          <p:cNvSpPr txBox="1"/>
          <p:nvPr/>
        </p:nvSpPr>
        <p:spPr>
          <a:xfrm>
            <a:off x="5394526" y="3950829"/>
            <a:ext cx="140294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769C36D-198B-2646-AE0A-FBBA0FF9C04C}"/>
              </a:ext>
            </a:extLst>
          </p:cNvPr>
          <p:cNvSpPr txBox="1"/>
          <p:nvPr/>
        </p:nvSpPr>
        <p:spPr>
          <a:xfrm>
            <a:off x="4698560" y="5048068"/>
            <a:ext cx="952505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xmlns="" id="{9504B41F-63FD-6544-9CDA-3FC6C58E5E76}"/>
              </a:ext>
            </a:extLst>
          </p:cNvPr>
          <p:cNvSpPr txBox="1">
            <a:spLocks/>
          </p:cNvSpPr>
          <p:nvPr/>
        </p:nvSpPr>
        <p:spPr>
          <a:xfrm>
            <a:off x="4698560" y="5583195"/>
            <a:ext cx="2794880" cy="8156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DC352D8E-036C-7142-85E1-172D4DEC3D00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xmlns="" id="{3D76D97E-6CB6-4448-8541-A6E38BBBE32E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xmlns="" id="{6B2E1EE3-0D07-544C-A9FE-6E22B02DD57C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id="{20D386C0-E37D-C349-9070-F4F45410327A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xmlns="" id="{67152797-368E-6C4E-8FB3-D39D4C1CC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47" name="Номер слайда 3">
            <a:extLst>
              <a:ext uri="{FF2B5EF4-FFF2-40B4-BE49-F238E27FC236}">
                <a16:creationId xmlns:a16="http://schemas.microsoft.com/office/drawing/2014/main" xmlns="" id="{B3198734-7EEC-A94D-AAEB-C71B0E20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0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3C50A1-CCA3-8442-A233-9BB93614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D4729F3-724E-D447-8620-495468366117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4EC25025-20DD-5447-A7BE-5D9518B864A0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8FF91328-0247-1942-A9E8-C9F5AA0D8A35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Shape 31688">
            <a:extLst>
              <a:ext uri="{FF2B5EF4-FFF2-40B4-BE49-F238E27FC236}">
                <a16:creationId xmlns:a16="http://schemas.microsoft.com/office/drawing/2014/main" xmlns="" id="{2452F9C5-8E06-3C4D-9A44-3892197BF252}"/>
              </a:ext>
            </a:extLst>
          </p:cNvPr>
          <p:cNvSpPr/>
          <p:nvPr/>
        </p:nvSpPr>
        <p:spPr>
          <a:xfrm flipH="1">
            <a:off x="876956" y="3090081"/>
            <a:ext cx="5339423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31689">
            <a:extLst>
              <a:ext uri="{FF2B5EF4-FFF2-40B4-BE49-F238E27FC236}">
                <a16:creationId xmlns:a16="http://schemas.microsoft.com/office/drawing/2014/main" xmlns="" id="{AFCF4EF1-3107-474F-B8AE-7E1089929A64}"/>
              </a:ext>
            </a:extLst>
          </p:cNvPr>
          <p:cNvSpPr/>
          <p:nvPr/>
        </p:nvSpPr>
        <p:spPr>
          <a:xfrm flipH="1">
            <a:off x="876956" y="4093533"/>
            <a:ext cx="5542378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31690">
            <a:extLst>
              <a:ext uri="{FF2B5EF4-FFF2-40B4-BE49-F238E27FC236}">
                <a16:creationId xmlns:a16="http://schemas.microsoft.com/office/drawing/2014/main" xmlns="" id="{58D00EE1-EC5C-D346-BBCC-276AC17AD0D1}"/>
              </a:ext>
            </a:extLst>
          </p:cNvPr>
          <p:cNvSpPr/>
          <p:nvPr/>
        </p:nvSpPr>
        <p:spPr>
          <a:xfrm flipH="1">
            <a:off x="876957" y="4886141"/>
            <a:ext cx="5838344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31691">
            <a:extLst>
              <a:ext uri="{FF2B5EF4-FFF2-40B4-BE49-F238E27FC236}">
                <a16:creationId xmlns:a16="http://schemas.microsoft.com/office/drawing/2014/main" xmlns="" id="{6456032F-ED02-D045-BA5D-DBA5D99B8961}"/>
              </a:ext>
            </a:extLst>
          </p:cNvPr>
          <p:cNvSpPr/>
          <p:nvPr/>
        </p:nvSpPr>
        <p:spPr>
          <a:xfrm flipH="1">
            <a:off x="876956" y="5457753"/>
            <a:ext cx="6181686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31692">
            <a:extLst>
              <a:ext uri="{FF2B5EF4-FFF2-40B4-BE49-F238E27FC236}">
                <a16:creationId xmlns:a16="http://schemas.microsoft.com/office/drawing/2014/main" xmlns="" id="{98EDD26D-434C-2247-93E3-CCA4FFFCE335}"/>
              </a:ext>
            </a:extLst>
          </p:cNvPr>
          <p:cNvSpPr/>
          <p:nvPr/>
        </p:nvSpPr>
        <p:spPr>
          <a:xfrm flipH="1">
            <a:off x="876957" y="6130298"/>
            <a:ext cx="629818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31711">
            <a:extLst>
              <a:ext uri="{FF2B5EF4-FFF2-40B4-BE49-F238E27FC236}">
                <a16:creationId xmlns:a16="http://schemas.microsoft.com/office/drawing/2014/main" xmlns="" id="{DD719222-B174-9F4C-B0B1-4615F8A7DF10}"/>
              </a:ext>
            </a:extLst>
          </p:cNvPr>
          <p:cNvSpPr/>
          <p:nvPr/>
        </p:nvSpPr>
        <p:spPr>
          <a:xfrm>
            <a:off x="6270920" y="879367"/>
            <a:ext cx="4361312" cy="223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31714">
            <a:extLst>
              <a:ext uri="{FF2B5EF4-FFF2-40B4-BE49-F238E27FC236}">
                <a16:creationId xmlns:a16="http://schemas.microsoft.com/office/drawing/2014/main" xmlns="" id="{D51B2444-FBB5-6540-AE41-99EDF6874327}"/>
              </a:ext>
            </a:extLst>
          </p:cNvPr>
          <p:cNvSpPr/>
          <p:nvPr/>
        </p:nvSpPr>
        <p:spPr>
          <a:xfrm>
            <a:off x="6470276" y="2097095"/>
            <a:ext cx="3962602" cy="2031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31717">
            <a:extLst>
              <a:ext uri="{FF2B5EF4-FFF2-40B4-BE49-F238E27FC236}">
                <a16:creationId xmlns:a16="http://schemas.microsoft.com/office/drawing/2014/main" xmlns="" id="{4A3B5829-2A3E-0D4C-9C8B-7B2643D480C4}"/>
              </a:ext>
            </a:extLst>
          </p:cNvPr>
          <p:cNvSpPr/>
          <p:nvPr/>
        </p:nvSpPr>
        <p:spPr>
          <a:xfrm>
            <a:off x="6779255" y="3203200"/>
            <a:ext cx="3344643" cy="1715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31720">
            <a:extLst>
              <a:ext uri="{FF2B5EF4-FFF2-40B4-BE49-F238E27FC236}">
                <a16:creationId xmlns:a16="http://schemas.microsoft.com/office/drawing/2014/main" xmlns="" id="{B8EC79E3-1C24-D746-AB4F-622BC518AB42}"/>
              </a:ext>
            </a:extLst>
          </p:cNvPr>
          <p:cNvSpPr/>
          <p:nvPr/>
        </p:nvSpPr>
        <p:spPr>
          <a:xfrm>
            <a:off x="7134548" y="4148262"/>
            <a:ext cx="2634018" cy="1350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31723">
            <a:extLst>
              <a:ext uri="{FF2B5EF4-FFF2-40B4-BE49-F238E27FC236}">
                <a16:creationId xmlns:a16="http://schemas.microsoft.com/office/drawing/2014/main" xmlns="" id="{AD23FC1A-B05C-714D-84F7-CA99DA505F03}"/>
              </a:ext>
            </a:extLst>
          </p:cNvPr>
          <p:cNvSpPr/>
          <p:nvPr/>
        </p:nvSpPr>
        <p:spPr>
          <a:xfrm>
            <a:off x="7231878" y="4904785"/>
            <a:ext cx="2439398" cy="125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0" y="21600"/>
                </a:lnTo>
                <a:lnTo>
                  <a:pt x="5400" y="21600"/>
                </a:lnTo>
                <a:lnTo>
                  <a:pt x="10799" y="10800"/>
                </a:lnTo>
                <a:lnTo>
                  <a:pt x="16200" y="21600"/>
                </a:lnTo>
                <a:lnTo>
                  <a:pt x="21600" y="21600"/>
                </a:lnTo>
                <a:lnTo>
                  <a:pt x="10799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C76DF61-DC67-394D-BA64-9E22E8A3A023}"/>
              </a:ext>
            </a:extLst>
          </p:cNvPr>
          <p:cNvSpPr txBox="1"/>
          <p:nvPr/>
        </p:nvSpPr>
        <p:spPr>
          <a:xfrm>
            <a:off x="980288" y="2523435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C2216A81-4CC9-6F44-8B99-D018B035CEFE}"/>
              </a:ext>
            </a:extLst>
          </p:cNvPr>
          <p:cNvSpPr txBox="1">
            <a:spLocks/>
          </p:cNvSpPr>
          <p:nvPr/>
        </p:nvSpPr>
        <p:spPr>
          <a:xfrm>
            <a:off x="1768293" y="2588692"/>
            <a:ext cx="4647441" cy="417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5868EC1-04DA-DD41-BCE4-BDCF601E3373}"/>
              </a:ext>
            </a:extLst>
          </p:cNvPr>
          <p:cNvSpPr txBox="1"/>
          <p:nvPr/>
        </p:nvSpPr>
        <p:spPr>
          <a:xfrm>
            <a:off x="980288" y="3529206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47BD8495-4255-1949-9CF1-2F4E33E81AC5}"/>
              </a:ext>
            </a:extLst>
          </p:cNvPr>
          <p:cNvSpPr txBox="1">
            <a:spLocks/>
          </p:cNvSpPr>
          <p:nvPr/>
        </p:nvSpPr>
        <p:spPr>
          <a:xfrm>
            <a:off x="1768293" y="3594463"/>
            <a:ext cx="4647441" cy="417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515B24D-D4E1-5247-8407-E79F192BF235}"/>
              </a:ext>
            </a:extLst>
          </p:cNvPr>
          <p:cNvSpPr txBox="1"/>
          <p:nvPr/>
        </p:nvSpPr>
        <p:spPr>
          <a:xfrm>
            <a:off x="980288" y="4323025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157983E3-4A1F-0041-A8B0-BB9C95738CA3}"/>
              </a:ext>
            </a:extLst>
          </p:cNvPr>
          <p:cNvSpPr txBox="1">
            <a:spLocks/>
          </p:cNvSpPr>
          <p:nvPr/>
        </p:nvSpPr>
        <p:spPr>
          <a:xfrm>
            <a:off x="1768293" y="4388283"/>
            <a:ext cx="4647441" cy="417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BBE5709-BB3F-3C4F-8572-CC8FF87DB65F}"/>
              </a:ext>
            </a:extLst>
          </p:cNvPr>
          <p:cNvSpPr txBox="1"/>
          <p:nvPr/>
        </p:nvSpPr>
        <p:spPr>
          <a:xfrm>
            <a:off x="980288" y="4893425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5F06889C-6135-FB4E-883F-477098CF6A72}"/>
              </a:ext>
            </a:extLst>
          </p:cNvPr>
          <p:cNvSpPr txBox="1">
            <a:spLocks/>
          </p:cNvSpPr>
          <p:nvPr/>
        </p:nvSpPr>
        <p:spPr>
          <a:xfrm>
            <a:off x="1768293" y="4958683"/>
            <a:ext cx="4647441" cy="417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4889511-013B-C342-BC7C-662CC0C36FB2}"/>
              </a:ext>
            </a:extLst>
          </p:cNvPr>
          <p:cNvSpPr txBox="1"/>
          <p:nvPr/>
        </p:nvSpPr>
        <p:spPr>
          <a:xfrm>
            <a:off x="980288" y="5554661"/>
            <a:ext cx="6110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098A1180-7F3F-DF43-BD95-AC904BEAF0BA}"/>
              </a:ext>
            </a:extLst>
          </p:cNvPr>
          <p:cNvSpPr txBox="1">
            <a:spLocks/>
          </p:cNvSpPr>
          <p:nvPr/>
        </p:nvSpPr>
        <p:spPr>
          <a:xfrm>
            <a:off x="1768293" y="5619919"/>
            <a:ext cx="4647441" cy="41780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84ADBC7-DE26-2A42-8CD6-E1ED447AB9C7}"/>
              </a:ext>
            </a:extLst>
          </p:cNvPr>
          <p:cNvSpPr txBox="1"/>
          <p:nvPr/>
        </p:nvSpPr>
        <p:spPr>
          <a:xfrm rot="18900000">
            <a:off x="7485010" y="5422729"/>
            <a:ext cx="121373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7759FE8-CC15-AB41-92D6-49AA8D542915}"/>
              </a:ext>
            </a:extLst>
          </p:cNvPr>
          <p:cNvSpPr txBox="1"/>
          <p:nvPr/>
        </p:nvSpPr>
        <p:spPr>
          <a:xfrm rot="18900000">
            <a:off x="7485010" y="4701403"/>
            <a:ext cx="121373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F7CB42-DB52-6E48-A978-5912CD9595CD}"/>
              </a:ext>
            </a:extLst>
          </p:cNvPr>
          <p:cNvSpPr txBox="1"/>
          <p:nvPr/>
        </p:nvSpPr>
        <p:spPr>
          <a:xfrm rot="18900000">
            <a:off x="7485010" y="3832407"/>
            <a:ext cx="121373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98E902C-0B7F-F745-A2F3-BCAC0768E8B1}"/>
              </a:ext>
            </a:extLst>
          </p:cNvPr>
          <p:cNvSpPr txBox="1"/>
          <p:nvPr/>
        </p:nvSpPr>
        <p:spPr>
          <a:xfrm rot="18900000">
            <a:off x="7485010" y="2814365"/>
            <a:ext cx="121373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0BFE5C5-3E90-AA4F-9589-D7D055668E60}"/>
              </a:ext>
            </a:extLst>
          </p:cNvPr>
          <p:cNvSpPr txBox="1"/>
          <p:nvPr/>
        </p:nvSpPr>
        <p:spPr>
          <a:xfrm rot="18900000">
            <a:off x="7485009" y="1630773"/>
            <a:ext cx="121373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D06022B-1880-0F4A-BB83-241CECF7DCFE}"/>
              </a:ext>
            </a:extLst>
          </p:cNvPr>
          <p:cNvSpPr txBox="1"/>
          <p:nvPr/>
        </p:nvSpPr>
        <p:spPr>
          <a:xfrm>
            <a:off x="419756" y="1206056"/>
            <a:ext cx="140294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xmlns="" id="{8CFC5B9A-905F-254E-8B48-BCA2CDECE3C3}"/>
              </a:ext>
            </a:extLst>
          </p:cNvPr>
          <p:cNvSpPr txBox="1">
            <a:spLocks/>
          </p:cNvSpPr>
          <p:nvPr/>
        </p:nvSpPr>
        <p:spPr>
          <a:xfrm>
            <a:off x="464912" y="1551894"/>
            <a:ext cx="5562601" cy="99495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1466E4A-349F-1049-9D17-6FBF5C5787BB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xmlns="" id="{584F1EBA-6FE3-6D4B-BFCD-3F18009913A8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xmlns="" id="{E3FCD1E0-41EB-6C48-8E7A-8F6E82EB16CB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A45D7AA6-0C38-1244-8A20-3073457FC992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xmlns="" id="{3732757D-0524-494C-A64D-C192FE0C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0" name="Номер слайда 3">
            <a:extLst>
              <a:ext uri="{FF2B5EF4-FFF2-40B4-BE49-F238E27FC236}">
                <a16:creationId xmlns:a16="http://schemas.microsoft.com/office/drawing/2014/main" xmlns="" id="{1A321CBD-E851-DF49-8DE7-739CB8CD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41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318EB2-3EEA-3546-B76A-3DF2AD4B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3BC88D5-9EAB-0A45-A0C4-8D0E2B740D14}"/>
              </a:ext>
            </a:extLst>
          </p:cNvPr>
          <p:cNvGrpSpPr>
            <a:grpSpLocks/>
          </p:cNvGrpSpPr>
          <p:nvPr/>
        </p:nvGrpSpPr>
        <p:grpSpPr>
          <a:xfrm>
            <a:off x="479565" y="305327"/>
            <a:ext cx="5698255" cy="575376"/>
            <a:chOff x="479565" y="305327"/>
            <a:chExt cx="5698255" cy="575376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xmlns="" id="{31943552-B5DB-9045-B2B1-68107048A5F4}"/>
                </a:ext>
              </a:extLst>
            </p:cNvPr>
            <p:cNvSpPr/>
            <p:nvPr/>
          </p:nvSpPr>
          <p:spPr>
            <a:xfrm>
              <a:off x="479565" y="314283"/>
              <a:ext cx="65042" cy="566420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305F97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xmlns="" id="{67DD9464-6184-CE4C-AD1E-48AB5E77FF9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endParaRPr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Freeform 932">
            <a:extLst>
              <a:ext uri="{FF2B5EF4-FFF2-40B4-BE49-F238E27FC236}">
                <a16:creationId xmlns:a16="http://schemas.microsoft.com/office/drawing/2014/main" xmlns="" id="{9575A478-E863-FA49-97DE-4477FEF996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7174" y="5952480"/>
            <a:ext cx="347077" cy="348120"/>
          </a:xfrm>
          <a:custGeom>
            <a:avLst/>
            <a:gdLst>
              <a:gd name="T0" fmla="*/ 1815354 w 291035"/>
              <a:gd name="T1" fmla="*/ 2604568 h 291380"/>
              <a:gd name="T2" fmla="*/ 1713203 w 291035"/>
              <a:gd name="T3" fmla="*/ 2604568 h 291380"/>
              <a:gd name="T4" fmla="*/ 2265533 w 291035"/>
              <a:gd name="T5" fmla="*/ 2316933 h 291380"/>
              <a:gd name="T6" fmla="*/ 2559449 w 291035"/>
              <a:gd name="T7" fmla="*/ 2610120 h 291380"/>
              <a:gd name="T8" fmla="*/ 2265533 w 291035"/>
              <a:gd name="T9" fmla="*/ 2316933 h 291380"/>
              <a:gd name="T10" fmla="*/ 689932 w 291035"/>
              <a:gd name="T11" fmla="*/ 2610120 h 291380"/>
              <a:gd name="T12" fmla="*/ 979888 w 291035"/>
              <a:gd name="T13" fmla="*/ 2316933 h 291380"/>
              <a:gd name="T14" fmla="*/ 1412063 w 291035"/>
              <a:gd name="T15" fmla="*/ 2062633 h 291380"/>
              <a:gd name="T16" fmla="*/ 1837316 w 291035"/>
              <a:gd name="T17" fmla="*/ 3140014 h 291380"/>
              <a:gd name="T18" fmla="*/ 1412063 w 291035"/>
              <a:gd name="T19" fmla="*/ 2062633 h 291380"/>
              <a:gd name="T20" fmla="*/ 2265533 w 291035"/>
              <a:gd name="T21" fmla="*/ 2216540 h 291380"/>
              <a:gd name="T22" fmla="*/ 2559449 w 291035"/>
              <a:gd name="T23" fmla="*/ 2055886 h 291380"/>
              <a:gd name="T24" fmla="*/ 689932 w 291035"/>
              <a:gd name="T25" fmla="*/ 2055886 h 291380"/>
              <a:gd name="T26" fmla="*/ 979888 w 291035"/>
              <a:gd name="T27" fmla="*/ 2216540 h 291380"/>
              <a:gd name="T28" fmla="*/ 689932 w 291035"/>
              <a:gd name="T29" fmla="*/ 2055886 h 291380"/>
              <a:gd name="T30" fmla="*/ 2607120 w 291035"/>
              <a:gd name="T31" fmla="*/ 1955485 h 291380"/>
              <a:gd name="T32" fmla="*/ 2654775 w 291035"/>
              <a:gd name="T33" fmla="*/ 2610120 h 291380"/>
              <a:gd name="T34" fmla="*/ 2718324 w 291035"/>
              <a:gd name="T35" fmla="*/ 2662353 h 291380"/>
              <a:gd name="T36" fmla="*/ 2154329 w 291035"/>
              <a:gd name="T37" fmla="*/ 2710538 h 291380"/>
              <a:gd name="T38" fmla="*/ 2154329 w 291035"/>
              <a:gd name="T39" fmla="*/ 2610120 h 291380"/>
              <a:gd name="T40" fmla="*/ 2170208 w 291035"/>
              <a:gd name="T41" fmla="*/ 2003669 h 291380"/>
              <a:gd name="T42" fmla="*/ 642282 w 291035"/>
              <a:gd name="T43" fmla="*/ 1955485 h 291380"/>
              <a:gd name="T44" fmla="*/ 1079182 w 291035"/>
              <a:gd name="T45" fmla="*/ 2003669 h 291380"/>
              <a:gd name="T46" fmla="*/ 1095077 w 291035"/>
              <a:gd name="T47" fmla="*/ 2610120 h 291380"/>
              <a:gd name="T48" fmla="*/ 1095077 w 291035"/>
              <a:gd name="T49" fmla="*/ 2710538 h 291380"/>
              <a:gd name="T50" fmla="*/ 527093 w 291035"/>
              <a:gd name="T51" fmla="*/ 2662353 h 291380"/>
              <a:gd name="T52" fmla="*/ 590642 w 291035"/>
              <a:gd name="T53" fmla="*/ 2610120 h 291380"/>
              <a:gd name="T54" fmla="*/ 642282 w 291035"/>
              <a:gd name="T55" fmla="*/ 1955485 h 291380"/>
              <a:gd name="T56" fmla="*/ 361032 w 291035"/>
              <a:gd name="T57" fmla="*/ 3140014 h 291380"/>
              <a:gd name="T58" fmla="*/ 1311781 w 291035"/>
              <a:gd name="T59" fmla="*/ 2062633 h 291380"/>
              <a:gd name="T60" fmla="*/ 1247589 w 291035"/>
              <a:gd name="T61" fmla="*/ 2010566 h 291380"/>
              <a:gd name="T62" fmla="*/ 1953651 w 291035"/>
              <a:gd name="T63" fmla="*/ 1962499 h 291380"/>
              <a:gd name="T64" fmla="*/ 1953651 w 291035"/>
              <a:gd name="T65" fmla="*/ 2062633 h 291380"/>
              <a:gd name="T66" fmla="*/ 1937599 w 291035"/>
              <a:gd name="T67" fmla="*/ 3140014 h 291380"/>
              <a:gd name="T68" fmla="*/ 2884323 w 291035"/>
              <a:gd name="T69" fmla="*/ 1602055 h 291380"/>
              <a:gd name="T70" fmla="*/ 1633550 w 291035"/>
              <a:gd name="T71" fmla="*/ 695694 h 291380"/>
              <a:gd name="T72" fmla="*/ 1418940 w 291035"/>
              <a:gd name="T73" fmla="*/ 1181184 h 291380"/>
              <a:gd name="T74" fmla="*/ 1848151 w 291035"/>
              <a:gd name="T75" fmla="*/ 906589 h 291380"/>
              <a:gd name="T76" fmla="*/ 1633550 w 291035"/>
              <a:gd name="T77" fmla="*/ 596186 h 291380"/>
              <a:gd name="T78" fmla="*/ 1949381 w 291035"/>
              <a:gd name="T79" fmla="*/ 1181184 h 291380"/>
              <a:gd name="T80" fmla="*/ 2010121 w 291035"/>
              <a:gd name="T81" fmla="*/ 1228944 h 291380"/>
              <a:gd name="T82" fmla="*/ 1301513 w 291035"/>
              <a:gd name="T83" fmla="*/ 1280680 h 291380"/>
              <a:gd name="T84" fmla="*/ 1301513 w 291035"/>
              <a:gd name="T85" fmla="*/ 1181184 h 291380"/>
              <a:gd name="T86" fmla="*/ 1317719 w 291035"/>
              <a:gd name="T87" fmla="*/ 906589 h 291380"/>
              <a:gd name="T88" fmla="*/ 1624691 w 291035"/>
              <a:gd name="T89" fmla="*/ 116152 h 291380"/>
              <a:gd name="T90" fmla="*/ 3072873 w 291035"/>
              <a:gd name="T91" fmla="*/ 1505921 h 291380"/>
              <a:gd name="T92" fmla="*/ 641857 w 291035"/>
              <a:gd name="T93" fmla="*/ 96120 h 291380"/>
              <a:gd name="T94" fmla="*/ 938703 w 291035"/>
              <a:gd name="T95" fmla="*/ 636829 h 291380"/>
              <a:gd name="T96" fmla="*/ 641857 w 291035"/>
              <a:gd name="T97" fmla="*/ 96120 h 291380"/>
              <a:gd name="T98" fmla="*/ 1087136 w 291035"/>
              <a:gd name="T99" fmla="*/ 0 h 291380"/>
              <a:gd name="T100" fmla="*/ 1087136 w 291035"/>
              <a:gd name="T101" fmla="*/ 96120 h 291380"/>
              <a:gd name="T102" fmla="*/ 1034998 w 291035"/>
              <a:gd name="T103" fmla="*/ 544703 h 291380"/>
              <a:gd name="T104" fmla="*/ 1656811 w 291035"/>
              <a:gd name="T105" fmla="*/ 12039 h 291380"/>
              <a:gd name="T106" fmla="*/ 3241363 w 291035"/>
              <a:gd name="T107" fmla="*/ 1574005 h 291380"/>
              <a:gd name="T108" fmla="*/ 2984620 w 291035"/>
              <a:gd name="T109" fmla="*/ 1602055 h 291380"/>
              <a:gd name="T110" fmla="*/ 3197241 w 291035"/>
              <a:gd name="T111" fmla="*/ 3140014 h 291380"/>
              <a:gd name="T112" fmla="*/ 3197241 w 291035"/>
              <a:gd name="T113" fmla="*/ 3240141 h 291380"/>
              <a:gd name="T114" fmla="*/ 0 w 291035"/>
              <a:gd name="T115" fmla="*/ 3192074 h 291380"/>
              <a:gd name="T116" fmla="*/ 264761 w 291035"/>
              <a:gd name="T117" fmla="*/ 3140014 h 291380"/>
              <a:gd name="T118" fmla="*/ 52125 w 291035"/>
              <a:gd name="T119" fmla="*/ 1602055 h 291380"/>
              <a:gd name="T120" fmla="*/ 16024 w 291035"/>
              <a:gd name="T121" fmla="*/ 1517941 h 291380"/>
              <a:gd name="T122" fmla="*/ 545575 w 291035"/>
              <a:gd name="T123" fmla="*/ 96120 h 291380"/>
              <a:gd name="T124" fmla="*/ 445290 w 291035"/>
              <a:gd name="T125" fmla="*/ 48077 h 2913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91035" h="291380">
                <a:moveTo>
                  <a:pt x="158024" y="229827"/>
                </a:moveTo>
                <a:cubicBezTo>
                  <a:pt x="160955" y="229827"/>
                  <a:pt x="162787" y="232025"/>
                  <a:pt x="162787" y="234223"/>
                </a:cubicBezTo>
                <a:cubicBezTo>
                  <a:pt x="162787" y="236788"/>
                  <a:pt x="160955" y="238986"/>
                  <a:pt x="158024" y="238986"/>
                </a:cubicBezTo>
                <a:cubicBezTo>
                  <a:pt x="155826" y="238986"/>
                  <a:pt x="153628" y="236788"/>
                  <a:pt x="153628" y="234223"/>
                </a:cubicBezTo>
                <a:cubicBezTo>
                  <a:pt x="153628" y="232025"/>
                  <a:pt x="155826" y="229827"/>
                  <a:pt x="158024" y="229827"/>
                </a:cubicBezTo>
                <a:close/>
                <a:moveTo>
                  <a:pt x="203156" y="208358"/>
                </a:moveTo>
                <a:lnTo>
                  <a:pt x="203156" y="234724"/>
                </a:lnTo>
                <a:lnTo>
                  <a:pt x="229512" y="234724"/>
                </a:lnTo>
                <a:lnTo>
                  <a:pt x="229512" y="208358"/>
                </a:lnTo>
                <a:lnTo>
                  <a:pt x="203156" y="208358"/>
                </a:lnTo>
                <a:close/>
                <a:moveTo>
                  <a:pt x="61868" y="208358"/>
                </a:moveTo>
                <a:lnTo>
                  <a:pt x="61868" y="234724"/>
                </a:lnTo>
                <a:lnTo>
                  <a:pt x="87869" y="234724"/>
                </a:lnTo>
                <a:lnTo>
                  <a:pt x="87869" y="208358"/>
                </a:lnTo>
                <a:lnTo>
                  <a:pt x="61868" y="208358"/>
                </a:lnTo>
                <a:close/>
                <a:moveTo>
                  <a:pt x="126624" y="185489"/>
                </a:moveTo>
                <a:lnTo>
                  <a:pt x="126624" y="282376"/>
                </a:lnTo>
                <a:lnTo>
                  <a:pt x="164756" y="282376"/>
                </a:lnTo>
                <a:lnTo>
                  <a:pt x="164756" y="185489"/>
                </a:lnTo>
                <a:lnTo>
                  <a:pt x="126624" y="185489"/>
                </a:lnTo>
                <a:close/>
                <a:moveTo>
                  <a:pt x="203156" y="184882"/>
                </a:moveTo>
                <a:lnTo>
                  <a:pt x="203156" y="199329"/>
                </a:lnTo>
                <a:lnTo>
                  <a:pt x="229512" y="199329"/>
                </a:lnTo>
                <a:lnTo>
                  <a:pt x="229512" y="184882"/>
                </a:lnTo>
                <a:lnTo>
                  <a:pt x="203156" y="184882"/>
                </a:lnTo>
                <a:close/>
                <a:moveTo>
                  <a:pt x="61868" y="184882"/>
                </a:moveTo>
                <a:lnTo>
                  <a:pt x="61868" y="199329"/>
                </a:lnTo>
                <a:lnTo>
                  <a:pt x="87869" y="199329"/>
                </a:lnTo>
                <a:lnTo>
                  <a:pt x="87869" y="184882"/>
                </a:lnTo>
                <a:lnTo>
                  <a:pt x="61868" y="184882"/>
                </a:lnTo>
                <a:close/>
                <a:moveTo>
                  <a:pt x="198882" y="175852"/>
                </a:moveTo>
                <a:lnTo>
                  <a:pt x="233786" y="175852"/>
                </a:lnTo>
                <a:cubicBezTo>
                  <a:pt x="236279" y="175852"/>
                  <a:pt x="238060" y="177658"/>
                  <a:pt x="238060" y="180186"/>
                </a:cubicBezTo>
                <a:lnTo>
                  <a:pt x="238060" y="234724"/>
                </a:lnTo>
                <a:lnTo>
                  <a:pt x="239841" y="234724"/>
                </a:lnTo>
                <a:cubicBezTo>
                  <a:pt x="241978" y="234724"/>
                  <a:pt x="243759" y="236891"/>
                  <a:pt x="243759" y="239420"/>
                </a:cubicBezTo>
                <a:cubicBezTo>
                  <a:pt x="243759" y="241948"/>
                  <a:pt x="241978" y="243754"/>
                  <a:pt x="239841" y="243754"/>
                </a:cubicBezTo>
                <a:lnTo>
                  <a:pt x="193183" y="243754"/>
                </a:lnTo>
                <a:cubicBezTo>
                  <a:pt x="190690" y="243754"/>
                  <a:pt x="188553" y="241948"/>
                  <a:pt x="188553" y="239420"/>
                </a:cubicBezTo>
                <a:cubicBezTo>
                  <a:pt x="188553" y="236891"/>
                  <a:pt x="190690" y="234724"/>
                  <a:pt x="193183" y="234724"/>
                </a:cubicBezTo>
                <a:lnTo>
                  <a:pt x="194608" y="234724"/>
                </a:lnTo>
                <a:lnTo>
                  <a:pt x="194608" y="180186"/>
                </a:lnTo>
                <a:cubicBezTo>
                  <a:pt x="194608" y="177658"/>
                  <a:pt x="196389" y="175852"/>
                  <a:pt x="198882" y="175852"/>
                </a:cubicBezTo>
                <a:close/>
                <a:moveTo>
                  <a:pt x="57594" y="175852"/>
                </a:moveTo>
                <a:lnTo>
                  <a:pt x="92499" y="175852"/>
                </a:lnTo>
                <a:cubicBezTo>
                  <a:pt x="94992" y="175852"/>
                  <a:pt x="96773" y="177658"/>
                  <a:pt x="96773" y="180186"/>
                </a:cubicBezTo>
                <a:lnTo>
                  <a:pt x="96773" y="234724"/>
                </a:lnTo>
                <a:lnTo>
                  <a:pt x="98198" y="234724"/>
                </a:lnTo>
                <a:cubicBezTo>
                  <a:pt x="100691" y="234724"/>
                  <a:pt x="102472" y="236891"/>
                  <a:pt x="102472" y="239420"/>
                </a:cubicBezTo>
                <a:cubicBezTo>
                  <a:pt x="102472" y="241948"/>
                  <a:pt x="100691" y="243754"/>
                  <a:pt x="98198" y="243754"/>
                </a:cubicBezTo>
                <a:lnTo>
                  <a:pt x="51539" y="243754"/>
                </a:lnTo>
                <a:cubicBezTo>
                  <a:pt x="49402" y="243754"/>
                  <a:pt x="47265" y="241948"/>
                  <a:pt x="47265" y="239420"/>
                </a:cubicBezTo>
                <a:cubicBezTo>
                  <a:pt x="47265" y="236891"/>
                  <a:pt x="49402" y="234724"/>
                  <a:pt x="51539" y="234724"/>
                </a:cubicBezTo>
                <a:lnTo>
                  <a:pt x="52964" y="234724"/>
                </a:lnTo>
                <a:lnTo>
                  <a:pt x="52964" y="180186"/>
                </a:lnTo>
                <a:cubicBezTo>
                  <a:pt x="52964" y="177658"/>
                  <a:pt x="55101" y="175852"/>
                  <a:pt x="57594" y="175852"/>
                </a:cubicBezTo>
                <a:close/>
                <a:moveTo>
                  <a:pt x="32375" y="144069"/>
                </a:moveTo>
                <a:lnTo>
                  <a:pt x="32375" y="282376"/>
                </a:lnTo>
                <a:lnTo>
                  <a:pt x="117631" y="282376"/>
                </a:lnTo>
                <a:lnTo>
                  <a:pt x="117631" y="185489"/>
                </a:lnTo>
                <a:lnTo>
                  <a:pt x="116192" y="185489"/>
                </a:lnTo>
                <a:cubicBezTo>
                  <a:pt x="113674" y="185489"/>
                  <a:pt x="111875" y="183688"/>
                  <a:pt x="111875" y="180807"/>
                </a:cubicBezTo>
                <a:cubicBezTo>
                  <a:pt x="111875" y="178286"/>
                  <a:pt x="113674" y="176485"/>
                  <a:pt x="116192" y="176485"/>
                </a:cubicBezTo>
                <a:lnTo>
                  <a:pt x="175188" y="176485"/>
                </a:lnTo>
                <a:cubicBezTo>
                  <a:pt x="177346" y="176485"/>
                  <a:pt x="179145" y="178286"/>
                  <a:pt x="179145" y="180807"/>
                </a:cubicBezTo>
                <a:cubicBezTo>
                  <a:pt x="179145" y="183688"/>
                  <a:pt x="177346" y="185489"/>
                  <a:pt x="175188" y="185489"/>
                </a:cubicBezTo>
                <a:lnTo>
                  <a:pt x="173749" y="185489"/>
                </a:lnTo>
                <a:lnTo>
                  <a:pt x="173749" y="282376"/>
                </a:lnTo>
                <a:lnTo>
                  <a:pt x="258645" y="282376"/>
                </a:lnTo>
                <a:lnTo>
                  <a:pt x="258645" y="144069"/>
                </a:lnTo>
                <a:lnTo>
                  <a:pt x="32375" y="144069"/>
                </a:lnTo>
                <a:close/>
                <a:moveTo>
                  <a:pt x="146484" y="62562"/>
                </a:moveTo>
                <a:cubicBezTo>
                  <a:pt x="135954" y="62562"/>
                  <a:pt x="127240" y="70793"/>
                  <a:pt x="127240" y="81529"/>
                </a:cubicBezTo>
                <a:lnTo>
                  <a:pt x="127240" y="106222"/>
                </a:lnTo>
                <a:lnTo>
                  <a:pt x="165728" y="106222"/>
                </a:lnTo>
                <a:lnTo>
                  <a:pt x="165728" y="81529"/>
                </a:lnTo>
                <a:cubicBezTo>
                  <a:pt x="165728" y="70793"/>
                  <a:pt x="157014" y="62562"/>
                  <a:pt x="146484" y="62562"/>
                </a:cubicBezTo>
                <a:close/>
                <a:moveTo>
                  <a:pt x="146484" y="53615"/>
                </a:moveTo>
                <a:cubicBezTo>
                  <a:pt x="161734" y="53615"/>
                  <a:pt x="174806" y="66141"/>
                  <a:pt x="174806" y="81529"/>
                </a:cubicBezTo>
                <a:lnTo>
                  <a:pt x="174806" y="106222"/>
                </a:lnTo>
                <a:lnTo>
                  <a:pt x="176258" y="106222"/>
                </a:lnTo>
                <a:cubicBezTo>
                  <a:pt x="178437" y="106222"/>
                  <a:pt x="180252" y="108370"/>
                  <a:pt x="180252" y="110517"/>
                </a:cubicBezTo>
                <a:cubicBezTo>
                  <a:pt x="180252" y="113022"/>
                  <a:pt x="178437" y="115169"/>
                  <a:pt x="176258" y="115169"/>
                </a:cubicBezTo>
                <a:lnTo>
                  <a:pt x="116710" y="115169"/>
                </a:lnTo>
                <a:cubicBezTo>
                  <a:pt x="114169" y="115169"/>
                  <a:pt x="112353" y="113022"/>
                  <a:pt x="112353" y="110517"/>
                </a:cubicBezTo>
                <a:cubicBezTo>
                  <a:pt x="112353" y="108370"/>
                  <a:pt x="114169" y="106222"/>
                  <a:pt x="116710" y="106222"/>
                </a:cubicBezTo>
                <a:lnTo>
                  <a:pt x="118163" y="106222"/>
                </a:lnTo>
                <a:lnTo>
                  <a:pt x="118163" y="81529"/>
                </a:lnTo>
                <a:cubicBezTo>
                  <a:pt x="118163" y="66141"/>
                  <a:pt x="130871" y="53615"/>
                  <a:pt x="146484" y="53615"/>
                </a:cubicBezTo>
                <a:close/>
                <a:moveTo>
                  <a:pt x="145690" y="10445"/>
                </a:moveTo>
                <a:lnTo>
                  <a:pt x="15468" y="135425"/>
                </a:lnTo>
                <a:lnTo>
                  <a:pt x="275552" y="135425"/>
                </a:lnTo>
                <a:lnTo>
                  <a:pt x="145690" y="10445"/>
                </a:lnTo>
                <a:close/>
                <a:moveTo>
                  <a:pt x="57556" y="8644"/>
                </a:moveTo>
                <a:lnTo>
                  <a:pt x="57556" y="82840"/>
                </a:lnTo>
                <a:lnTo>
                  <a:pt x="84176" y="57268"/>
                </a:lnTo>
                <a:lnTo>
                  <a:pt x="84176" y="8644"/>
                </a:lnTo>
                <a:lnTo>
                  <a:pt x="57556" y="8644"/>
                </a:lnTo>
                <a:close/>
                <a:moveTo>
                  <a:pt x="44246" y="0"/>
                </a:moveTo>
                <a:lnTo>
                  <a:pt x="97486" y="0"/>
                </a:lnTo>
                <a:cubicBezTo>
                  <a:pt x="99645" y="0"/>
                  <a:pt x="101803" y="1801"/>
                  <a:pt x="101803" y="4322"/>
                </a:cubicBezTo>
                <a:cubicBezTo>
                  <a:pt x="101803" y="6843"/>
                  <a:pt x="99645" y="8644"/>
                  <a:pt x="97486" y="8644"/>
                </a:cubicBezTo>
                <a:lnTo>
                  <a:pt x="92810" y="8644"/>
                </a:lnTo>
                <a:lnTo>
                  <a:pt x="92810" y="48984"/>
                </a:lnTo>
                <a:lnTo>
                  <a:pt x="142453" y="1081"/>
                </a:lnTo>
                <a:cubicBezTo>
                  <a:pt x="144251" y="-360"/>
                  <a:pt x="147129" y="-360"/>
                  <a:pt x="148568" y="1081"/>
                </a:cubicBezTo>
                <a:lnTo>
                  <a:pt x="289941" y="136506"/>
                </a:lnTo>
                <a:cubicBezTo>
                  <a:pt x="291021" y="137946"/>
                  <a:pt x="291380" y="139747"/>
                  <a:pt x="290661" y="141548"/>
                </a:cubicBezTo>
                <a:cubicBezTo>
                  <a:pt x="289941" y="142989"/>
                  <a:pt x="288503" y="144069"/>
                  <a:pt x="286704" y="144069"/>
                </a:cubicBezTo>
                <a:lnTo>
                  <a:pt x="267638" y="144069"/>
                </a:lnTo>
                <a:lnTo>
                  <a:pt x="267638" y="282376"/>
                </a:lnTo>
                <a:lnTo>
                  <a:pt x="286704" y="282376"/>
                </a:lnTo>
                <a:cubicBezTo>
                  <a:pt x="289222" y="282376"/>
                  <a:pt x="291021" y="284537"/>
                  <a:pt x="291021" y="287058"/>
                </a:cubicBezTo>
                <a:cubicBezTo>
                  <a:pt x="291021" y="289219"/>
                  <a:pt x="289222" y="291380"/>
                  <a:pt x="286704" y="291380"/>
                </a:cubicBezTo>
                <a:lnTo>
                  <a:pt x="4676" y="291380"/>
                </a:lnTo>
                <a:cubicBezTo>
                  <a:pt x="2158" y="291380"/>
                  <a:pt x="0" y="289219"/>
                  <a:pt x="0" y="287058"/>
                </a:cubicBezTo>
                <a:cubicBezTo>
                  <a:pt x="0" y="284537"/>
                  <a:pt x="2158" y="282376"/>
                  <a:pt x="4676" y="282376"/>
                </a:cubicBezTo>
                <a:lnTo>
                  <a:pt x="23742" y="282376"/>
                </a:lnTo>
                <a:lnTo>
                  <a:pt x="23742" y="144069"/>
                </a:lnTo>
                <a:lnTo>
                  <a:pt x="4676" y="144069"/>
                </a:lnTo>
                <a:cubicBezTo>
                  <a:pt x="2877" y="144069"/>
                  <a:pt x="1079" y="142989"/>
                  <a:pt x="359" y="141548"/>
                </a:cubicBezTo>
                <a:cubicBezTo>
                  <a:pt x="-360" y="139747"/>
                  <a:pt x="0" y="137946"/>
                  <a:pt x="1439" y="136506"/>
                </a:cubicBezTo>
                <a:lnTo>
                  <a:pt x="48923" y="91124"/>
                </a:lnTo>
                <a:lnTo>
                  <a:pt x="48923" y="8644"/>
                </a:lnTo>
                <a:lnTo>
                  <a:pt x="44246" y="8644"/>
                </a:lnTo>
                <a:cubicBezTo>
                  <a:pt x="42088" y="8644"/>
                  <a:pt x="39930" y="6843"/>
                  <a:pt x="39930" y="4322"/>
                </a:cubicBezTo>
                <a:cubicBezTo>
                  <a:pt x="39930" y="1801"/>
                  <a:pt x="42088" y="0"/>
                  <a:pt x="442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3">
            <a:extLst>
              <a:ext uri="{FF2B5EF4-FFF2-40B4-BE49-F238E27FC236}">
                <a16:creationId xmlns:a16="http://schemas.microsoft.com/office/drawing/2014/main" xmlns="" id="{DBD9B24C-4CB7-CB44-B391-32746AF4F516}"/>
              </a:ext>
            </a:extLst>
          </p:cNvPr>
          <p:cNvGrpSpPr/>
          <p:nvPr/>
        </p:nvGrpSpPr>
        <p:grpSpPr>
          <a:xfrm>
            <a:off x="1092946" y="1708893"/>
            <a:ext cx="1986934" cy="1986807"/>
            <a:chOff x="17279018" y="3417786"/>
            <a:chExt cx="3973867" cy="3973614"/>
          </a:xfrm>
        </p:grpSpPr>
        <p:sp>
          <p:nvSpPr>
            <p:cNvPr id="49" name="Shape 56013">
              <a:extLst>
                <a:ext uri="{FF2B5EF4-FFF2-40B4-BE49-F238E27FC236}">
                  <a16:creationId xmlns:a16="http://schemas.microsoft.com/office/drawing/2014/main" xmlns="" id="{70D7050B-C9DB-364B-A665-AC173EEA7F2D}"/>
                </a:ext>
              </a:extLst>
            </p:cNvPr>
            <p:cNvSpPr/>
            <p:nvPr/>
          </p:nvSpPr>
          <p:spPr>
            <a:xfrm>
              <a:off x="17279018" y="3417786"/>
              <a:ext cx="3973867" cy="397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4"/>
                    <a:pt x="2882" y="3015"/>
                  </a:cubicBezTo>
                  <a:cubicBezTo>
                    <a:pt x="-961" y="7037"/>
                    <a:pt x="-961" y="13557"/>
                    <a:pt x="2882" y="17578"/>
                  </a:cubicBezTo>
                  <a:cubicBezTo>
                    <a:pt x="6724" y="21600"/>
                    <a:pt x="12954" y="21600"/>
                    <a:pt x="16796" y="17578"/>
                  </a:cubicBezTo>
                  <a:cubicBezTo>
                    <a:pt x="20639" y="13557"/>
                    <a:pt x="20639" y="7037"/>
                    <a:pt x="16796" y="3015"/>
                  </a:cubicBezTo>
                  <a:cubicBezTo>
                    <a:pt x="14875" y="1004"/>
                    <a:pt x="12357" y="0"/>
                    <a:pt x="9839" y="0"/>
                  </a:cubicBezTo>
                  <a:close/>
                  <a:moveTo>
                    <a:pt x="9839" y="2310"/>
                  </a:moveTo>
                  <a:lnTo>
                    <a:pt x="16447" y="6305"/>
                  </a:lnTo>
                  <a:lnTo>
                    <a:pt x="16447" y="14288"/>
                  </a:lnTo>
                  <a:lnTo>
                    <a:pt x="9839" y="18279"/>
                  </a:lnTo>
                  <a:lnTo>
                    <a:pt x="3231" y="14288"/>
                  </a:lnTo>
                  <a:lnTo>
                    <a:pt x="3231" y="6305"/>
                  </a:lnTo>
                  <a:lnTo>
                    <a:pt x="9839" y="23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xmlns="" id="{AE55BEE4-20B6-6147-9466-DE37048D2BAA}"/>
                </a:ext>
              </a:extLst>
            </p:cNvPr>
            <p:cNvSpPr/>
            <p:nvPr/>
          </p:nvSpPr>
          <p:spPr>
            <a:xfrm>
              <a:off x="17279018" y="4114800"/>
              <a:ext cx="3973715" cy="3276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xmlns="" id="{E8E20DBC-E8E6-6944-93FD-B634FC95270C}"/>
                </a:ext>
              </a:extLst>
            </p:cNvPr>
            <p:cNvSpPr/>
            <p:nvPr/>
          </p:nvSpPr>
          <p:spPr>
            <a:xfrm>
              <a:off x="17279018" y="3417786"/>
              <a:ext cx="3973715" cy="3973614"/>
            </a:xfrm>
            <a:custGeom>
              <a:avLst/>
              <a:gdLst>
                <a:gd name="connsiteX0" fmla="*/ 0 w 3973715"/>
                <a:gd name="connsiteY0" fmla="*/ 1987861 h 3973614"/>
                <a:gd name="connsiteX1" fmla="*/ 9043 w 3973715"/>
                <a:gd name="connsiteY1" fmla="*/ 2177223 h 3973614"/>
                <a:gd name="connsiteX2" fmla="*/ 581974 w 3973715"/>
                <a:gd name="connsiteY2" fmla="*/ 3391608 h 3973614"/>
                <a:gd name="connsiteX3" fmla="*/ 1796390 w 3973715"/>
                <a:gd name="connsiteY3" fmla="*/ 3964520 h 3973614"/>
                <a:gd name="connsiteX4" fmla="*/ 1986830 w 3973715"/>
                <a:gd name="connsiteY4" fmla="*/ 3973614 h 3973614"/>
                <a:gd name="connsiteX5" fmla="*/ 0 w 3973715"/>
                <a:gd name="connsiteY5" fmla="*/ 3973614 h 3973614"/>
                <a:gd name="connsiteX6" fmla="*/ 1986832 w 3973715"/>
                <a:gd name="connsiteY6" fmla="*/ 445789 h 3973614"/>
                <a:gd name="connsiteX7" fmla="*/ 3321214 w 3973715"/>
                <a:gd name="connsiteY7" fmla="*/ 1216587 h 3973614"/>
                <a:gd name="connsiteX8" fmla="*/ 3321214 w 3973715"/>
                <a:gd name="connsiteY8" fmla="*/ 2756833 h 3973614"/>
                <a:gd name="connsiteX9" fmla="*/ 1986832 w 3973715"/>
                <a:gd name="connsiteY9" fmla="*/ 3526859 h 3973614"/>
                <a:gd name="connsiteX10" fmla="*/ 652449 w 3973715"/>
                <a:gd name="connsiteY10" fmla="*/ 2756833 h 3973614"/>
                <a:gd name="connsiteX11" fmla="*/ 652449 w 3973715"/>
                <a:gd name="connsiteY11" fmla="*/ 1216587 h 3973614"/>
                <a:gd name="connsiteX12" fmla="*/ 0 w 3973715"/>
                <a:gd name="connsiteY12" fmla="*/ 0 h 3973614"/>
                <a:gd name="connsiteX13" fmla="*/ 3973715 w 3973715"/>
                <a:gd name="connsiteY13" fmla="*/ 0 h 3973614"/>
                <a:gd name="connsiteX14" fmla="*/ 3973715 w 3973715"/>
                <a:gd name="connsiteY14" fmla="*/ 3973614 h 3973614"/>
                <a:gd name="connsiteX15" fmla="*/ 1986833 w 3973715"/>
                <a:gd name="connsiteY15" fmla="*/ 3973614 h 3973614"/>
                <a:gd name="connsiteX16" fmla="*/ 2177273 w 3973715"/>
                <a:gd name="connsiteY16" fmla="*/ 3964520 h 3973614"/>
                <a:gd name="connsiteX17" fmla="*/ 3391689 w 3973715"/>
                <a:gd name="connsiteY17" fmla="*/ 3391608 h 3973614"/>
                <a:gd name="connsiteX18" fmla="*/ 3391689 w 3973715"/>
                <a:gd name="connsiteY18" fmla="*/ 581812 h 3973614"/>
                <a:gd name="connsiteX19" fmla="*/ 1986832 w 3973715"/>
                <a:gd name="connsiteY19" fmla="*/ 96 h 3973614"/>
                <a:gd name="connsiteX20" fmla="*/ 581974 w 3973715"/>
                <a:gd name="connsiteY20" fmla="*/ 581812 h 3973614"/>
                <a:gd name="connsiteX21" fmla="*/ 9043 w 3973715"/>
                <a:gd name="connsiteY21" fmla="*/ 1796340 h 3973614"/>
                <a:gd name="connsiteX22" fmla="*/ 0 w 3973715"/>
                <a:gd name="connsiteY22" fmla="*/ 1985704 h 397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73715" h="3973614">
                  <a:moveTo>
                    <a:pt x="0" y="1987861"/>
                  </a:moveTo>
                  <a:lnTo>
                    <a:pt x="9043" y="2177223"/>
                  </a:lnTo>
                  <a:cubicBezTo>
                    <a:pt x="51482" y="2620482"/>
                    <a:pt x="242459" y="3052189"/>
                    <a:pt x="581974" y="3391608"/>
                  </a:cubicBezTo>
                  <a:cubicBezTo>
                    <a:pt x="921401" y="3731112"/>
                    <a:pt x="1353127" y="3922082"/>
                    <a:pt x="1796390" y="3964520"/>
                  </a:cubicBezTo>
                  <a:lnTo>
                    <a:pt x="1986830" y="3973614"/>
                  </a:lnTo>
                  <a:lnTo>
                    <a:pt x="0" y="3973614"/>
                  </a:lnTo>
                  <a:close/>
                  <a:moveTo>
                    <a:pt x="1986832" y="445789"/>
                  </a:moveTo>
                  <a:lnTo>
                    <a:pt x="3321214" y="1216587"/>
                  </a:lnTo>
                  <a:lnTo>
                    <a:pt x="3321214" y="2756833"/>
                  </a:lnTo>
                  <a:lnTo>
                    <a:pt x="1986832" y="3526859"/>
                  </a:lnTo>
                  <a:lnTo>
                    <a:pt x="652449" y="2756833"/>
                  </a:lnTo>
                  <a:lnTo>
                    <a:pt x="652449" y="1216587"/>
                  </a:lnTo>
                  <a:close/>
                  <a:moveTo>
                    <a:pt x="0" y="0"/>
                  </a:moveTo>
                  <a:lnTo>
                    <a:pt x="3973715" y="0"/>
                  </a:lnTo>
                  <a:lnTo>
                    <a:pt x="3973715" y="3973614"/>
                  </a:lnTo>
                  <a:lnTo>
                    <a:pt x="1986833" y="3973614"/>
                  </a:lnTo>
                  <a:lnTo>
                    <a:pt x="2177273" y="3964520"/>
                  </a:lnTo>
                  <a:cubicBezTo>
                    <a:pt x="2620536" y="3922082"/>
                    <a:pt x="3052262" y="3731112"/>
                    <a:pt x="3391689" y="3391608"/>
                  </a:cubicBezTo>
                  <a:cubicBezTo>
                    <a:pt x="4167723" y="2615793"/>
                    <a:pt x="4167723" y="1357820"/>
                    <a:pt x="3391689" y="581812"/>
                  </a:cubicBezTo>
                  <a:cubicBezTo>
                    <a:pt x="3003773" y="193809"/>
                    <a:pt x="2495302" y="96"/>
                    <a:pt x="1986832" y="96"/>
                  </a:cubicBezTo>
                  <a:cubicBezTo>
                    <a:pt x="1478361" y="96"/>
                    <a:pt x="969890" y="193809"/>
                    <a:pt x="581974" y="581812"/>
                  </a:cubicBezTo>
                  <a:cubicBezTo>
                    <a:pt x="242459" y="921316"/>
                    <a:pt x="51482" y="1353070"/>
                    <a:pt x="9043" y="1796340"/>
                  </a:cubicBezTo>
                  <a:lnTo>
                    <a:pt x="0" y="1985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48">
            <a:extLst>
              <a:ext uri="{FF2B5EF4-FFF2-40B4-BE49-F238E27FC236}">
                <a16:creationId xmlns:a16="http://schemas.microsoft.com/office/drawing/2014/main" xmlns="" id="{9BA58603-8A46-C44F-BBDB-0C759ED4485F}"/>
              </a:ext>
            </a:extLst>
          </p:cNvPr>
          <p:cNvGrpSpPr/>
          <p:nvPr/>
        </p:nvGrpSpPr>
        <p:grpSpPr>
          <a:xfrm>
            <a:off x="3766080" y="1708893"/>
            <a:ext cx="1986934" cy="1986807"/>
            <a:chOff x="17279018" y="3417786"/>
            <a:chExt cx="3973867" cy="3973614"/>
          </a:xfrm>
        </p:grpSpPr>
        <p:sp>
          <p:nvSpPr>
            <p:cNvPr id="53" name="Shape 56013">
              <a:extLst>
                <a:ext uri="{FF2B5EF4-FFF2-40B4-BE49-F238E27FC236}">
                  <a16:creationId xmlns:a16="http://schemas.microsoft.com/office/drawing/2014/main" xmlns="" id="{7878521D-6832-A54D-AB31-6C65BD32057B}"/>
                </a:ext>
              </a:extLst>
            </p:cNvPr>
            <p:cNvSpPr/>
            <p:nvPr/>
          </p:nvSpPr>
          <p:spPr>
            <a:xfrm>
              <a:off x="17279018" y="3417786"/>
              <a:ext cx="3973867" cy="397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4"/>
                    <a:pt x="2882" y="3015"/>
                  </a:cubicBezTo>
                  <a:cubicBezTo>
                    <a:pt x="-961" y="7037"/>
                    <a:pt x="-961" y="13557"/>
                    <a:pt x="2882" y="17578"/>
                  </a:cubicBezTo>
                  <a:cubicBezTo>
                    <a:pt x="6724" y="21600"/>
                    <a:pt x="12954" y="21600"/>
                    <a:pt x="16796" y="17578"/>
                  </a:cubicBezTo>
                  <a:cubicBezTo>
                    <a:pt x="20639" y="13557"/>
                    <a:pt x="20639" y="7037"/>
                    <a:pt x="16796" y="3015"/>
                  </a:cubicBezTo>
                  <a:cubicBezTo>
                    <a:pt x="14875" y="1004"/>
                    <a:pt x="12357" y="0"/>
                    <a:pt x="9839" y="0"/>
                  </a:cubicBezTo>
                  <a:close/>
                  <a:moveTo>
                    <a:pt x="9839" y="2310"/>
                  </a:moveTo>
                  <a:lnTo>
                    <a:pt x="16447" y="6305"/>
                  </a:lnTo>
                  <a:lnTo>
                    <a:pt x="16447" y="14288"/>
                  </a:lnTo>
                  <a:lnTo>
                    <a:pt x="9839" y="18279"/>
                  </a:lnTo>
                  <a:lnTo>
                    <a:pt x="3231" y="14288"/>
                  </a:lnTo>
                  <a:lnTo>
                    <a:pt x="3231" y="6305"/>
                  </a:lnTo>
                  <a:lnTo>
                    <a:pt x="9839" y="23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0">
              <a:extLst>
                <a:ext uri="{FF2B5EF4-FFF2-40B4-BE49-F238E27FC236}">
                  <a16:creationId xmlns:a16="http://schemas.microsoft.com/office/drawing/2014/main" xmlns="" id="{72C6265B-9694-9849-88EB-54752B789C41}"/>
                </a:ext>
              </a:extLst>
            </p:cNvPr>
            <p:cNvSpPr/>
            <p:nvPr/>
          </p:nvSpPr>
          <p:spPr>
            <a:xfrm>
              <a:off x="17279018" y="5405718"/>
              <a:ext cx="3973715" cy="19856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xmlns="" id="{BA870EB8-C61F-AE4A-8224-D317E094C570}"/>
                </a:ext>
              </a:extLst>
            </p:cNvPr>
            <p:cNvSpPr/>
            <p:nvPr/>
          </p:nvSpPr>
          <p:spPr>
            <a:xfrm>
              <a:off x="17279018" y="3417786"/>
              <a:ext cx="3973715" cy="3973614"/>
            </a:xfrm>
            <a:custGeom>
              <a:avLst/>
              <a:gdLst>
                <a:gd name="connsiteX0" fmla="*/ 0 w 3973715"/>
                <a:gd name="connsiteY0" fmla="*/ 1987861 h 3973614"/>
                <a:gd name="connsiteX1" fmla="*/ 9043 w 3973715"/>
                <a:gd name="connsiteY1" fmla="*/ 2177223 h 3973614"/>
                <a:gd name="connsiteX2" fmla="*/ 581974 w 3973715"/>
                <a:gd name="connsiteY2" fmla="*/ 3391608 h 3973614"/>
                <a:gd name="connsiteX3" fmla="*/ 1796390 w 3973715"/>
                <a:gd name="connsiteY3" fmla="*/ 3964520 h 3973614"/>
                <a:gd name="connsiteX4" fmla="*/ 1986830 w 3973715"/>
                <a:gd name="connsiteY4" fmla="*/ 3973614 h 3973614"/>
                <a:gd name="connsiteX5" fmla="*/ 0 w 3973715"/>
                <a:gd name="connsiteY5" fmla="*/ 3973614 h 3973614"/>
                <a:gd name="connsiteX6" fmla="*/ 1986832 w 3973715"/>
                <a:gd name="connsiteY6" fmla="*/ 445789 h 3973614"/>
                <a:gd name="connsiteX7" fmla="*/ 3321214 w 3973715"/>
                <a:gd name="connsiteY7" fmla="*/ 1216587 h 3973614"/>
                <a:gd name="connsiteX8" fmla="*/ 3321214 w 3973715"/>
                <a:gd name="connsiteY8" fmla="*/ 2756833 h 3973614"/>
                <a:gd name="connsiteX9" fmla="*/ 1986832 w 3973715"/>
                <a:gd name="connsiteY9" fmla="*/ 3526859 h 3973614"/>
                <a:gd name="connsiteX10" fmla="*/ 652449 w 3973715"/>
                <a:gd name="connsiteY10" fmla="*/ 2756833 h 3973614"/>
                <a:gd name="connsiteX11" fmla="*/ 652449 w 3973715"/>
                <a:gd name="connsiteY11" fmla="*/ 1216587 h 3973614"/>
                <a:gd name="connsiteX12" fmla="*/ 0 w 3973715"/>
                <a:gd name="connsiteY12" fmla="*/ 0 h 3973614"/>
                <a:gd name="connsiteX13" fmla="*/ 3973715 w 3973715"/>
                <a:gd name="connsiteY13" fmla="*/ 0 h 3973614"/>
                <a:gd name="connsiteX14" fmla="*/ 3973715 w 3973715"/>
                <a:gd name="connsiteY14" fmla="*/ 3973614 h 3973614"/>
                <a:gd name="connsiteX15" fmla="*/ 1986833 w 3973715"/>
                <a:gd name="connsiteY15" fmla="*/ 3973614 h 3973614"/>
                <a:gd name="connsiteX16" fmla="*/ 2177273 w 3973715"/>
                <a:gd name="connsiteY16" fmla="*/ 3964520 h 3973614"/>
                <a:gd name="connsiteX17" fmla="*/ 3391689 w 3973715"/>
                <a:gd name="connsiteY17" fmla="*/ 3391608 h 3973614"/>
                <a:gd name="connsiteX18" fmla="*/ 3391689 w 3973715"/>
                <a:gd name="connsiteY18" fmla="*/ 581812 h 3973614"/>
                <a:gd name="connsiteX19" fmla="*/ 1986832 w 3973715"/>
                <a:gd name="connsiteY19" fmla="*/ 96 h 3973614"/>
                <a:gd name="connsiteX20" fmla="*/ 581974 w 3973715"/>
                <a:gd name="connsiteY20" fmla="*/ 581812 h 3973614"/>
                <a:gd name="connsiteX21" fmla="*/ 9043 w 3973715"/>
                <a:gd name="connsiteY21" fmla="*/ 1796340 h 3973614"/>
                <a:gd name="connsiteX22" fmla="*/ 0 w 3973715"/>
                <a:gd name="connsiteY22" fmla="*/ 1985704 h 397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73715" h="3973614">
                  <a:moveTo>
                    <a:pt x="0" y="1987861"/>
                  </a:moveTo>
                  <a:lnTo>
                    <a:pt x="9043" y="2177223"/>
                  </a:lnTo>
                  <a:cubicBezTo>
                    <a:pt x="51482" y="2620482"/>
                    <a:pt x="242459" y="3052189"/>
                    <a:pt x="581974" y="3391608"/>
                  </a:cubicBezTo>
                  <a:cubicBezTo>
                    <a:pt x="921401" y="3731112"/>
                    <a:pt x="1353127" y="3922082"/>
                    <a:pt x="1796390" y="3964520"/>
                  </a:cubicBezTo>
                  <a:lnTo>
                    <a:pt x="1986830" y="3973614"/>
                  </a:lnTo>
                  <a:lnTo>
                    <a:pt x="0" y="3973614"/>
                  </a:lnTo>
                  <a:close/>
                  <a:moveTo>
                    <a:pt x="1986832" y="445789"/>
                  </a:moveTo>
                  <a:lnTo>
                    <a:pt x="3321214" y="1216587"/>
                  </a:lnTo>
                  <a:lnTo>
                    <a:pt x="3321214" y="2756833"/>
                  </a:lnTo>
                  <a:lnTo>
                    <a:pt x="1986832" y="3526859"/>
                  </a:lnTo>
                  <a:lnTo>
                    <a:pt x="652449" y="2756833"/>
                  </a:lnTo>
                  <a:lnTo>
                    <a:pt x="652449" y="1216587"/>
                  </a:lnTo>
                  <a:close/>
                  <a:moveTo>
                    <a:pt x="0" y="0"/>
                  </a:moveTo>
                  <a:lnTo>
                    <a:pt x="3973715" y="0"/>
                  </a:lnTo>
                  <a:lnTo>
                    <a:pt x="3973715" y="3973614"/>
                  </a:lnTo>
                  <a:lnTo>
                    <a:pt x="1986833" y="3973614"/>
                  </a:lnTo>
                  <a:lnTo>
                    <a:pt x="2177273" y="3964520"/>
                  </a:lnTo>
                  <a:cubicBezTo>
                    <a:pt x="2620536" y="3922082"/>
                    <a:pt x="3052262" y="3731112"/>
                    <a:pt x="3391689" y="3391608"/>
                  </a:cubicBezTo>
                  <a:cubicBezTo>
                    <a:pt x="4167723" y="2615793"/>
                    <a:pt x="4167723" y="1357820"/>
                    <a:pt x="3391689" y="581812"/>
                  </a:cubicBezTo>
                  <a:cubicBezTo>
                    <a:pt x="3003773" y="193809"/>
                    <a:pt x="2495302" y="96"/>
                    <a:pt x="1986832" y="96"/>
                  </a:cubicBezTo>
                  <a:cubicBezTo>
                    <a:pt x="1478361" y="96"/>
                    <a:pt x="969890" y="193809"/>
                    <a:pt x="581974" y="581812"/>
                  </a:cubicBezTo>
                  <a:cubicBezTo>
                    <a:pt x="242459" y="921316"/>
                    <a:pt x="51482" y="1353070"/>
                    <a:pt x="9043" y="1796340"/>
                  </a:cubicBezTo>
                  <a:lnTo>
                    <a:pt x="0" y="1985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2">
            <a:extLst>
              <a:ext uri="{FF2B5EF4-FFF2-40B4-BE49-F238E27FC236}">
                <a16:creationId xmlns:a16="http://schemas.microsoft.com/office/drawing/2014/main" xmlns="" id="{AF9AE20D-9BD3-C54D-8F03-D5237DDDE9D5}"/>
              </a:ext>
            </a:extLst>
          </p:cNvPr>
          <p:cNvGrpSpPr/>
          <p:nvPr/>
        </p:nvGrpSpPr>
        <p:grpSpPr>
          <a:xfrm>
            <a:off x="6439138" y="1708893"/>
            <a:ext cx="1986934" cy="1986807"/>
            <a:chOff x="17279018" y="3417786"/>
            <a:chExt cx="3973867" cy="3973614"/>
          </a:xfrm>
        </p:grpSpPr>
        <p:sp>
          <p:nvSpPr>
            <p:cNvPr id="57" name="Shape 56013">
              <a:extLst>
                <a:ext uri="{FF2B5EF4-FFF2-40B4-BE49-F238E27FC236}">
                  <a16:creationId xmlns:a16="http://schemas.microsoft.com/office/drawing/2014/main" xmlns="" id="{487E80CC-8F21-F24F-9F58-96B68094A066}"/>
                </a:ext>
              </a:extLst>
            </p:cNvPr>
            <p:cNvSpPr/>
            <p:nvPr/>
          </p:nvSpPr>
          <p:spPr>
            <a:xfrm>
              <a:off x="17279018" y="3417786"/>
              <a:ext cx="3973867" cy="397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4"/>
                    <a:pt x="2882" y="3015"/>
                  </a:cubicBezTo>
                  <a:cubicBezTo>
                    <a:pt x="-961" y="7037"/>
                    <a:pt x="-961" y="13557"/>
                    <a:pt x="2882" y="17578"/>
                  </a:cubicBezTo>
                  <a:cubicBezTo>
                    <a:pt x="6724" y="21600"/>
                    <a:pt x="12954" y="21600"/>
                    <a:pt x="16796" y="17578"/>
                  </a:cubicBezTo>
                  <a:cubicBezTo>
                    <a:pt x="20639" y="13557"/>
                    <a:pt x="20639" y="7037"/>
                    <a:pt x="16796" y="3015"/>
                  </a:cubicBezTo>
                  <a:cubicBezTo>
                    <a:pt x="14875" y="1004"/>
                    <a:pt x="12357" y="0"/>
                    <a:pt x="9839" y="0"/>
                  </a:cubicBezTo>
                  <a:close/>
                  <a:moveTo>
                    <a:pt x="9839" y="2310"/>
                  </a:moveTo>
                  <a:lnTo>
                    <a:pt x="16447" y="6305"/>
                  </a:lnTo>
                  <a:lnTo>
                    <a:pt x="16447" y="14288"/>
                  </a:lnTo>
                  <a:lnTo>
                    <a:pt x="9839" y="18279"/>
                  </a:lnTo>
                  <a:lnTo>
                    <a:pt x="3231" y="14288"/>
                  </a:lnTo>
                  <a:lnTo>
                    <a:pt x="3231" y="6305"/>
                  </a:lnTo>
                  <a:lnTo>
                    <a:pt x="9839" y="23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4">
              <a:extLst>
                <a:ext uri="{FF2B5EF4-FFF2-40B4-BE49-F238E27FC236}">
                  <a16:creationId xmlns:a16="http://schemas.microsoft.com/office/drawing/2014/main" xmlns="" id="{6FA8E1EE-63D8-8E4E-BDCD-0387787AA400}"/>
                </a:ext>
              </a:extLst>
            </p:cNvPr>
            <p:cNvSpPr/>
            <p:nvPr/>
          </p:nvSpPr>
          <p:spPr>
            <a:xfrm>
              <a:off x="17279018" y="6508376"/>
              <a:ext cx="3973715" cy="8830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xmlns="" id="{EA202310-0608-3B4D-B40E-9E82926D12A7}"/>
                </a:ext>
              </a:extLst>
            </p:cNvPr>
            <p:cNvSpPr/>
            <p:nvPr/>
          </p:nvSpPr>
          <p:spPr>
            <a:xfrm>
              <a:off x="17279018" y="3417786"/>
              <a:ext cx="3973715" cy="3973614"/>
            </a:xfrm>
            <a:custGeom>
              <a:avLst/>
              <a:gdLst>
                <a:gd name="connsiteX0" fmla="*/ 0 w 3973715"/>
                <a:gd name="connsiteY0" fmla="*/ 1987861 h 3973614"/>
                <a:gd name="connsiteX1" fmla="*/ 9043 w 3973715"/>
                <a:gd name="connsiteY1" fmla="*/ 2177223 h 3973614"/>
                <a:gd name="connsiteX2" fmla="*/ 581974 w 3973715"/>
                <a:gd name="connsiteY2" fmla="*/ 3391608 h 3973614"/>
                <a:gd name="connsiteX3" fmla="*/ 1796390 w 3973715"/>
                <a:gd name="connsiteY3" fmla="*/ 3964520 h 3973614"/>
                <a:gd name="connsiteX4" fmla="*/ 1986830 w 3973715"/>
                <a:gd name="connsiteY4" fmla="*/ 3973614 h 3973614"/>
                <a:gd name="connsiteX5" fmla="*/ 0 w 3973715"/>
                <a:gd name="connsiteY5" fmla="*/ 3973614 h 3973614"/>
                <a:gd name="connsiteX6" fmla="*/ 1986832 w 3973715"/>
                <a:gd name="connsiteY6" fmla="*/ 445789 h 3973614"/>
                <a:gd name="connsiteX7" fmla="*/ 3321214 w 3973715"/>
                <a:gd name="connsiteY7" fmla="*/ 1216587 h 3973614"/>
                <a:gd name="connsiteX8" fmla="*/ 3321214 w 3973715"/>
                <a:gd name="connsiteY8" fmla="*/ 2756833 h 3973614"/>
                <a:gd name="connsiteX9" fmla="*/ 1986832 w 3973715"/>
                <a:gd name="connsiteY9" fmla="*/ 3526859 h 3973614"/>
                <a:gd name="connsiteX10" fmla="*/ 652449 w 3973715"/>
                <a:gd name="connsiteY10" fmla="*/ 2756833 h 3973614"/>
                <a:gd name="connsiteX11" fmla="*/ 652449 w 3973715"/>
                <a:gd name="connsiteY11" fmla="*/ 1216587 h 3973614"/>
                <a:gd name="connsiteX12" fmla="*/ 0 w 3973715"/>
                <a:gd name="connsiteY12" fmla="*/ 0 h 3973614"/>
                <a:gd name="connsiteX13" fmla="*/ 3973715 w 3973715"/>
                <a:gd name="connsiteY13" fmla="*/ 0 h 3973614"/>
                <a:gd name="connsiteX14" fmla="*/ 3973715 w 3973715"/>
                <a:gd name="connsiteY14" fmla="*/ 3973614 h 3973614"/>
                <a:gd name="connsiteX15" fmla="*/ 1986833 w 3973715"/>
                <a:gd name="connsiteY15" fmla="*/ 3973614 h 3973614"/>
                <a:gd name="connsiteX16" fmla="*/ 2177273 w 3973715"/>
                <a:gd name="connsiteY16" fmla="*/ 3964520 h 3973614"/>
                <a:gd name="connsiteX17" fmla="*/ 3391689 w 3973715"/>
                <a:gd name="connsiteY17" fmla="*/ 3391608 h 3973614"/>
                <a:gd name="connsiteX18" fmla="*/ 3391689 w 3973715"/>
                <a:gd name="connsiteY18" fmla="*/ 581812 h 3973614"/>
                <a:gd name="connsiteX19" fmla="*/ 1986832 w 3973715"/>
                <a:gd name="connsiteY19" fmla="*/ 96 h 3973614"/>
                <a:gd name="connsiteX20" fmla="*/ 581974 w 3973715"/>
                <a:gd name="connsiteY20" fmla="*/ 581812 h 3973614"/>
                <a:gd name="connsiteX21" fmla="*/ 9043 w 3973715"/>
                <a:gd name="connsiteY21" fmla="*/ 1796340 h 3973614"/>
                <a:gd name="connsiteX22" fmla="*/ 0 w 3973715"/>
                <a:gd name="connsiteY22" fmla="*/ 1985704 h 397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73715" h="3973614">
                  <a:moveTo>
                    <a:pt x="0" y="1987861"/>
                  </a:moveTo>
                  <a:lnTo>
                    <a:pt x="9043" y="2177223"/>
                  </a:lnTo>
                  <a:cubicBezTo>
                    <a:pt x="51482" y="2620482"/>
                    <a:pt x="242459" y="3052189"/>
                    <a:pt x="581974" y="3391608"/>
                  </a:cubicBezTo>
                  <a:cubicBezTo>
                    <a:pt x="921401" y="3731112"/>
                    <a:pt x="1353127" y="3922082"/>
                    <a:pt x="1796390" y="3964520"/>
                  </a:cubicBezTo>
                  <a:lnTo>
                    <a:pt x="1986830" y="3973614"/>
                  </a:lnTo>
                  <a:lnTo>
                    <a:pt x="0" y="3973614"/>
                  </a:lnTo>
                  <a:close/>
                  <a:moveTo>
                    <a:pt x="1986832" y="445789"/>
                  </a:moveTo>
                  <a:lnTo>
                    <a:pt x="3321214" y="1216587"/>
                  </a:lnTo>
                  <a:lnTo>
                    <a:pt x="3321214" y="2756833"/>
                  </a:lnTo>
                  <a:lnTo>
                    <a:pt x="1986832" y="3526859"/>
                  </a:lnTo>
                  <a:lnTo>
                    <a:pt x="652449" y="2756833"/>
                  </a:lnTo>
                  <a:lnTo>
                    <a:pt x="652449" y="1216587"/>
                  </a:lnTo>
                  <a:close/>
                  <a:moveTo>
                    <a:pt x="0" y="0"/>
                  </a:moveTo>
                  <a:lnTo>
                    <a:pt x="3973715" y="0"/>
                  </a:lnTo>
                  <a:lnTo>
                    <a:pt x="3973715" y="3973614"/>
                  </a:lnTo>
                  <a:lnTo>
                    <a:pt x="1986833" y="3973614"/>
                  </a:lnTo>
                  <a:lnTo>
                    <a:pt x="2177273" y="3964520"/>
                  </a:lnTo>
                  <a:cubicBezTo>
                    <a:pt x="2620536" y="3922082"/>
                    <a:pt x="3052262" y="3731112"/>
                    <a:pt x="3391689" y="3391608"/>
                  </a:cubicBezTo>
                  <a:cubicBezTo>
                    <a:pt x="4167723" y="2615793"/>
                    <a:pt x="4167723" y="1357820"/>
                    <a:pt x="3391689" y="581812"/>
                  </a:cubicBezTo>
                  <a:cubicBezTo>
                    <a:pt x="3003773" y="193809"/>
                    <a:pt x="2495302" y="96"/>
                    <a:pt x="1986832" y="96"/>
                  </a:cubicBezTo>
                  <a:cubicBezTo>
                    <a:pt x="1478361" y="96"/>
                    <a:pt x="969890" y="193809"/>
                    <a:pt x="581974" y="581812"/>
                  </a:cubicBezTo>
                  <a:cubicBezTo>
                    <a:pt x="242459" y="921316"/>
                    <a:pt x="51482" y="1353070"/>
                    <a:pt x="9043" y="1796340"/>
                  </a:cubicBezTo>
                  <a:lnTo>
                    <a:pt x="0" y="1985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6">
            <a:extLst>
              <a:ext uri="{FF2B5EF4-FFF2-40B4-BE49-F238E27FC236}">
                <a16:creationId xmlns:a16="http://schemas.microsoft.com/office/drawing/2014/main" xmlns="" id="{B1E81ADD-A261-854A-B396-2082C535E6FA}"/>
              </a:ext>
            </a:extLst>
          </p:cNvPr>
          <p:cNvGrpSpPr/>
          <p:nvPr/>
        </p:nvGrpSpPr>
        <p:grpSpPr>
          <a:xfrm>
            <a:off x="9112120" y="1708893"/>
            <a:ext cx="1986934" cy="1986807"/>
            <a:chOff x="17279018" y="3417786"/>
            <a:chExt cx="3973867" cy="3973614"/>
          </a:xfrm>
        </p:grpSpPr>
        <p:sp>
          <p:nvSpPr>
            <p:cNvPr id="61" name="Shape 56013">
              <a:extLst>
                <a:ext uri="{FF2B5EF4-FFF2-40B4-BE49-F238E27FC236}">
                  <a16:creationId xmlns:a16="http://schemas.microsoft.com/office/drawing/2014/main" xmlns="" id="{E21F4402-C97D-7843-98E4-76A4E9790CD7}"/>
                </a:ext>
              </a:extLst>
            </p:cNvPr>
            <p:cNvSpPr/>
            <p:nvPr/>
          </p:nvSpPr>
          <p:spPr>
            <a:xfrm>
              <a:off x="17279018" y="3417786"/>
              <a:ext cx="3973867" cy="397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4"/>
                    <a:pt x="2882" y="3015"/>
                  </a:cubicBezTo>
                  <a:cubicBezTo>
                    <a:pt x="-961" y="7037"/>
                    <a:pt x="-961" y="13557"/>
                    <a:pt x="2882" y="17578"/>
                  </a:cubicBezTo>
                  <a:cubicBezTo>
                    <a:pt x="6724" y="21600"/>
                    <a:pt x="12954" y="21600"/>
                    <a:pt x="16796" y="17578"/>
                  </a:cubicBezTo>
                  <a:cubicBezTo>
                    <a:pt x="20639" y="13557"/>
                    <a:pt x="20639" y="7037"/>
                    <a:pt x="16796" y="3015"/>
                  </a:cubicBezTo>
                  <a:cubicBezTo>
                    <a:pt x="14875" y="1004"/>
                    <a:pt x="12357" y="0"/>
                    <a:pt x="9839" y="0"/>
                  </a:cubicBezTo>
                  <a:close/>
                  <a:moveTo>
                    <a:pt x="9839" y="2310"/>
                  </a:moveTo>
                  <a:lnTo>
                    <a:pt x="16447" y="6305"/>
                  </a:lnTo>
                  <a:lnTo>
                    <a:pt x="16447" y="14288"/>
                  </a:lnTo>
                  <a:lnTo>
                    <a:pt x="9839" y="18279"/>
                  </a:lnTo>
                  <a:lnTo>
                    <a:pt x="3231" y="14288"/>
                  </a:lnTo>
                  <a:lnTo>
                    <a:pt x="3231" y="6305"/>
                  </a:lnTo>
                  <a:lnTo>
                    <a:pt x="9839" y="23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58">
              <a:extLst>
                <a:ext uri="{FF2B5EF4-FFF2-40B4-BE49-F238E27FC236}">
                  <a16:creationId xmlns:a16="http://schemas.microsoft.com/office/drawing/2014/main" xmlns="" id="{DEF8097F-CD84-294E-AE40-B786D60A2B04}"/>
                </a:ext>
              </a:extLst>
            </p:cNvPr>
            <p:cNvSpPr/>
            <p:nvPr/>
          </p:nvSpPr>
          <p:spPr>
            <a:xfrm>
              <a:off x="17279018" y="4733364"/>
              <a:ext cx="3973715" cy="26580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xmlns="" id="{7183BF0F-7E59-5547-B1FB-BA020442EC38}"/>
                </a:ext>
              </a:extLst>
            </p:cNvPr>
            <p:cNvSpPr/>
            <p:nvPr/>
          </p:nvSpPr>
          <p:spPr>
            <a:xfrm>
              <a:off x="17279018" y="3417786"/>
              <a:ext cx="3973715" cy="3973614"/>
            </a:xfrm>
            <a:custGeom>
              <a:avLst/>
              <a:gdLst>
                <a:gd name="connsiteX0" fmla="*/ 0 w 3973715"/>
                <a:gd name="connsiteY0" fmla="*/ 1987861 h 3973614"/>
                <a:gd name="connsiteX1" fmla="*/ 9043 w 3973715"/>
                <a:gd name="connsiteY1" fmla="*/ 2177223 h 3973614"/>
                <a:gd name="connsiteX2" fmla="*/ 581974 w 3973715"/>
                <a:gd name="connsiteY2" fmla="*/ 3391608 h 3973614"/>
                <a:gd name="connsiteX3" fmla="*/ 1796390 w 3973715"/>
                <a:gd name="connsiteY3" fmla="*/ 3964520 h 3973614"/>
                <a:gd name="connsiteX4" fmla="*/ 1986830 w 3973715"/>
                <a:gd name="connsiteY4" fmla="*/ 3973614 h 3973614"/>
                <a:gd name="connsiteX5" fmla="*/ 0 w 3973715"/>
                <a:gd name="connsiteY5" fmla="*/ 3973614 h 3973614"/>
                <a:gd name="connsiteX6" fmla="*/ 1986832 w 3973715"/>
                <a:gd name="connsiteY6" fmla="*/ 445789 h 3973614"/>
                <a:gd name="connsiteX7" fmla="*/ 3321214 w 3973715"/>
                <a:gd name="connsiteY7" fmla="*/ 1216587 h 3973614"/>
                <a:gd name="connsiteX8" fmla="*/ 3321214 w 3973715"/>
                <a:gd name="connsiteY8" fmla="*/ 2756833 h 3973614"/>
                <a:gd name="connsiteX9" fmla="*/ 1986832 w 3973715"/>
                <a:gd name="connsiteY9" fmla="*/ 3526859 h 3973614"/>
                <a:gd name="connsiteX10" fmla="*/ 652449 w 3973715"/>
                <a:gd name="connsiteY10" fmla="*/ 2756833 h 3973614"/>
                <a:gd name="connsiteX11" fmla="*/ 652449 w 3973715"/>
                <a:gd name="connsiteY11" fmla="*/ 1216587 h 3973614"/>
                <a:gd name="connsiteX12" fmla="*/ 0 w 3973715"/>
                <a:gd name="connsiteY12" fmla="*/ 0 h 3973614"/>
                <a:gd name="connsiteX13" fmla="*/ 3973715 w 3973715"/>
                <a:gd name="connsiteY13" fmla="*/ 0 h 3973614"/>
                <a:gd name="connsiteX14" fmla="*/ 3973715 w 3973715"/>
                <a:gd name="connsiteY14" fmla="*/ 3973614 h 3973614"/>
                <a:gd name="connsiteX15" fmla="*/ 1986833 w 3973715"/>
                <a:gd name="connsiteY15" fmla="*/ 3973614 h 3973614"/>
                <a:gd name="connsiteX16" fmla="*/ 2177273 w 3973715"/>
                <a:gd name="connsiteY16" fmla="*/ 3964520 h 3973614"/>
                <a:gd name="connsiteX17" fmla="*/ 3391689 w 3973715"/>
                <a:gd name="connsiteY17" fmla="*/ 3391608 h 3973614"/>
                <a:gd name="connsiteX18" fmla="*/ 3391689 w 3973715"/>
                <a:gd name="connsiteY18" fmla="*/ 581812 h 3973614"/>
                <a:gd name="connsiteX19" fmla="*/ 1986832 w 3973715"/>
                <a:gd name="connsiteY19" fmla="*/ 96 h 3973614"/>
                <a:gd name="connsiteX20" fmla="*/ 581974 w 3973715"/>
                <a:gd name="connsiteY20" fmla="*/ 581812 h 3973614"/>
                <a:gd name="connsiteX21" fmla="*/ 9043 w 3973715"/>
                <a:gd name="connsiteY21" fmla="*/ 1796340 h 3973614"/>
                <a:gd name="connsiteX22" fmla="*/ 0 w 3973715"/>
                <a:gd name="connsiteY22" fmla="*/ 1985704 h 397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73715" h="3973614">
                  <a:moveTo>
                    <a:pt x="0" y="1987861"/>
                  </a:moveTo>
                  <a:lnTo>
                    <a:pt x="9043" y="2177223"/>
                  </a:lnTo>
                  <a:cubicBezTo>
                    <a:pt x="51482" y="2620482"/>
                    <a:pt x="242459" y="3052189"/>
                    <a:pt x="581974" y="3391608"/>
                  </a:cubicBezTo>
                  <a:cubicBezTo>
                    <a:pt x="921401" y="3731112"/>
                    <a:pt x="1353127" y="3922082"/>
                    <a:pt x="1796390" y="3964520"/>
                  </a:cubicBezTo>
                  <a:lnTo>
                    <a:pt x="1986830" y="3973614"/>
                  </a:lnTo>
                  <a:lnTo>
                    <a:pt x="0" y="3973614"/>
                  </a:lnTo>
                  <a:close/>
                  <a:moveTo>
                    <a:pt x="1986832" y="445789"/>
                  </a:moveTo>
                  <a:lnTo>
                    <a:pt x="3321214" y="1216587"/>
                  </a:lnTo>
                  <a:lnTo>
                    <a:pt x="3321214" y="2756833"/>
                  </a:lnTo>
                  <a:lnTo>
                    <a:pt x="1986832" y="3526859"/>
                  </a:lnTo>
                  <a:lnTo>
                    <a:pt x="652449" y="2756833"/>
                  </a:lnTo>
                  <a:lnTo>
                    <a:pt x="652449" y="1216587"/>
                  </a:lnTo>
                  <a:close/>
                  <a:moveTo>
                    <a:pt x="0" y="0"/>
                  </a:moveTo>
                  <a:lnTo>
                    <a:pt x="3973715" y="0"/>
                  </a:lnTo>
                  <a:lnTo>
                    <a:pt x="3973715" y="3973614"/>
                  </a:lnTo>
                  <a:lnTo>
                    <a:pt x="1986833" y="3973614"/>
                  </a:lnTo>
                  <a:lnTo>
                    <a:pt x="2177273" y="3964520"/>
                  </a:lnTo>
                  <a:cubicBezTo>
                    <a:pt x="2620536" y="3922082"/>
                    <a:pt x="3052262" y="3731112"/>
                    <a:pt x="3391689" y="3391608"/>
                  </a:cubicBezTo>
                  <a:cubicBezTo>
                    <a:pt x="4167723" y="2615793"/>
                    <a:pt x="4167723" y="1357820"/>
                    <a:pt x="3391689" y="581812"/>
                  </a:cubicBezTo>
                  <a:cubicBezTo>
                    <a:pt x="3003773" y="193809"/>
                    <a:pt x="2495302" y="96"/>
                    <a:pt x="1986832" y="96"/>
                  </a:cubicBezTo>
                  <a:cubicBezTo>
                    <a:pt x="1478361" y="96"/>
                    <a:pt x="969890" y="193809"/>
                    <a:pt x="581974" y="581812"/>
                  </a:cubicBezTo>
                  <a:cubicBezTo>
                    <a:pt x="242459" y="921316"/>
                    <a:pt x="51482" y="1353070"/>
                    <a:pt x="9043" y="1796340"/>
                  </a:cubicBezTo>
                  <a:lnTo>
                    <a:pt x="0" y="1985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9D3C1AC-267B-354E-959A-ABFB7195D0B1}"/>
              </a:ext>
            </a:extLst>
          </p:cNvPr>
          <p:cNvSpPr txBox="1"/>
          <p:nvPr/>
        </p:nvSpPr>
        <p:spPr>
          <a:xfrm>
            <a:off x="1384899" y="4747661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xmlns="" id="{3AE3E8EE-4618-6149-AD05-2C0218647A35}"/>
              </a:ext>
            </a:extLst>
          </p:cNvPr>
          <p:cNvSpPr txBox="1">
            <a:spLocks/>
          </p:cNvSpPr>
          <p:nvPr/>
        </p:nvSpPr>
        <p:spPr>
          <a:xfrm>
            <a:off x="849737" y="5116237"/>
            <a:ext cx="2473275" cy="8025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ACC0C85-2BE4-1B47-B9D6-EA31F09ED486}"/>
              </a:ext>
            </a:extLst>
          </p:cNvPr>
          <p:cNvSpPr txBox="1"/>
          <p:nvPr/>
        </p:nvSpPr>
        <p:spPr>
          <a:xfrm>
            <a:off x="1532376" y="4087326"/>
            <a:ext cx="110799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A6D69DF-EE8A-5D44-B537-DB9E3E164487}"/>
              </a:ext>
            </a:extLst>
          </p:cNvPr>
          <p:cNvSpPr txBox="1"/>
          <p:nvPr/>
        </p:nvSpPr>
        <p:spPr>
          <a:xfrm>
            <a:off x="4058033" y="4747661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xmlns="" id="{B9B97724-D2C8-1942-98E1-A910FE6D083D}"/>
              </a:ext>
            </a:extLst>
          </p:cNvPr>
          <p:cNvSpPr txBox="1">
            <a:spLocks/>
          </p:cNvSpPr>
          <p:nvPr/>
        </p:nvSpPr>
        <p:spPr>
          <a:xfrm>
            <a:off x="3522871" y="5116237"/>
            <a:ext cx="2473275" cy="8025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E764427-EB58-FB4A-90F2-B50AE6E190C5}"/>
              </a:ext>
            </a:extLst>
          </p:cNvPr>
          <p:cNvSpPr txBox="1"/>
          <p:nvPr/>
        </p:nvSpPr>
        <p:spPr>
          <a:xfrm>
            <a:off x="4205510" y="4087326"/>
            <a:ext cx="110799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560F59D-F5D1-F945-9F0E-545C88803297}"/>
              </a:ext>
            </a:extLst>
          </p:cNvPr>
          <p:cNvSpPr txBox="1"/>
          <p:nvPr/>
        </p:nvSpPr>
        <p:spPr>
          <a:xfrm>
            <a:off x="6731091" y="4747661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xmlns="" id="{86D6AEC8-B2B8-DD4D-8D43-2384D221B97C}"/>
              </a:ext>
            </a:extLst>
          </p:cNvPr>
          <p:cNvSpPr txBox="1">
            <a:spLocks/>
          </p:cNvSpPr>
          <p:nvPr/>
        </p:nvSpPr>
        <p:spPr>
          <a:xfrm>
            <a:off x="6195929" y="5116237"/>
            <a:ext cx="2473275" cy="8025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219DC49-500F-0140-9221-7B9EA6F9F909}"/>
              </a:ext>
            </a:extLst>
          </p:cNvPr>
          <p:cNvSpPr txBox="1"/>
          <p:nvPr/>
        </p:nvSpPr>
        <p:spPr>
          <a:xfrm>
            <a:off x="6878568" y="4087326"/>
            <a:ext cx="110799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88D92B6-14A9-F444-9690-373549A28774}"/>
              </a:ext>
            </a:extLst>
          </p:cNvPr>
          <p:cNvSpPr txBox="1"/>
          <p:nvPr/>
        </p:nvSpPr>
        <p:spPr>
          <a:xfrm>
            <a:off x="9404073" y="4747661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</a:t>
            </a: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xmlns="" id="{EAC69515-EBCD-EC4C-9858-4913B9F74B4E}"/>
              </a:ext>
            </a:extLst>
          </p:cNvPr>
          <p:cNvSpPr txBox="1">
            <a:spLocks/>
          </p:cNvSpPr>
          <p:nvPr/>
        </p:nvSpPr>
        <p:spPr>
          <a:xfrm>
            <a:off x="8868911" y="5116237"/>
            <a:ext cx="2473275" cy="80259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64CA31F-0246-6B48-A1AF-C3DD7B02D933}"/>
              </a:ext>
            </a:extLst>
          </p:cNvPr>
          <p:cNvSpPr txBox="1"/>
          <p:nvPr/>
        </p:nvSpPr>
        <p:spPr>
          <a:xfrm>
            <a:off x="9551550" y="4087326"/>
            <a:ext cx="110799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A39CA5EB-1E4B-7D43-90CB-7A500A1057B0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xmlns="" id="{0A00D8C8-6906-F44B-AD1E-B6B3DC812995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78" name="Прямоугольник 77">
                <a:extLst>
                  <a:ext uri="{FF2B5EF4-FFF2-40B4-BE49-F238E27FC236}">
                    <a16:creationId xmlns:a16="http://schemas.microsoft.com/office/drawing/2014/main" xmlns="" id="{59EE642E-2FAE-7044-8BC3-4C0A2D89C399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F8953DF5-8129-6F44-A557-498E93CB987C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xmlns="" id="{F3B9634E-C77D-9549-B0B9-C2401725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80" name="Номер слайда 3">
            <a:extLst>
              <a:ext uri="{FF2B5EF4-FFF2-40B4-BE49-F238E27FC236}">
                <a16:creationId xmlns:a16="http://schemas.microsoft.com/office/drawing/2014/main" xmlns="" id="{557313F5-503E-9A4E-B07F-52B9AA54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6541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730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3358</Words>
  <Application>Microsoft Office PowerPoint</Application>
  <PresentationFormat>Произвольный</PresentationFormat>
  <Paragraphs>393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Буланов</dc:creator>
  <cp:lastModifiedBy>Александра В. Мартьянова</cp:lastModifiedBy>
  <cp:revision>45</cp:revision>
  <dcterms:created xsi:type="dcterms:W3CDTF">2021-04-06T08:51:45Z</dcterms:created>
  <dcterms:modified xsi:type="dcterms:W3CDTF">2021-04-12T12:28:17Z</dcterms:modified>
</cp:coreProperties>
</file>