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8" r:id="rId4"/>
    <p:sldId id="269" r:id="rId5"/>
    <p:sldId id="261" r:id="rId6"/>
    <p:sldId id="270" r:id="rId7"/>
    <p:sldId id="272" r:id="rId8"/>
    <p:sldId id="278" r:id="rId9"/>
    <p:sldId id="271" r:id="rId10"/>
    <p:sldId id="283" r:id="rId11"/>
    <p:sldId id="282" r:id="rId12"/>
    <p:sldId id="273" r:id="rId13"/>
    <p:sldId id="274" r:id="rId14"/>
    <p:sldId id="277" r:id="rId15"/>
    <p:sldId id="280" r:id="rId16"/>
    <p:sldId id="284" r:id="rId17"/>
    <p:sldId id="281" r:id="rId18"/>
    <p:sldId id="257" r:id="rId19"/>
    <p:sldId id="279" r:id="rId20"/>
    <p:sldId id="264" r:id="rId21"/>
    <p:sldId id="258" r:id="rId2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27" userDrawn="1">
          <p15:clr>
            <a:srgbClr val="A4A3A4"/>
          </p15:clr>
        </p15:guide>
        <p15:guide id="2" pos="551" userDrawn="1">
          <p15:clr>
            <a:srgbClr val="A4A3A4"/>
          </p15:clr>
        </p15:guide>
        <p15:guide id="3" pos="5155" userDrawn="1">
          <p15:clr>
            <a:srgbClr val="A4A3A4"/>
          </p15:clr>
        </p15:guide>
        <p15:guide id="4" orient="horz" pos="4020" userDrawn="1">
          <p15:clr>
            <a:srgbClr val="A4A3A4"/>
          </p15:clr>
        </p15:guide>
        <p15:guide id="5" pos="2910" userDrawn="1">
          <p15:clr>
            <a:srgbClr val="A4A3A4"/>
          </p15:clr>
        </p15:guide>
        <p15:guide id="6" pos="665" userDrawn="1">
          <p15:clr>
            <a:srgbClr val="A4A3A4"/>
          </p15:clr>
        </p15:guide>
        <p15:guide id="7" pos="2525" userDrawn="1">
          <p15:clr>
            <a:srgbClr val="A4A3A4"/>
          </p15:clr>
        </p15:guide>
        <p15:guide id="8" pos="4747" userDrawn="1">
          <p15:clr>
            <a:srgbClr val="A4A3A4"/>
          </p15:clr>
        </p15:guide>
        <p15:guide id="9" pos="701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2E2D"/>
    <a:srgbClr val="8CBA9D"/>
    <a:srgbClr val="314D2C"/>
    <a:srgbClr val="5A8F92"/>
    <a:srgbClr val="1B5A58"/>
    <a:srgbClr val="10484C"/>
    <a:srgbClr val="D5FBFF"/>
    <a:srgbClr val="5E8D66"/>
    <a:srgbClr val="F3FEFF"/>
    <a:srgbClr val="5E94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8" y="331"/>
      </p:cViewPr>
      <p:guideLst>
        <p:guide orient="horz" pos="2727"/>
        <p:guide pos="551"/>
        <p:guide pos="5155"/>
        <p:guide orient="horz" pos="4020"/>
        <p:guide pos="2910"/>
        <p:guide pos="665"/>
        <p:guide pos="2525"/>
        <p:guide pos="4747"/>
        <p:guide pos="701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dirty="0">
                <a:latin typeface="Tilda Sans Medium" panose="020B0502020204020303" pitchFamily="34" charset="0"/>
              </a:rPr>
              <a:t>Данные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Продажи</c:v>
                </c:pt>
              </c:strCache>
            </c:strRef>
          </c:tx>
          <c:explosion val="5"/>
          <c:dPt>
            <c:idx val="0"/>
            <c:bubble3D val="0"/>
            <c:spPr>
              <a:solidFill>
                <a:schemeClr val="accent6">
                  <a:shade val="58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180-424F-833C-653320B1276E}"/>
              </c:ext>
            </c:extLst>
          </c:dPt>
          <c:dPt>
            <c:idx val="1"/>
            <c:bubble3D val="0"/>
            <c:spPr>
              <a:solidFill>
                <a:schemeClr val="accent6">
                  <a:shade val="8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180-424F-833C-653320B1276E}"/>
              </c:ext>
            </c:extLst>
          </c:dPt>
          <c:dPt>
            <c:idx val="2"/>
            <c:bubble3D val="0"/>
            <c:spPr>
              <a:solidFill>
                <a:schemeClr val="accent6">
                  <a:tint val="8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180-424F-833C-653320B1276E}"/>
              </c:ext>
            </c:extLst>
          </c:dPt>
          <c:dPt>
            <c:idx val="3"/>
            <c:bubble3D val="0"/>
            <c:spPr>
              <a:solidFill>
                <a:schemeClr val="accent6">
                  <a:tint val="58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180-424F-833C-653320B1276E}"/>
              </c:ext>
            </c:extLst>
          </c:dPt>
          <c:cat>
            <c:strRef>
              <c:f>Лист1!$A$2:$A$5</c:f>
              <c:strCache>
                <c:ptCount val="4"/>
                <c:pt idx="0">
                  <c:v>Кв. 1</c:v>
                </c:pt>
                <c:pt idx="1">
                  <c:v>Кв. 2</c:v>
                </c:pt>
                <c:pt idx="2">
                  <c:v>Кв. 3</c:v>
                </c:pt>
                <c:pt idx="3">
                  <c:v>Кв. 4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A69-45C1-B451-B40D792B52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Tilda Sans Medium" panose="020B0502020204020303" pitchFamily="34" charset="0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ru-RU" dirty="0">
                <a:latin typeface="Tilda Sans Medium" panose="020B0502020204020303" pitchFamily="34" charset="0"/>
              </a:rPr>
              <a:t>Значения </a:t>
            </a:r>
            <a:r>
              <a:rPr lang="en-US" dirty="0">
                <a:latin typeface="Tilda Sans Medium" panose="020B0502020204020303" pitchFamily="34" charset="0"/>
              </a:rPr>
              <a:t>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ubbleChart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Значения Y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gradFill flip="none" rotWithShape="1">
                <a:gsLst>
                  <a:gs pos="0">
                    <a:srgbClr val="1B5A58">
                      <a:shade val="30000"/>
                      <a:satMod val="115000"/>
                    </a:srgbClr>
                  </a:gs>
                  <a:gs pos="50000">
                    <a:srgbClr val="1B5A58">
                      <a:shade val="67500"/>
                      <a:satMod val="115000"/>
                    </a:srgbClr>
                  </a:gs>
                  <a:gs pos="100000">
                    <a:srgbClr val="1B5A58">
                      <a:shade val="100000"/>
                      <a:satMod val="115000"/>
                    </a:srgbClr>
                  </a:gs>
                </a:gsLst>
                <a:lin ang="2700000" scaled="1"/>
                <a:tileRect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FF3C-4118-83B9-D0831BDE595F}"/>
              </c:ext>
            </c:extLst>
          </c:dPt>
          <c:dPt>
            <c:idx val="2"/>
            <c:invertIfNegative val="0"/>
            <c:bubble3D val="0"/>
            <c:spPr>
              <a:solidFill>
                <a:srgbClr val="8CBA9D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FF3C-4118-83B9-D0831BDE595F}"/>
              </c:ext>
            </c:extLst>
          </c:dPt>
          <c:xVal>
            <c:numRef>
              <c:f>Лист1!$A$2:$A$4</c:f>
              <c:numCache>
                <c:formatCode>General</c:formatCode>
                <c:ptCount val="3"/>
                <c:pt idx="0">
                  <c:v>0.7</c:v>
                </c:pt>
                <c:pt idx="1">
                  <c:v>1.8</c:v>
                </c:pt>
                <c:pt idx="2">
                  <c:v>2.6</c:v>
                </c:pt>
              </c:numCache>
            </c:numRef>
          </c:xVal>
          <c:yVal>
            <c:numRef>
              <c:f>Лист1!$B$2:$B$4</c:f>
              <c:numCache>
                <c:formatCode>General</c:formatCode>
                <c:ptCount val="3"/>
                <c:pt idx="0">
                  <c:v>2.7</c:v>
                </c:pt>
                <c:pt idx="1">
                  <c:v>3.2</c:v>
                </c:pt>
                <c:pt idx="2">
                  <c:v>0.8</c:v>
                </c:pt>
              </c:numCache>
            </c:numRef>
          </c:yVal>
          <c:bubbleSize>
            <c:numRef>
              <c:f>Лист1!$C$2:$C$4</c:f>
              <c:numCache>
                <c:formatCode>General</c:formatCode>
                <c:ptCount val="3"/>
                <c:pt idx="0">
                  <c:v>10</c:v>
                </c:pt>
                <c:pt idx="1">
                  <c:v>4</c:v>
                </c:pt>
                <c:pt idx="2">
                  <c:v>8</c:v>
                </c:pt>
              </c:numCache>
            </c:numRef>
          </c:bubbleSize>
          <c:bubble3D val="0"/>
          <c:extLst>
            <c:ext xmlns:c16="http://schemas.microsoft.com/office/drawing/2014/chart" uri="{C3380CC4-5D6E-409C-BE32-E72D297353CC}">
              <c16:uniqueId val="{00000000-FF3C-4118-83B9-D0831BDE59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bubbleScale val="100"/>
        <c:showNegBubbles val="0"/>
        <c:axId val="426340559"/>
        <c:axId val="426345551"/>
      </c:bubbleChart>
      <c:valAx>
        <c:axId val="42634055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26345551"/>
        <c:crosses val="autoZero"/>
        <c:crossBetween val="midCat"/>
      </c:valAx>
      <c:valAx>
        <c:axId val="4263455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26340559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2.xml><?xml version="1.0" encoding="utf-8"?>
<cs:colorStyle xmlns:cs="http://schemas.microsoft.com/office/drawing/2012/chartStyle" xmlns:a="http://schemas.openxmlformats.org/drawingml/2006/main" meth="withinLinearReversed" id="26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2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2"/>
    <cs:fontRef idx="minor">
      <a:schemeClr val="tx2"/>
    </cs:fontRef>
    <cs:spPr>
      <a:ln w="9525">
        <a:solidFill>
          <a:schemeClr val="phClr"/>
        </a:solidFill>
        <a:round/>
      </a:ln>
    </cs:spPr>
  </cs:dataPointMarker>
  <cs:dataPointMarkerLayout symbol="circle" size="5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spPr>
      <a:ln>
        <a:solidFill>
          <a:schemeClr val="tx2">
            <a:lumMod val="40000"/>
            <a:lumOff val="60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C098BC2-6686-4906-801E-43C6B13205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120050B-42BE-4D65-982F-ECC44A65DE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686A5B8-A964-45FB-BC23-9A22260EE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542CA99-C011-491E-BD0B-8D3500CF4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9E9DF97-3D90-4C24-BE31-A57846A06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36233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1572EDB-AA81-4151-A968-64F11BC30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88C5565-A365-4D01-BC05-3F28A42BC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FA371A8-E0D8-4AE5-9196-AF42BE939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9680EDE-A3E6-4971-B08C-4B4C2F322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25B2E67-079C-4053-A3FC-8E3465E3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4577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FAB4132-BCB1-4835-AA4F-4D1FCDA0B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79868E9A-6391-4D9F-BD4A-C44DA1BC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F3DB838-D143-490C-ABBA-27A9DBBCA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8C4C551-CEA4-4610-95B2-AC20B0D59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3850CD-7C91-40CF-A8AA-7626A2B0D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5570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61202BD-E52B-4A11-BC2D-89A6518DA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A710CEF-E010-4FC8-BD09-634340F742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A947BE0D-C9BE-4FFB-BF3B-B98D83E67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A1138ADD-3BF3-47E5-9047-5524FA0C4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B0E5D38-E03F-43F3-A395-827FA04E7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E884ABB-A355-493E-81C0-B6617D590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4061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4359C7D-628B-4F40-92BF-3797C63DD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00F3D7B-5AC5-447E-A7F1-ECE5CEDC2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68449EB8-4D63-4E2B-B9C3-33D91C6946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DA5C7BAC-EC97-487B-9B32-6E3637D34F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CC388F5C-A047-4BCB-8B2A-BB8FF29B4D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E75E7BB1-3A02-4C53-BE2E-39B1C9366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F7031141-FE27-49E2-88C2-823BBB067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B0E84A38-97F8-4959-8EBF-A2DBBE026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96318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1837DA-0E80-46AD-B8E5-94BF65939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899DD0BC-C4E1-42A9-8C1B-5889FE70E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639E76A8-46A3-4AEE-A984-FB4834682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B2FA638-B774-4993-9292-3FA69D56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49022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C73655F8-AB79-4EC9-A51A-2D7FC9B47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D6C58888-76BB-454D-A9B6-01FCA0552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5DEFC5C-D1B9-42E1-BFDB-B3AB56196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62022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6E40282-8367-483B-A44C-ADF944767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EE2352E-D95C-4146-A03D-46B649987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54D76051-0F78-40B7-9762-7405CF4215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98E93EEC-7874-4591-B39F-89F6F5E96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1322EF48-25A4-4FF3-AE63-D448346F8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E214E3F-793A-4ED2-B628-9DDF2555A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11786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5B67AB8-B0E4-479F-84E9-CD25ABF0B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D56C570D-99C4-4212-93C1-D6A1027A3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485794A6-6C83-4322-89EC-4704A38C2E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48CFA365-61F4-45C7-A2BC-5500A0A51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C077A1E7-CEAA-4E5B-99AF-5D248CEE5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BB89B5ED-DD2E-4F07-A947-828757A0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37220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C4ECEFF-9E3F-4045-B1D1-81465AD9E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6BDBAA18-1BF2-41D3-BD4C-A723DDBF1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D601019-D9BC-4E4A-A682-24841B74D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9D68458-2438-4AB2-A1F4-C4E02B68F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86A01A2-47ED-4D80-A99B-D9996EC83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43376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1210FDBD-3D22-40EE-BBAC-29A7ABD7DE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2CA51415-A2D6-4F58-B00E-218B11BE47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FB6E07C-75BE-4E3B-B74C-847AFF583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DB9E27F8-4C14-4856-AA2D-866021827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38B0A98-53C6-4834-B84D-14DC9F379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74057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C648175-E202-4D73-A945-B58C7AB23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AF1C29D-CFCF-4129-986F-79ACA299F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F72E158C-C46C-4928-8B21-4D5FEE2462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92BFEF1-BC5C-43F9-A116-772744C492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76558DC-D51B-4225-9D12-BA778FE817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93236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8.png"/><Relationship Id="rId3" Type="http://schemas.openxmlformats.org/officeDocument/2006/relationships/image" Target="../media/image2.svg"/><Relationship Id="rId7" Type="http://schemas.openxmlformats.org/officeDocument/2006/relationships/image" Target="../media/image4.png"/><Relationship Id="rId12" Type="http://schemas.microsoft.com/office/2007/relationships/hdphoto" Target="../media/hdphoto2.wdp"/><Relationship Id="rId2" Type="http://schemas.openxmlformats.org/officeDocument/2006/relationships/image" Target="../media/image1.png"/><Relationship Id="rId16" Type="http://schemas.openxmlformats.org/officeDocument/2006/relationships/image" Target="../media/image12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7.png"/><Relationship Id="rId5" Type="http://schemas.openxmlformats.org/officeDocument/2006/relationships/image" Target="../media/image4.svg"/><Relationship Id="rId15" Type="http://schemas.openxmlformats.org/officeDocument/2006/relationships/image" Target="../media/image9.pn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png"/><Relationship Id="rId14" Type="http://schemas.microsoft.com/office/2007/relationships/hdphoto" Target="../media/hdphoto3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microsoft.com/office/2007/relationships/hdphoto" Target="../media/hdphoto1.wdp"/><Relationship Id="rId12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2.wdp"/><Relationship Id="rId5" Type="http://schemas.openxmlformats.org/officeDocument/2006/relationships/image" Target="../media/image3.png"/><Relationship Id="rId15" Type="http://schemas.openxmlformats.org/officeDocument/2006/relationships/image" Target="../media/image12.svg"/><Relationship Id="rId10" Type="http://schemas.openxmlformats.org/officeDocument/2006/relationships/image" Target="../media/image7.png"/><Relationship Id="rId4" Type="http://schemas.openxmlformats.org/officeDocument/2006/relationships/image" Target="../media/image4.svg"/><Relationship Id="rId9" Type="http://schemas.openxmlformats.org/officeDocument/2006/relationships/image" Target="../media/image6.png"/><Relationship Id="rId1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microsoft.com/office/2007/relationships/hdphoto" Target="../media/hdphoto1.wdp"/><Relationship Id="rId12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2.wdp"/><Relationship Id="rId5" Type="http://schemas.openxmlformats.org/officeDocument/2006/relationships/image" Target="../media/image3.png"/><Relationship Id="rId15" Type="http://schemas.openxmlformats.org/officeDocument/2006/relationships/image" Target="../media/image12.svg"/><Relationship Id="rId10" Type="http://schemas.openxmlformats.org/officeDocument/2006/relationships/image" Target="../media/image7.png"/><Relationship Id="rId4" Type="http://schemas.openxmlformats.org/officeDocument/2006/relationships/image" Target="../media/image4.svg"/><Relationship Id="rId9" Type="http://schemas.openxmlformats.org/officeDocument/2006/relationships/image" Target="../media/image6.png"/><Relationship Id="rId1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31.svg"/><Relationship Id="rId3" Type="http://schemas.openxmlformats.org/officeDocument/2006/relationships/image" Target="../media/image13.svg"/><Relationship Id="rId7" Type="http://schemas.openxmlformats.org/officeDocument/2006/relationships/image" Target="../media/image29.svg"/><Relationship Id="rId12" Type="http://schemas.openxmlformats.org/officeDocument/2006/relationships/image" Target="../media/image22.png"/><Relationship Id="rId17" Type="http://schemas.openxmlformats.org/officeDocument/2006/relationships/image" Target="../media/image35.svg"/><Relationship Id="rId2" Type="http://schemas.openxmlformats.org/officeDocument/2006/relationships/image" Target="../media/image19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4.svg"/><Relationship Id="rId5" Type="http://schemas.openxmlformats.org/officeDocument/2006/relationships/image" Target="../media/image17.svg"/><Relationship Id="rId15" Type="http://schemas.openxmlformats.org/officeDocument/2006/relationships/image" Target="../media/image33.svg"/><Relationship Id="rId10" Type="http://schemas.openxmlformats.org/officeDocument/2006/relationships/image" Target="../media/image2.png"/><Relationship Id="rId4" Type="http://schemas.openxmlformats.org/officeDocument/2006/relationships/image" Target="../media/image20.png"/><Relationship Id="rId9" Type="http://schemas.openxmlformats.org/officeDocument/2006/relationships/image" Target="../media/image19.svg"/><Relationship Id="rId1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47.svg"/><Relationship Id="rId18" Type="http://schemas.openxmlformats.org/officeDocument/2006/relationships/image" Target="../media/image33.png"/><Relationship Id="rId3" Type="http://schemas.openxmlformats.org/officeDocument/2006/relationships/image" Target="../media/image37.svg"/><Relationship Id="rId21" Type="http://schemas.openxmlformats.org/officeDocument/2006/relationships/image" Target="../media/image55.svg"/><Relationship Id="rId7" Type="http://schemas.openxmlformats.org/officeDocument/2006/relationships/image" Target="../media/image41.svg"/><Relationship Id="rId12" Type="http://schemas.openxmlformats.org/officeDocument/2006/relationships/image" Target="../media/image30.png"/><Relationship Id="rId17" Type="http://schemas.openxmlformats.org/officeDocument/2006/relationships/image" Target="../media/image51.svg"/><Relationship Id="rId2" Type="http://schemas.openxmlformats.org/officeDocument/2006/relationships/image" Target="../media/image25.png"/><Relationship Id="rId16" Type="http://schemas.openxmlformats.org/officeDocument/2006/relationships/image" Target="../media/image32.png"/><Relationship Id="rId20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45.svg"/><Relationship Id="rId5" Type="http://schemas.openxmlformats.org/officeDocument/2006/relationships/image" Target="../media/image39.svg"/><Relationship Id="rId15" Type="http://schemas.openxmlformats.org/officeDocument/2006/relationships/image" Target="../media/image49.svg"/><Relationship Id="rId23" Type="http://schemas.openxmlformats.org/officeDocument/2006/relationships/image" Target="../media/image57.svg"/><Relationship Id="rId10" Type="http://schemas.openxmlformats.org/officeDocument/2006/relationships/image" Target="../media/image29.png"/><Relationship Id="rId19" Type="http://schemas.openxmlformats.org/officeDocument/2006/relationships/image" Target="../media/image53.svg"/><Relationship Id="rId4" Type="http://schemas.openxmlformats.org/officeDocument/2006/relationships/image" Target="../media/image26.png"/><Relationship Id="rId9" Type="http://schemas.openxmlformats.org/officeDocument/2006/relationships/image" Target="../media/image43.svg"/><Relationship Id="rId14" Type="http://schemas.openxmlformats.org/officeDocument/2006/relationships/image" Target="../media/image31.png"/><Relationship Id="rId22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77D565FD-2F6D-46DA-A74F-082346BE2A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-979713"/>
            <a:ext cx="12191999" cy="7837713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418F14-1969-4D4A-940B-B7F719990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7" y="3804783"/>
            <a:ext cx="9144000" cy="597034"/>
          </a:xfrm>
        </p:spPr>
        <p:txBody>
          <a:bodyPr anchor="t">
            <a:normAutofit fontScale="90000"/>
          </a:bodyPr>
          <a:lstStyle/>
          <a:p>
            <a:r>
              <a:rPr lang="ru-RU" sz="4000" b="1" dirty="0">
                <a:solidFill>
                  <a:schemeClr val="bg1"/>
                </a:solidFill>
                <a:latin typeface="Gros Ventre" panose="02000500000000000000" pitchFamily="2" charset="0"/>
              </a:rPr>
              <a:t>ТИТУЛЬНЫЙ СЛАЙД №1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4AEF7CAB-4534-4D13-9C9B-4DA50B1E9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47866" y="308197"/>
            <a:ext cx="1405467" cy="467686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Tilda Sans" panose="020B0502020204020303" pitchFamily="34" charset="0"/>
              </a:rPr>
              <a:t>2026</a:t>
            </a:r>
            <a:endParaRPr lang="ru-RU" sz="1800" dirty="0">
              <a:solidFill>
                <a:schemeClr val="bg1"/>
              </a:solidFill>
              <a:latin typeface="Tilda Sans" panose="020B0502020204020303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0D92D17-28CE-4DFB-8A0B-946F61D1E6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4860869" y="542040"/>
            <a:ext cx="2470259" cy="2707133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F3D01BB1-7100-465C-BC85-E7568DB9D793}"/>
              </a:ext>
            </a:extLst>
          </p:cNvPr>
          <p:cNvSpPr txBox="1">
            <a:spLocks/>
          </p:cNvSpPr>
          <p:nvPr/>
        </p:nvSpPr>
        <p:spPr>
          <a:xfrm>
            <a:off x="4803805" y="4723584"/>
            <a:ext cx="2584383" cy="46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800" dirty="0">
                <a:solidFill>
                  <a:schemeClr val="bg1"/>
                </a:solidFill>
                <a:latin typeface="Tilda Sans" panose="020B0502020204020303" pitchFamily="34" charset="0"/>
              </a:rPr>
              <a:t>Автор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25BA66E-9214-4FE9-B0D5-C256CFE6D62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319" y="6299886"/>
            <a:ext cx="1403043" cy="2857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41B68AD-E84F-4C23-802E-F3697F4FDFA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3794" y="6388320"/>
            <a:ext cx="910766" cy="20165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B2D8037-706B-4D71-AF90-2EE6EB357AD3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361" y="6241596"/>
            <a:ext cx="953524" cy="34164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5445579-E559-48B3-8CCC-921625EC0839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745" y="6244491"/>
            <a:ext cx="885405" cy="494447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976A511-1439-477E-836A-0FD139CCF35A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33000"/>
                    </a14:imgEffect>
                    <a14:imgEffect>
                      <a14:brightnessContrast bright="100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582" y="6388320"/>
            <a:ext cx="910766" cy="127059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FB70422-8C4B-4F96-A20C-5D1829CDD184}"/>
              </a:ext>
            </a:extLst>
          </p:cNvPr>
          <p:cNvPicPr>
            <a:picLocks noChangeAspect="1"/>
          </p:cNvPicPr>
          <p:nvPr/>
        </p:nvPicPr>
        <p:blipFill>
          <a:blip r:embed="rId13" cstate="hqprint">
            <a:biLevel thresh="25000"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10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412" y="6372789"/>
            <a:ext cx="910766" cy="183684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AD449449-EDDD-4D2A-AB1B-4F4E3448A107}"/>
              </a:ext>
            </a:extLst>
          </p:cNvPr>
          <p:cNvPicPr>
            <a:picLocks noChangeAspect="1"/>
          </p:cNvPicPr>
          <p:nvPr/>
        </p:nvPicPr>
        <p:blipFill>
          <a:blip r:embed="rId15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p:blipFill>
        <p:spPr>
          <a:xfrm>
            <a:off x="1490381" y="6276051"/>
            <a:ext cx="595072" cy="32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181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C726F48-0210-490C-82A6-E62FF0140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9522" y="-77002"/>
            <a:ext cx="12565737" cy="6935002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418F14-1969-4D4A-940B-B7F719990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790575"/>
            <a:ext cx="9144000" cy="597034"/>
          </a:xfrm>
        </p:spPr>
        <p:txBody>
          <a:bodyPr anchor="t">
            <a:normAutofit fontScale="90000"/>
          </a:bodyPr>
          <a:lstStyle/>
          <a:p>
            <a:r>
              <a:rPr lang="ru-RU" sz="4000" b="1" dirty="0">
                <a:solidFill>
                  <a:schemeClr val="bg1"/>
                </a:solidFill>
                <a:latin typeface="Gros Ventre" panose="02000500000000000000" pitchFamily="2" charset="0"/>
              </a:rPr>
              <a:t>ТИТУЛЬНЫЙ СЛАЙД №2</a:t>
            </a:r>
            <a:endParaRPr lang="ru-RU" sz="4000" b="1" dirty="0">
              <a:solidFill>
                <a:srgbClr val="F3FEFF"/>
              </a:solidFill>
              <a:latin typeface="Gros Ventre" panose="02000500000000000000" pitchFamily="2" charset="0"/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4AEF7CAB-4534-4D13-9C9B-4DA50B1E9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12403" y="368167"/>
            <a:ext cx="5460733" cy="467686"/>
          </a:xfrm>
        </p:spPr>
        <p:txBody>
          <a:bodyPr>
            <a:normAutofit/>
          </a:bodyPr>
          <a:lstStyle/>
          <a:p>
            <a:pPr algn="l"/>
            <a:r>
              <a:rPr lang="en-US" sz="1800" dirty="0">
                <a:solidFill>
                  <a:schemeClr val="bg1"/>
                </a:solidFill>
                <a:latin typeface="Tilda Sans" panose="020B0502020204020303" pitchFamily="34" charset="0"/>
              </a:rPr>
              <a:t>2026</a:t>
            </a:r>
            <a:endParaRPr lang="ru-RU" sz="1800" dirty="0">
              <a:solidFill>
                <a:schemeClr val="bg1"/>
              </a:solidFill>
              <a:latin typeface="Tilda Sans" panose="020B0502020204020303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0D92D17-28CE-4DFB-8A0B-946F61D1E6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5154632" y="629464"/>
            <a:ext cx="1882736" cy="2063271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982412BF-DD30-4515-BE3D-21CB7CFE1810}"/>
              </a:ext>
            </a:extLst>
          </p:cNvPr>
          <p:cNvSpPr txBox="1">
            <a:spLocks/>
          </p:cNvSpPr>
          <p:nvPr/>
        </p:nvSpPr>
        <p:spPr>
          <a:xfrm>
            <a:off x="7602189" y="5069839"/>
            <a:ext cx="2584383" cy="3575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1800" dirty="0">
                <a:solidFill>
                  <a:schemeClr val="bg1"/>
                </a:solidFill>
                <a:latin typeface="Tilda Sans" panose="020B0502020204020303" pitchFamily="34" charset="0"/>
              </a:rPr>
              <a:t>Автор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25BA66E-9214-4FE9-B0D5-C256CFE6D62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319" y="6299886"/>
            <a:ext cx="1403043" cy="2857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41B68AD-E84F-4C23-802E-F3697F4FDFA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3794" y="6388320"/>
            <a:ext cx="910766" cy="20165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B2D8037-706B-4D71-AF90-2EE6EB357AD3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361" y="6241596"/>
            <a:ext cx="953524" cy="34164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5445579-E559-48B3-8CCC-921625EC0839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745" y="6244491"/>
            <a:ext cx="885405" cy="494447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9976A511-1439-477E-836A-0FD139CCF35A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33000"/>
                    </a14:imgEffect>
                    <a14:imgEffect>
                      <a14:brightnessContrast bright="100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582" y="6388320"/>
            <a:ext cx="910766" cy="12705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BFB70422-8C4B-4F96-A20C-5D1829CDD184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biLevel thresh="2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10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412" y="6372789"/>
            <a:ext cx="910766" cy="183684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AD449449-EDDD-4D2A-AB1B-4F4E3448A107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1490381" y="6276051"/>
            <a:ext cx="595072" cy="32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558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B5A58"/>
            </a:gs>
            <a:gs pos="100000">
              <a:srgbClr val="082E2D"/>
            </a:gs>
            <a:gs pos="26000">
              <a:srgbClr val="5E9498"/>
            </a:gs>
          </a:gsLst>
          <a:lin ang="10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ED1337E-5175-4588-9F7F-51C438394A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571" y="2891346"/>
            <a:ext cx="4349817" cy="1325563"/>
          </a:xfrm>
        </p:spPr>
        <p:txBody>
          <a:bodyPr/>
          <a:lstStyle/>
          <a:p>
            <a:r>
              <a:rPr lang="ru-RU" b="1" dirty="0">
                <a:solidFill>
                  <a:srgbClr val="F3FEFF"/>
                </a:solidFill>
                <a:latin typeface="Gros Ventre" panose="02000500000000000000" pitchFamily="2" charset="0"/>
              </a:rPr>
              <a:t>ЗАГОЛОВОК</a:t>
            </a:r>
            <a:r>
              <a:rPr lang="en-US" b="1" dirty="0">
                <a:solidFill>
                  <a:srgbClr val="F3FEFF"/>
                </a:solidFill>
                <a:latin typeface="Gros Ventre" panose="02000500000000000000" pitchFamily="2" charset="0"/>
              </a:rPr>
              <a:t>	</a:t>
            </a:r>
            <a:endParaRPr lang="ru-RU" b="1" dirty="0">
              <a:solidFill>
                <a:srgbClr val="F3FEFF"/>
              </a:solidFill>
              <a:latin typeface="Gros Ventre" panose="02000500000000000000" pitchFamily="2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E1BCD14-D889-4345-B41E-5122C8B984F0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0706151" y="262295"/>
            <a:ext cx="1023722" cy="1121887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41A89009-EFCB-4828-8B1C-6FB2391CAA7A}"/>
              </a:ext>
            </a:extLst>
          </p:cNvPr>
          <p:cNvSpPr txBox="1">
            <a:spLocks/>
          </p:cNvSpPr>
          <p:nvPr/>
        </p:nvSpPr>
        <p:spPr>
          <a:xfrm>
            <a:off x="674571" y="3870400"/>
            <a:ext cx="9144000" cy="46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800" dirty="0">
                <a:solidFill>
                  <a:schemeClr val="bg1"/>
                </a:solidFill>
                <a:latin typeface="Tilda Sans" panose="020B0502020204020303" pitchFamily="34" charset="0"/>
              </a:rPr>
              <a:t>подзаголовок</a:t>
            </a:r>
          </a:p>
        </p:txBody>
      </p:sp>
    </p:spTree>
    <p:extLst>
      <p:ext uri="{BB962C8B-B14F-4D97-AF65-F5344CB8AC3E}">
        <p14:creationId xmlns:p14="http://schemas.microsoft.com/office/powerpoint/2010/main" val="388794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1B5A58"/>
            </a:gs>
            <a:gs pos="100000">
              <a:srgbClr val="082E2D"/>
            </a:gs>
            <a:gs pos="26000">
              <a:srgbClr val="8CBA9D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ED1337E-5175-4588-9F7F-51C438394A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571" y="2891346"/>
            <a:ext cx="4349817" cy="1325563"/>
          </a:xfrm>
        </p:spPr>
        <p:txBody>
          <a:bodyPr/>
          <a:lstStyle/>
          <a:p>
            <a:r>
              <a:rPr lang="ru-RU" b="1" dirty="0">
                <a:solidFill>
                  <a:schemeClr val="bg1"/>
                </a:solidFill>
                <a:latin typeface="Gros Ventre" panose="02000500000000000000" pitchFamily="2" charset="0"/>
              </a:rPr>
              <a:t>ЗАГОЛОВОК</a:t>
            </a:r>
            <a:r>
              <a:rPr lang="en-US" b="1" dirty="0">
                <a:solidFill>
                  <a:schemeClr val="bg1"/>
                </a:solidFill>
                <a:latin typeface="Gros Ventre" panose="02000500000000000000" pitchFamily="2" charset="0"/>
              </a:rPr>
              <a:t>	</a:t>
            </a:r>
            <a:endParaRPr lang="ru-RU" b="1" dirty="0">
              <a:solidFill>
                <a:schemeClr val="bg1"/>
              </a:solidFill>
              <a:latin typeface="Gros Ventre" panose="02000500000000000000" pitchFamily="2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56DC12E-2B45-4021-83A0-81A6BBF63AD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0702187" y="250257"/>
            <a:ext cx="1040634" cy="1140421"/>
          </a:xfrm>
          <a:prstGeom prst="rect">
            <a:avLst/>
          </a:prstGeom>
        </p:spPr>
      </p:pic>
      <p:sp>
        <p:nvSpPr>
          <p:cNvPr id="7" name="Подзаголовок 2">
            <a:extLst>
              <a:ext uri="{FF2B5EF4-FFF2-40B4-BE49-F238E27FC236}">
                <a16:creationId xmlns:a16="http://schemas.microsoft.com/office/drawing/2014/main" id="{F919D7BB-3CB1-48B4-99BE-AA0938034041}"/>
              </a:ext>
            </a:extLst>
          </p:cNvPr>
          <p:cNvSpPr txBox="1">
            <a:spLocks/>
          </p:cNvSpPr>
          <p:nvPr/>
        </p:nvSpPr>
        <p:spPr>
          <a:xfrm>
            <a:off x="674571" y="3870400"/>
            <a:ext cx="9144000" cy="46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800" dirty="0">
                <a:solidFill>
                  <a:schemeClr val="bg1"/>
                </a:solidFill>
                <a:latin typeface="Tilda Sans" panose="020B0502020204020303" pitchFamily="34" charset="0"/>
              </a:rPr>
              <a:t>подзаголовок</a:t>
            </a:r>
          </a:p>
        </p:txBody>
      </p:sp>
    </p:spTree>
    <p:extLst>
      <p:ext uri="{BB962C8B-B14F-4D97-AF65-F5344CB8AC3E}">
        <p14:creationId xmlns:p14="http://schemas.microsoft.com/office/powerpoint/2010/main" val="2711661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1168107"/>
            <a:ext cx="6261847" cy="1325563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№1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874713" y="3429000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600" dirty="0">
                <a:solidFill>
                  <a:srgbClr val="314D2C"/>
                </a:solidFill>
                <a:latin typeface="Tilda Sans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FE14B64-EE2F-4593-A342-6EFC6EB3A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527130" y="622424"/>
            <a:ext cx="8065749" cy="4536984"/>
          </a:xfrm>
          <a:prstGeom prst="rect">
            <a:avLst/>
          </a:prstGeom>
        </p:spPr>
      </p:pic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47B1105F-7A0F-45CC-A8AD-7109B8AF3948}"/>
              </a:ext>
            </a:extLst>
          </p:cNvPr>
          <p:cNvSpPr/>
          <p:nvPr/>
        </p:nvSpPr>
        <p:spPr>
          <a:xfrm>
            <a:off x="9585430" y="6005528"/>
            <a:ext cx="2284413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961140-FCDC-4D30-99F2-A1D307C3A9DC}"/>
              </a:ext>
            </a:extLst>
          </p:cNvPr>
          <p:cNvSpPr txBox="1"/>
          <p:nvPr/>
        </p:nvSpPr>
        <p:spPr>
          <a:xfrm>
            <a:off x="9585430" y="6019457"/>
            <a:ext cx="19838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</p:spTree>
    <p:extLst>
      <p:ext uri="{BB962C8B-B14F-4D97-AF65-F5344CB8AC3E}">
        <p14:creationId xmlns:p14="http://schemas.microsoft.com/office/powerpoint/2010/main" val="3678026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2766218"/>
            <a:ext cx="5221287" cy="1325563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№2</a:t>
            </a:r>
            <a:b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ТЕЗИС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6697289" y="2675964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ru-RU" sz="1600" dirty="0">
                <a:solidFill>
                  <a:srgbClr val="193B13"/>
                </a:solidFill>
                <a:latin typeface="Tilda Sans Medium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22F0626-4167-4E1B-9635-61A71CA5BB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526" y="-1"/>
            <a:ext cx="25627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876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2766218"/>
            <a:ext cx="5221287" cy="1325563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№2</a:t>
            </a:r>
            <a:r>
              <a:rPr lang="en-US" b="1" dirty="0">
                <a:solidFill>
                  <a:srgbClr val="193B13"/>
                </a:solidFill>
                <a:latin typeface="Gros Ventre" panose="02000500000000000000" pitchFamily="2" charset="0"/>
              </a:rPr>
              <a:t>.1</a:t>
            </a:r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/>
            </a:r>
            <a:b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СПИСОК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6697289" y="505325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ru-RU" sz="1400" dirty="0">
                <a:solidFill>
                  <a:srgbClr val="193B13"/>
                </a:solidFill>
                <a:latin typeface="Tilda Sans Medium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22F0626-4167-4E1B-9635-61A71CA5BB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526" y="-1"/>
            <a:ext cx="2562726" cy="6858000"/>
          </a:xfrm>
          <a:prstGeom prst="rect">
            <a:avLst/>
          </a:prstGeom>
        </p:spPr>
      </p:pic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98905C3B-2456-4CD8-A716-B28107C63A00}"/>
              </a:ext>
            </a:extLst>
          </p:cNvPr>
          <p:cNvSpPr/>
          <p:nvPr/>
        </p:nvSpPr>
        <p:spPr>
          <a:xfrm>
            <a:off x="6825303" y="2722145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4CDF6F-5669-4525-9E09-3DBE745FABEA}"/>
              </a:ext>
            </a:extLst>
          </p:cNvPr>
          <p:cNvSpPr txBox="1"/>
          <p:nvPr/>
        </p:nvSpPr>
        <p:spPr>
          <a:xfrm>
            <a:off x="6825303" y="2736074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8" name="Прямоугольник: скругленные углы 7">
            <a:extLst>
              <a:ext uri="{FF2B5EF4-FFF2-40B4-BE49-F238E27FC236}">
                <a16:creationId xmlns:a16="http://schemas.microsoft.com/office/drawing/2014/main" id="{3900AF9D-BB8E-4BFD-A331-8CA967EDEFC2}"/>
              </a:ext>
            </a:extLst>
          </p:cNvPr>
          <p:cNvSpPr/>
          <p:nvPr/>
        </p:nvSpPr>
        <p:spPr>
          <a:xfrm>
            <a:off x="6825303" y="3429000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C4FC15-1894-4A33-A802-B790025F33A6}"/>
              </a:ext>
            </a:extLst>
          </p:cNvPr>
          <p:cNvSpPr txBox="1"/>
          <p:nvPr/>
        </p:nvSpPr>
        <p:spPr>
          <a:xfrm>
            <a:off x="6825303" y="3442929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10" name="Прямоугольник: скругленные углы 9">
            <a:extLst>
              <a:ext uri="{FF2B5EF4-FFF2-40B4-BE49-F238E27FC236}">
                <a16:creationId xmlns:a16="http://schemas.microsoft.com/office/drawing/2014/main" id="{BBB030AB-E4C2-4D7B-949E-B5DE4E9EABA7}"/>
              </a:ext>
            </a:extLst>
          </p:cNvPr>
          <p:cNvSpPr/>
          <p:nvPr/>
        </p:nvSpPr>
        <p:spPr>
          <a:xfrm>
            <a:off x="6825303" y="4135855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8E2174-51D3-45B4-BCB3-4C24566D31FD}"/>
              </a:ext>
            </a:extLst>
          </p:cNvPr>
          <p:cNvSpPr txBox="1"/>
          <p:nvPr/>
        </p:nvSpPr>
        <p:spPr>
          <a:xfrm>
            <a:off x="6825303" y="4149784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17" name="Прямоугольник: скругленные углы 16">
            <a:extLst>
              <a:ext uri="{FF2B5EF4-FFF2-40B4-BE49-F238E27FC236}">
                <a16:creationId xmlns:a16="http://schemas.microsoft.com/office/drawing/2014/main" id="{51A182D3-C269-4BE1-A08E-E11D65AE6C05}"/>
              </a:ext>
            </a:extLst>
          </p:cNvPr>
          <p:cNvSpPr/>
          <p:nvPr/>
        </p:nvSpPr>
        <p:spPr>
          <a:xfrm>
            <a:off x="6825303" y="4790072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1FBA19-23B2-4080-851D-57247C093FE4}"/>
              </a:ext>
            </a:extLst>
          </p:cNvPr>
          <p:cNvSpPr txBox="1"/>
          <p:nvPr/>
        </p:nvSpPr>
        <p:spPr>
          <a:xfrm>
            <a:off x="6825303" y="4804001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19" name="Прямоугольник: скругленные углы 18">
            <a:extLst>
              <a:ext uri="{FF2B5EF4-FFF2-40B4-BE49-F238E27FC236}">
                <a16:creationId xmlns:a16="http://schemas.microsoft.com/office/drawing/2014/main" id="{B48499BC-6714-4DF1-86CA-ED0E4DEB1E79}"/>
              </a:ext>
            </a:extLst>
          </p:cNvPr>
          <p:cNvSpPr/>
          <p:nvPr/>
        </p:nvSpPr>
        <p:spPr>
          <a:xfrm>
            <a:off x="6825303" y="5496927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D746D39-B22A-495C-BFC9-7B88F4DFA562}"/>
              </a:ext>
            </a:extLst>
          </p:cNvPr>
          <p:cNvSpPr txBox="1"/>
          <p:nvPr/>
        </p:nvSpPr>
        <p:spPr>
          <a:xfrm>
            <a:off x="6825303" y="5510856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6A13A156-79DC-470B-B79E-7627193F42C2}"/>
              </a:ext>
            </a:extLst>
          </p:cNvPr>
          <p:cNvSpPr/>
          <p:nvPr/>
        </p:nvSpPr>
        <p:spPr>
          <a:xfrm>
            <a:off x="6825303" y="6203782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5AE1E9F-30A3-47BC-B48C-D63E386F33E3}"/>
              </a:ext>
            </a:extLst>
          </p:cNvPr>
          <p:cNvSpPr txBox="1"/>
          <p:nvPr/>
        </p:nvSpPr>
        <p:spPr>
          <a:xfrm>
            <a:off x="6825303" y="6217711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</p:spTree>
    <p:extLst>
      <p:ext uri="{BB962C8B-B14F-4D97-AF65-F5344CB8AC3E}">
        <p14:creationId xmlns:p14="http://schemas.microsoft.com/office/powerpoint/2010/main" val="3455349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8CBA9D"/>
            </a:gs>
            <a:gs pos="100000">
              <a:srgbClr val="314D2C"/>
            </a:gs>
            <a:gs pos="73000">
              <a:srgbClr val="5E9498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115" y="1248565"/>
            <a:ext cx="5221287" cy="1325563"/>
          </a:xfrm>
        </p:spPr>
        <p:txBody>
          <a:bodyPr>
            <a:no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№2.2 СПИСОК </a:t>
            </a:r>
            <a:b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С ОПИСАНИЕМ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6757579" y="1196215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ru-RU" sz="1200" dirty="0">
                <a:solidFill>
                  <a:schemeClr val="bg1"/>
                </a:solidFill>
                <a:latin typeface="Tilda Sans Medium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32F23662-A84B-48FB-9A30-56E665D57B59}"/>
              </a:ext>
            </a:extLst>
          </p:cNvPr>
          <p:cNvGrpSpPr/>
          <p:nvPr/>
        </p:nvGrpSpPr>
        <p:grpSpPr>
          <a:xfrm>
            <a:off x="966115" y="3311313"/>
            <a:ext cx="2243810" cy="2785121"/>
            <a:chOff x="966115" y="3311313"/>
            <a:chExt cx="2243810" cy="2785121"/>
          </a:xfrm>
        </p:grpSpPr>
        <p:sp>
          <p:nvSpPr>
            <p:cNvPr id="38" name="Прямоугольник: скругленные углы 37">
              <a:extLst>
                <a:ext uri="{FF2B5EF4-FFF2-40B4-BE49-F238E27FC236}">
                  <a16:creationId xmlns:a16="http://schemas.microsoft.com/office/drawing/2014/main" id="{2BF54210-4C04-4F98-8581-1346066691FC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25" name="Подзаголовок 2">
              <a:extLst>
                <a:ext uri="{FF2B5EF4-FFF2-40B4-BE49-F238E27FC236}">
                  <a16:creationId xmlns:a16="http://schemas.microsoft.com/office/drawing/2014/main" id="{7FA697C5-1236-47EF-B5DD-113075DF7F87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  <p:grpSp>
        <p:nvGrpSpPr>
          <p:cNvPr id="42" name="Группа 41">
            <a:extLst>
              <a:ext uri="{FF2B5EF4-FFF2-40B4-BE49-F238E27FC236}">
                <a16:creationId xmlns:a16="http://schemas.microsoft.com/office/drawing/2014/main" id="{7C644D71-05E7-48C5-A9D1-F21B9E9DE43F}"/>
              </a:ext>
            </a:extLst>
          </p:cNvPr>
          <p:cNvGrpSpPr/>
          <p:nvPr/>
        </p:nvGrpSpPr>
        <p:grpSpPr>
          <a:xfrm>
            <a:off x="3531057" y="3311313"/>
            <a:ext cx="2243810" cy="2785121"/>
            <a:chOff x="966115" y="3311313"/>
            <a:chExt cx="2243810" cy="2785121"/>
          </a:xfrm>
        </p:grpSpPr>
        <p:sp>
          <p:nvSpPr>
            <p:cNvPr id="43" name="Прямоугольник: скругленные углы 42">
              <a:extLst>
                <a:ext uri="{FF2B5EF4-FFF2-40B4-BE49-F238E27FC236}">
                  <a16:creationId xmlns:a16="http://schemas.microsoft.com/office/drawing/2014/main" id="{FD0659BC-B2DC-4463-9507-F44408F07CC8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44" name="Подзаголовок 2">
              <a:extLst>
                <a:ext uri="{FF2B5EF4-FFF2-40B4-BE49-F238E27FC236}">
                  <a16:creationId xmlns:a16="http://schemas.microsoft.com/office/drawing/2014/main" id="{40844F1B-8A0B-4532-B958-7EFA3522C29F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  <p:grpSp>
        <p:nvGrpSpPr>
          <p:cNvPr id="45" name="Группа 44">
            <a:extLst>
              <a:ext uri="{FF2B5EF4-FFF2-40B4-BE49-F238E27FC236}">
                <a16:creationId xmlns:a16="http://schemas.microsoft.com/office/drawing/2014/main" id="{A1C22FEA-FBCC-4B07-B6F2-8FAFA9915BB4}"/>
              </a:ext>
            </a:extLst>
          </p:cNvPr>
          <p:cNvGrpSpPr/>
          <p:nvPr/>
        </p:nvGrpSpPr>
        <p:grpSpPr>
          <a:xfrm>
            <a:off x="6096000" y="3311313"/>
            <a:ext cx="2243810" cy="2785121"/>
            <a:chOff x="966115" y="3311313"/>
            <a:chExt cx="2243810" cy="2785121"/>
          </a:xfrm>
        </p:grpSpPr>
        <p:sp>
          <p:nvSpPr>
            <p:cNvPr id="46" name="Прямоугольник: скругленные углы 45">
              <a:extLst>
                <a:ext uri="{FF2B5EF4-FFF2-40B4-BE49-F238E27FC236}">
                  <a16:creationId xmlns:a16="http://schemas.microsoft.com/office/drawing/2014/main" id="{821812DD-4354-414A-9D30-B38053B15178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47" name="Подзаголовок 2">
              <a:extLst>
                <a:ext uri="{FF2B5EF4-FFF2-40B4-BE49-F238E27FC236}">
                  <a16:creationId xmlns:a16="http://schemas.microsoft.com/office/drawing/2014/main" id="{57EB8222-8C5A-47A7-AB77-A64DEEF60127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  <p:grpSp>
        <p:nvGrpSpPr>
          <p:cNvPr id="48" name="Группа 47">
            <a:extLst>
              <a:ext uri="{FF2B5EF4-FFF2-40B4-BE49-F238E27FC236}">
                <a16:creationId xmlns:a16="http://schemas.microsoft.com/office/drawing/2014/main" id="{7A8CA250-6558-45A2-80A6-AF32D27BB02E}"/>
              </a:ext>
            </a:extLst>
          </p:cNvPr>
          <p:cNvGrpSpPr/>
          <p:nvPr/>
        </p:nvGrpSpPr>
        <p:grpSpPr>
          <a:xfrm>
            <a:off x="8660943" y="3311313"/>
            <a:ext cx="2243810" cy="2785121"/>
            <a:chOff x="966115" y="3311313"/>
            <a:chExt cx="2243810" cy="2785121"/>
          </a:xfrm>
        </p:grpSpPr>
        <p:sp>
          <p:nvSpPr>
            <p:cNvPr id="49" name="Прямоугольник: скругленные углы 48">
              <a:extLst>
                <a:ext uri="{FF2B5EF4-FFF2-40B4-BE49-F238E27FC236}">
                  <a16:creationId xmlns:a16="http://schemas.microsoft.com/office/drawing/2014/main" id="{2F16BB5A-39D9-4D7E-AEAB-DD0CD075F519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50" name="Подзаголовок 2">
              <a:extLst>
                <a:ext uri="{FF2B5EF4-FFF2-40B4-BE49-F238E27FC236}">
                  <a16:creationId xmlns:a16="http://schemas.microsoft.com/office/drawing/2014/main" id="{11A2BC69-C79D-4CF5-9CE4-6BB0881DA4C9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7328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65448"/>
            <a:ext cx="8831995" cy="1325563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С КАРТИНКАМИ №3</a:t>
            </a:r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FC863B35-E04B-40F3-AD00-AE6FBE0721C2}"/>
              </a:ext>
            </a:extLst>
          </p:cNvPr>
          <p:cNvGrpSpPr/>
          <p:nvPr/>
        </p:nvGrpSpPr>
        <p:grpSpPr>
          <a:xfrm>
            <a:off x="864411" y="4465390"/>
            <a:ext cx="10271902" cy="1916360"/>
            <a:chOff x="-6279713" y="4565647"/>
            <a:chExt cx="10271902" cy="1916360"/>
          </a:xfrm>
        </p:grpSpPr>
        <p:sp>
          <p:nvSpPr>
            <p:cNvPr id="18" name="Подзаголовок 2">
              <a:extLst>
                <a:ext uri="{FF2B5EF4-FFF2-40B4-BE49-F238E27FC236}">
                  <a16:creationId xmlns:a16="http://schemas.microsoft.com/office/drawing/2014/main" id="{6AED4FA7-342A-4951-8954-CD1BE00E0FBF}"/>
                </a:ext>
              </a:extLst>
            </p:cNvPr>
            <p:cNvSpPr txBox="1">
              <a:spLocks/>
            </p:cNvSpPr>
            <p:nvPr/>
          </p:nvSpPr>
          <p:spPr>
            <a:xfrm>
              <a:off x="-6279713" y="473821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9" name="Прямоугольник: скругленные углы 18">
              <a:extLst>
                <a:ext uri="{FF2B5EF4-FFF2-40B4-BE49-F238E27FC236}">
                  <a16:creationId xmlns:a16="http://schemas.microsoft.com/office/drawing/2014/main" id="{1E769D6E-0FA0-46B7-BE00-CB6B2C2FC3D1}"/>
                </a:ext>
              </a:extLst>
            </p:cNvPr>
            <p:cNvSpPr/>
            <p:nvPr/>
          </p:nvSpPr>
          <p:spPr>
            <a:xfrm>
              <a:off x="1707776" y="4590298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F6CACAC-09C0-43A8-BE6F-CD92A55ED861}"/>
                </a:ext>
              </a:extLst>
            </p:cNvPr>
            <p:cNvSpPr txBox="1"/>
            <p:nvPr/>
          </p:nvSpPr>
          <p:spPr>
            <a:xfrm>
              <a:off x="1707776" y="4565647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0E0FBF9D-3A6A-4B0C-AF20-B223A0CFA5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5" b="16376"/>
          <a:stretch/>
        </p:blipFill>
        <p:spPr>
          <a:xfrm>
            <a:off x="3195376" y="1256044"/>
            <a:ext cx="7940937" cy="3073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728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0411608-4D42-47E4-B9B7-10C86321ED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66" r="16677"/>
          <a:stretch/>
        </p:blipFill>
        <p:spPr>
          <a:xfrm>
            <a:off x="5335675" y="1256044"/>
            <a:ext cx="5800638" cy="5125706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65448"/>
            <a:ext cx="8831995" cy="1325563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С КАРТИНКАМИ №3.1</a:t>
            </a:r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FC863B35-E04B-40F3-AD00-AE6FBE0721C2}"/>
              </a:ext>
            </a:extLst>
          </p:cNvPr>
          <p:cNvGrpSpPr/>
          <p:nvPr/>
        </p:nvGrpSpPr>
        <p:grpSpPr>
          <a:xfrm>
            <a:off x="960049" y="2754176"/>
            <a:ext cx="10176265" cy="3566640"/>
            <a:chOff x="-6279713" y="4738216"/>
            <a:chExt cx="10176265" cy="3566640"/>
          </a:xfrm>
        </p:grpSpPr>
        <p:sp>
          <p:nvSpPr>
            <p:cNvPr id="18" name="Подзаголовок 2">
              <a:extLst>
                <a:ext uri="{FF2B5EF4-FFF2-40B4-BE49-F238E27FC236}">
                  <a16:creationId xmlns:a16="http://schemas.microsoft.com/office/drawing/2014/main" id="{6AED4FA7-342A-4951-8954-CD1BE00E0FBF}"/>
                </a:ext>
              </a:extLst>
            </p:cNvPr>
            <p:cNvSpPr txBox="1">
              <a:spLocks/>
            </p:cNvSpPr>
            <p:nvPr/>
          </p:nvSpPr>
          <p:spPr>
            <a:xfrm>
              <a:off x="-6279713" y="473821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9" name="Прямоугольник: скругленные углы 18">
              <a:extLst>
                <a:ext uri="{FF2B5EF4-FFF2-40B4-BE49-F238E27FC236}">
                  <a16:creationId xmlns:a16="http://schemas.microsoft.com/office/drawing/2014/main" id="{1E769D6E-0FA0-46B7-BE00-CB6B2C2FC3D1}"/>
                </a:ext>
              </a:extLst>
            </p:cNvPr>
            <p:cNvSpPr/>
            <p:nvPr/>
          </p:nvSpPr>
          <p:spPr>
            <a:xfrm>
              <a:off x="1753514" y="8009021"/>
              <a:ext cx="2143038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F6CACAC-09C0-43A8-BE6F-CD92A55ED861}"/>
                </a:ext>
              </a:extLst>
            </p:cNvPr>
            <p:cNvSpPr txBox="1"/>
            <p:nvPr/>
          </p:nvSpPr>
          <p:spPr>
            <a:xfrm>
              <a:off x="1833117" y="802613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92552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65448"/>
            <a:ext cx="8831995" cy="1325563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С КАРТИНКАМИ №3.2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6109905-B3EC-4B36-920C-C7335DF08D7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998"/>
          <a:stretch/>
        </p:blipFill>
        <p:spPr>
          <a:xfrm>
            <a:off x="1056482" y="1247888"/>
            <a:ext cx="2935707" cy="270701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4FC8EC4-5B43-47EA-91E0-DD8423B451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998"/>
          <a:stretch/>
        </p:blipFill>
        <p:spPr>
          <a:xfrm>
            <a:off x="4628146" y="1247888"/>
            <a:ext cx="2935707" cy="270701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49F78C46-27BE-4329-81E0-630DF3DDC36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998"/>
          <a:stretch/>
        </p:blipFill>
        <p:spPr>
          <a:xfrm>
            <a:off x="8199811" y="1247888"/>
            <a:ext cx="2935707" cy="2707013"/>
          </a:xfrm>
          <a:prstGeom prst="rect">
            <a:avLst/>
          </a:prstGeom>
        </p:spPr>
      </p:pic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BAD0992E-33B9-427E-80E1-B6B7F8EA7D04}"/>
              </a:ext>
            </a:extLst>
          </p:cNvPr>
          <p:cNvGrpSpPr/>
          <p:nvPr/>
        </p:nvGrpSpPr>
        <p:grpSpPr>
          <a:xfrm>
            <a:off x="988453" y="4141694"/>
            <a:ext cx="3003736" cy="2375803"/>
            <a:chOff x="988453" y="4141694"/>
            <a:chExt cx="3003736" cy="2375803"/>
          </a:xfrm>
        </p:grpSpPr>
        <p:sp>
          <p:nvSpPr>
            <p:cNvPr id="11" name="Подзаголовок 2">
              <a:extLst>
                <a:ext uri="{FF2B5EF4-FFF2-40B4-BE49-F238E27FC236}">
                  <a16:creationId xmlns:a16="http://schemas.microsoft.com/office/drawing/2014/main" id="{0CB830C1-7DB4-4572-B9DD-05CA555BF2DE}"/>
                </a:ext>
              </a:extLst>
            </p:cNvPr>
            <p:cNvSpPr txBox="1">
              <a:spLocks/>
            </p:cNvSpPr>
            <p:nvPr/>
          </p:nvSpPr>
          <p:spPr>
            <a:xfrm>
              <a:off x="988453" y="477370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3" name="Прямоугольник: скругленные углы 2">
              <a:extLst>
                <a:ext uri="{FF2B5EF4-FFF2-40B4-BE49-F238E27FC236}">
                  <a16:creationId xmlns:a16="http://schemas.microsoft.com/office/drawing/2014/main" id="{756C2B1B-2C95-408B-B6C5-B5CAD1419D82}"/>
                </a:ext>
              </a:extLst>
            </p:cNvPr>
            <p:cNvSpPr/>
            <p:nvPr/>
          </p:nvSpPr>
          <p:spPr>
            <a:xfrm>
              <a:off x="1707776" y="4141694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1A4F086-275A-4ED6-8F43-FB5108B71955}"/>
                </a:ext>
              </a:extLst>
            </p:cNvPr>
            <p:cNvSpPr txBox="1"/>
            <p:nvPr/>
          </p:nvSpPr>
          <p:spPr>
            <a:xfrm>
              <a:off x="1707776" y="415562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BC6ABE58-28CC-4E7B-B8B3-BB813770F7E2}"/>
              </a:ext>
            </a:extLst>
          </p:cNvPr>
          <p:cNvGrpSpPr/>
          <p:nvPr/>
        </p:nvGrpSpPr>
        <p:grpSpPr>
          <a:xfrm>
            <a:off x="4532127" y="4141694"/>
            <a:ext cx="3003736" cy="2375803"/>
            <a:chOff x="988453" y="4141694"/>
            <a:chExt cx="3003736" cy="2375803"/>
          </a:xfrm>
        </p:grpSpPr>
        <p:sp>
          <p:nvSpPr>
            <p:cNvPr id="14" name="Подзаголовок 2">
              <a:extLst>
                <a:ext uri="{FF2B5EF4-FFF2-40B4-BE49-F238E27FC236}">
                  <a16:creationId xmlns:a16="http://schemas.microsoft.com/office/drawing/2014/main" id="{78B7CEF9-8AAA-4730-A8EB-DEA3038A2DC9}"/>
                </a:ext>
              </a:extLst>
            </p:cNvPr>
            <p:cNvSpPr txBox="1">
              <a:spLocks/>
            </p:cNvSpPr>
            <p:nvPr/>
          </p:nvSpPr>
          <p:spPr>
            <a:xfrm>
              <a:off x="988453" y="477370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5" name="Прямоугольник: скругленные углы 14">
              <a:extLst>
                <a:ext uri="{FF2B5EF4-FFF2-40B4-BE49-F238E27FC236}">
                  <a16:creationId xmlns:a16="http://schemas.microsoft.com/office/drawing/2014/main" id="{82A35E23-6CC5-4901-9A03-7C0FCD02A11B}"/>
                </a:ext>
              </a:extLst>
            </p:cNvPr>
            <p:cNvSpPr/>
            <p:nvPr/>
          </p:nvSpPr>
          <p:spPr>
            <a:xfrm>
              <a:off x="1707776" y="4141694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0838438-45F6-4458-9A34-6E70245346BF}"/>
                </a:ext>
              </a:extLst>
            </p:cNvPr>
            <p:cNvSpPr txBox="1"/>
            <p:nvPr/>
          </p:nvSpPr>
          <p:spPr>
            <a:xfrm>
              <a:off x="1707776" y="415562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FC863B35-E04B-40F3-AD00-AE6FBE0721C2}"/>
              </a:ext>
            </a:extLst>
          </p:cNvPr>
          <p:cNvGrpSpPr/>
          <p:nvPr/>
        </p:nvGrpSpPr>
        <p:grpSpPr>
          <a:xfrm>
            <a:off x="8132577" y="4141694"/>
            <a:ext cx="3003736" cy="2375803"/>
            <a:chOff x="988453" y="4141694"/>
            <a:chExt cx="3003736" cy="2375803"/>
          </a:xfrm>
        </p:grpSpPr>
        <p:sp>
          <p:nvSpPr>
            <p:cNvPr id="18" name="Подзаголовок 2">
              <a:extLst>
                <a:ext uri="{FF2B5EF4-FFF2-40B4-BE49-F238E27FC236}">
                  <a16:creationId xmlns:a16="http://schemas.microsoft.com/office/drawing/2014/main" id="{6AED4FA7-342A-4951-8954-CD1BE00E0FBF}"/>
                </a:ext>
              </a:extLst>
            </p:cNvPr>
            <p:cNvSpPr txBox="1">
              <a:spLocks/>
            </p:cNvSpPr>
            <p:nvPr/>
          </p:nvSpPr>
          <p:spPr>
            <a:xfrm>
              <a:off x="988453" y="477370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9" name="Прямоугольник: скругленные углы 18">
              <a:extLst>
                <a:ext uri="{FF2B5EF4-FFF2-40B4-BE49-F238E27FC236}">
                  <a16:creationId xmlns:a16="http://schemas.microsoft.com/office/drawing/2014/main" id="{1E769D6E-0FA0-46B7-BE00-CB6B2C2FC3D1}"/>
                </a:ext>
              </a:extLst>
            </p:cNvPr>
            <p:cNvSpPr/>
            <p:nvPr/>
          </p:nvSpPr>
          <p:spPr>
            <a:xfrm>
              <a:off x="1707776" y="4141694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F6CACAC-09C0-43A8-BE6F-CD92A55ED861}"/>
                </a:ext>
              </a:extLst>
            </p:cNvPr>
            <p:cNvSpPr txBox="1"/>
            <p:nvPr/>
          </p:nvSpPr>
          <p:spPr>
            <a:xfrm>
              <a:off x="1707776" y="415562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136532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08301"/>
            <a:ext cx="5130800" cy="1325563"/>
          </a:xfrm>
        </p:spPr>
        <p:txBody>
          <a:bodyPr>
            <a:normAutofit fontScale="90000"/>
          </a:bodyPr>
          <a:lstStyle/>
          <a:p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СЛАЙД №4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ИНФОГРАФИКА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965200" y="3291874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200" dirty="0">
                <a:solidFill>
                  <a:srgbClr val="314D2C"/>
                </a:solidFill>
                <a:latin typeface="Tilda Sans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47B1105F-7A0F-45CC-A8AD-7109B8AF3948}"/>
              </a:ext>
            </a:extLst>
          </p:cNvPr>
          <p:cNvSpPr/>
          <p:nvPr/>
        </p:nvSpPr>
        <p:spPr>
          <a:xfrm>
            <a:off x="1055688" y="5985232"/>
            <a:ext cx="2284413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961140-FCDC-4D30-99F2-A1D307C3A9DC}"/>
              </a:ext>
            </a:extLst>
          </p:cNvPr>
          <p:cNvSpPr txBox="1"/>
          <p:nvPr/>
        </p:nvSpPr>
        <p:spPr>
          <a:xfrm>
            <a:off x="1205978" y="5985232"/>
            <a:ext cx="19838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Комментарии</a:t>
            </a:r>
          </a:p>
        </p:txBody>
      </p:sp>
      <p:graphicFrame>
        <p:nvGraphicFramePr>
          <p:cNvPr id="7" name="Диаграмма 6">
            <a:extLst>
              <a:ext uri="{FF2B5EF4-FFF2-40B4-BE49-F238E27FC236}">
                <a16:creationId xmlns:a16="http://schemas.microsoft.com/office/drawing/2014/main" id="{83D0BDE0-C2B9-4BC0-BDA9-77345DCEF0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2574062"/>
              </p:ext>
            </p:extLst>
          </p:nvPr>
        </p:nvGraphicFramePr>
        <p:xfrm>
          <a:off x="5122511" y="963083"/>
          <a:ext cx="7014866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059866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903C2154-163E-4AD8-86B5-91F0145889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08301"/>
            <a:ext cx="5130800" cy="1325563"/>
          </a:xfrm>
        </p:spPr>
        <p:txBody>
          <a:bodyPr>
            <a:normAutofit fontScale="90000"/>
          </a:bodyPr>
          <a:lstStyle/>
          <a:p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СЛАЙД №4.1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ИНФОГРАФИКА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965201" y="3291874"/>
            <a:ext cx="3043238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200" dirty="0">
                <a:solidFill>
                  <a:srgbClr val="314D2C"/>
                </a:solidFill>
                <a:latin typeface="Tilda Sans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47B1105F-7A0F-45CC-A8AD-7109B8AF3948}"/>
              </a:ext>
            </a:extLst>
          </p:cNvPr>
          <p:cNvSpPr/>
          <p:nvPr/>
        </p:nvSpPr>
        <p:spPr>
          <a:xfrm>
            <a:off x="1055688" y="5353864"/>
            <a:ext cx="2284413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961140-FCDC-4D30-99F2-A1D307C3A9DC}"/>
              </a:ext>
            </a:extLst>
          </p:cNvPr>
          <p:cNvSpPr txBox="1"/>
          <p:nvPr/>
        </p:nvSpPr>
        <p:spPr>
          <a:xfrm>
            <a:off x="1205978" y="5353864"/>
            <a:ext cx="19838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Комментарии</a:t>
            </a:r>
          </a:p>
        </p:txBody>
      </p:sp>
      <p:graphicFrame>
        <p:nvGraphicFramePr>
          <p:cNvPr id="6" name="Диаграмма 5">
            <a:extLst>
              <a:ext uri="{FF2B5EF4-FFF2-40B4-BE49-F238E27FC236}">
                <a16:creationId xmlns:a16="http://schemas.microsoft.com/office/drawing/2014/main" id="{AA525262-FF0B-4EEF-8FB5-DA46F47A64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9104771"/>
              </p:ext>
            </p:extLst>
          </p:nvPr>
        </p:nvGraphicFramePr>
        <p:xfrm>
          <a:off x="5022025" y="1623235"/>
          <a:ext cx="7013927" cy="42763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882191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0"/>
              </a:schemeClr>
            </a:gs>
            <a:gs pos="59000">
              <a:srgbClr val="082E2D"/>
            </a:gs>
            <a:gs pos="40000">
              <a:srgbClr val="5E9498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C12B1809-471C-4B91-A39B-AB4ECD60F3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44000">
            <a:off x="-670574" y="3214152"/>
            <a:ext cx="10889979" cy="2542798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1B180606-E6EB-4231-A23E-97B6B3E327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688" y="2766218"/>
            <a:ext cx="10080625" cy="1325563"/>
          </a:xfrm>
        </p:spPr>
        <p:txBody>
          <a:bodyPr>
            <a:noAutofit/>
          </a:bodyPr>
          <a:lstStyle/>
          <a:p>
            <a:r>
              <a:rPr lang="ru-RU" sz="8000" b="1" dirty="0">
                <a:solidFill>
                  <a:schemeClr val="bg1"/>
                </a:solidFill>
                <a:latin typeface="Gros Ventre" panose="02000500000000000000" pitchFamily="2" charset="0"/>
              </a:rPr>
              <a:t>ПЕРЕБИВОЧНЫЙ СЛАЙД №</a:t>
            </a:r>
            <a:r>
              <a:rPr lang="en-US" sz="8000" b="1" dirty="0">
                <a:solidFill>
                  <a:schemeClr val="bg1"/>
                </a:solidFill>
                <a:latin typeface="Gros Ventre" panose="02000500000000000000" pitchFamily="2" charset="0"/>
              </a:rPr>
              <a:t>3</a:t>
            </a:r>
            <a:endParaRPr lang="ru-RU" sz="8000" b="1" dirty="0">
              <a:solidFill>
                <a:schemeClr val="bg1"/>
              </a:solidFill>
              <a:latin typeface="Gros Ventre" panose="02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495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rgbClr val="8CBA9D"/>
            </a:gs>
            <a:gs pos="73000">
              <a:srgbClr val="314D2C"/>
            </a:gs>
            <a:gs pos="64000">
              <a:srgbClr val="5E9498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1B180606-E6EB-4231-A23E-97B6B3E327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688" y="2766218"/>
            <a:ext cx="10080625" cy="1325563"/>
          </a:xfrm>
        </p:spPr>
        <p:txBody>
          <a:bodyPr>
            <a:noAutofit/>
          </a:bodyPr>
          <a:lstStyle/>
          <a:p>
            <a:pPr algn="ctr"/>
            <a:r>
              <a:rPr lang="ru-RU" sz="8000" b="1" dirty="0">
                <a:solidFill>
                  <a:schemeClr val="bg1"/>
                </a:solidFill>
                <a:latin typeface="Gros Ventre" panose="02000500000000000000" pitchFamily="2" charset="0"/>
              </a:rPr>
              <a:t>ПЕРЕБИВОЧНЫЙ СЛАЙД №</a:t>
            </a:r>
            <a:r>
              <a:rPr lang="en-US" sz="8000" b="1" dirty="0">
                <a:solidFill>
                  <a:schemeClr val="bg1"/>
                </a:solidFill>
                <a:latin typeface="Gros Ventre" panose="02000500000000000000" pitchFamily="2" charset="0"/>
              </a:rPr>
              <a:t>4</a:t>
            </a:r>
            <a:endParaRPr lang="ru-RU" sz="8000" b="1" dirty="0">
              <a:solidFill>
                <a:schemeClr val="bg1"/>
              </a:solidFill>
              <a:latin typeface="Gros Ventre" panose="02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9063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DC726F48-0210-490C-82A6-E62FF0140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9522" y="-77002"/>
            <a:ext cx="12565737" cy="6935002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418F14-1969-4D4A-940B-B7F719990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790575"/>
            <a:ext cx="9144000" cy="597034"/>
          </a:xfrm>
        </p:spPr>
        <p:txBody>
          <a:bodyPr anchor="t">
            <a:normAutofit fontScale="90000"/>
          </a:bodyPr>
          <a:lstStyle/>
          <a:p>
            <a:r>
              <a:rPr lang="ru-RU" sz="4000" b="1" dirty="0" smtClean="0">
                <a:solidFill>
                  <a:schemeClr val="bg1"/>
                </a:solidFill>
                <a:latin typeface="Gros Ventre" panose="02000500000000000000" pitchFamily="2" charset="0"/>
              </a:rPr>
              <a:t>ЗАКЛЮЧИТЕЛЬНЫЙ СЛАЙД</a:t>
            </a:r>
            <a:endParaRPr lang="ru-RU" sz="4000" b="1" dirty="0">
              <a:solidFill>
                <a:srgbClr val="F3FEFF"/>
              </a:solidFill>
              <a:latin typeface="Gros Ventre" panose="02000500000000000000" pitchFamily="2" charset="0"/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4AEF7CAB-4534-4D13-9C9B-4DA50B1E9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12403" y="368167"/>
            <a:ext cx="5460733" cy="467686"/>
          </a:xfrm>
        </p:spPr>
        <p:txBody>
          <a:bodyPr>
            <a:normAutofit/>
          </a:bodyPr>
          <a:lstStyle/>
          <a:p>
            <a:pPr algn="l"/>
            <a:r>
              <a:rPr lang="en-US" sz="1800" dirty="0">
                <a:solidFill>
                  <a:schemeClr val="bg1"/>
                </a:solidFill>
                <a:latin typeface="Tilda Sans" panose="020B0502020204020303" pitchFamily="34" charset="0"/>
              </a:rPr>
              <a:t>2026</a:t>
            </a:r>
            <a:endParaRPr lang="ru-RU" sz="1800" dirty="0">
              <a:solidFill>
                <a:schemeClr val="bg1"/>
              </a:solidFill>
              <a:latin typeface="Tilda Sans" panose="020B0502020204020303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0D92D17-28CE-4DFB-8A0B-946F61D1E6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5154632" y="629464"/>
            <a:ext cx="1882736" cy="2063271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982412BF-DD30-4515-BE3D-21CB7CFE1810}"/>
              </a:ext>
            </a:extLst>
          </p:cNvPr>
          <p:cNvSpPr txBox="1">
            <a:spLocks/>
          </p:cNvSpPr>
          <p:nvPr/>
        </p:nvSpPr>
        <p:spPr>
          <a:xfrm>
            <a:off x="4046320" y="5030399"/>
            <a:ext cx="4075022" cy="3575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800" dirty="0" smtClean="0">
                <a:solidFill>
                  <a:schemeClr val="bg1"/>
                </a:solidFill>
                <a:latin typeface="Tilda Sans" panose="020B0502020204020303" pitchFamily="34" charset="0"/>
              </a:rPr>
              <a:t>Подзаголовок</a:t>
            </a:r>
            <a:endParaRPr lang="ru-RU" sz="1800" dirty="0">
              <a:solidFill>
                <a:schemeClr val="bg1"/>
              </a:solidFill>
              <a:latin typeface="Tilda Sans" panose="020B0502020204020303" pitchFamily="34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25BA66E-9214-4FE9-B0D5-C256CFE6D62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319" y="6299886"/>
            <a:ext cx="1403043" cy="2857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41B68AD-E84F-4C23-802E-F3697F4FDFA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3794" y="6388320"/>
            <a:ext cx="910766" cy="20165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B2D8037-706B-4D71-AF90-2EE6EB357AD3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361" y="6241596"/>
            <a:ext cx="953524" cy="34164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5445579-E559-48B3-8CCC-921625EC0839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745" y="6244491"/>
            <a:ext cx="885405" cy="494447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9976A511-1439-477E-836A-0FD139CCF35A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33000"/>
                    </a14:imgEffect>
                    <a14:imgEffect>
                      <a14:brightnessContrast bright="100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582" y="6388320"/>
            <a:ext cx="910766" cy="127059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BFB70422-8C4B-4F96-A20C-5D1829CDD184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biLevel thresh="2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10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412" y="6372789"/>
            <a:ext cx="910766" cy="183684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AD449449-EDDD-4D2A-AB1B-4F4E3448A107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1490381" y="6276051"/>
            <a:ext cx="595072" cy="32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412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Шрифты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34771A8-34CC-42F0-B70F-D0733D2C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168748"/>
            <a:ext cx="9414694" cy="13255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7700" dirty="0">
                <a:latin typeface="Tilda Sans" panose="020B0502020204020303" pitchFamily="34" charset="0"/>
              </a:rPr>
              <a:t>Tilda Sans (</a:t>
            </a:r>
            <a:r>
              <a:rPr lang="ru-RU" sz="7700" dirty="0">
                <a:latin typeface="Tilda Sans" panose="020B0502020204020303" pitchFamily="34" charset="0"/>
              </a:rPr>
              <a:t>без обводки) </a:t>
            </a:r>
            <a:r>
              <a:rPr lang="ru-RU" sz="4000" dirty="0">
                <a:latin typeface="Tilda Sans" panose="020B0502020204020303" pitchFamily="34" charset="0"/>
              </a:rPr>
              <a:t>– </a:t>
            </a:r>
          </a:p>
          <a:p>
            <a:pPr marL="0" indent="0">
              <a:buNone/>
            </a:pPr>
            <a:r>
              <a:rPr lang="ru-RU" sz="4000" dirty="0">
                <a:latin typeface="Tilda Sans" panose="020B0502020204020303" pitchFamily="34" charset="0"/>
              </a:rPr>
              <a:t>основной наборный текст, подписи к рисункам, данным на схемах</a:t>
            </a:r>
          </a:p>
        </p:txBody>
      </p:sp>
      <p:sp>
        <p:nvSpPr>
          <p:cNvPr id="14" name="Объект 2">
            <a:extLst>
              <a:ext uri="{FF2B5EF4-FFF2-40B4-BE49-F238E27FC236}">
                <a16:creationId xmlns:a16="http://schemas.microsoft.com/office/drawing/2014/main" id="{F045AAB1-0433-416C-A3BA-87782ADE133F}"/>
              </a:ext>
            </a:extLst>
          </p:cNvPr>
          <p:cNvSpPr txBox="1">
            <a:spLocks/>
          </p:cNvSpPr>
          <p:nvPr/>
        </p:nvSpPr>
        <p:spPr>
          <a:xfrm>
            <a:off x="956356" y="5494311"/>
            <a:ext cx="9414694" cy="682174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1100" b="1" dirty="0">
                <a:latin typeface="Tilda Sans Black" panose="020B0902020204020303" pitchFamily="34" charset="0"/>
              </a:rPr>
              <a:t>Tilda Sans</a:t>
            </a:r>
            <a:r>
              <a:rPr lang="ru-RU" sz="11100" b="1" dirty="0">
                <a:latin typeface="Tilda Sans Black" panose="020B0902020204020303" pitchFamily="34" charset="0"/>
              </a:rPr>
              <a:t> </a:t>
            </a:r>
            <a:r>
              <a:rPr lang="en-US" sz="11100" b="1" dirty="0">
                <a:latin typeface="Tilda Sans Black" panose="020B0902020204020303" pitchFamily="34" charset="0"/>
              </a:rPr>
              <a:t>Bold </a:t>
            </a:r>
            <a:r>
              <a:rPr lang="en-US" sz="3600" b="1" dirty="0">
                <a:latin typeface="Tilda Sans Black" panose="020B0902020204020303" pitchFamily="34" charset="0"/>
              </a:rPr>
              <a:t>– </a:t>
            </a:r>
            <a:r>
              <a:rPr lang="ru-RU" sz="3600" b="1" dirty="0">
                <a:latin typeface="Tilda Sans Black" panose="020B0902020204020303" pitchFamily="34" charset="0"/>
              </a:rPr>
              <a:t>для терминов, маркеров в тексте и важных мест в тексте. Дополнительно для подзаголовков только при использовании варианта со всеми прописными буквами. Пример: НАЗВАНИЕ ПОДЗАГОЛОВОКА</a:t>
            </a:r>
          </a:p>
        </p:txBody>
      </p:sp>
      <p:sp>
        <p:nvSpPr>
          <p:cNvPr id="15" name="Заголовок 1">
            <a:extLst>
              <a:ext uri="{FF2B5EF4-FFF2-40B4-BE49-F238E27FC236}">
                <a16:creationId xmlns:a16="http://schemas.microsoft.com/office/drawing/2014/main" id="{72A2D28E-FBDF-4BFC-AB53-FD6889BA75C2}"/>
              </a:ext>
            </a:extLst>
          </p:cNvPr>
          <p:cNvSpPr txBox="1">
            <a:spLocks/>
          </p:cNvSpPr>
          <p:nvPr/>
        </p:nvSpPr>
        <p:spPr>
          <a:xfrm>
            <a:off x="838200" y="216603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latin typeface="Gros Ventre" panose="02000500000000000000" pitchFamily="2" charset="0"/>
              </a:rPr>
              <a:t>GROS VENTURE</a:t>
            </a:r>
            <a:r>
              <a:rPr lang="ru-RU" b="1" dirty="0">
                <a:latin typeface="Gros Ventre" panose="02000500000000000000" pitchFamily="2" charset="0"/>
              </a:rPr>
              <a:t> (с обводкой) – </a:t>
            </a:r>
            <a:r>
              <a:rPr lang="ru-RU" sz="3900" dirty="0">
                <a:latin typeface="Gros Ventre" panose="02000500000000000000" pitchFamily="2" charset="0"/>
              </a:rPr>
              <a:t>заголовки, подзаголовки, цитаты, тезисы</a:t>
            </a:r>
            <a:endParaRPr lang="ru-RU" dirty="0">
              <a:latin typeface="Gros Ventre" panose="02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14037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Цвета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34771A8-34CC-42F0-B70F-D0733D2C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012" y="5917100"/>
            <a:ext cx="1200325" cy="682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1400" dirty="0">
                <a:latin typeface="Tilda Sans" panose="020B0502020204020303" pitchFamily="34" charset="0"/>
              </a:rPr>
              <a:t>Основные</a:t>
            </a: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20E3F340-5974-4B80-8119-60085C5981E3}"/>
              </a:ext>
            </a:extLst>
          </p:cNvPr>
          <p:cNvSpPr/>
          <p:nvPr/>
        </p:nvSpPr>
        <p:spPr>
          <a:xfrm>
            <a:off x="906012" y="1568741"/>
            <a:ext cx="1283515" cy="4001549"/>
          </a:xfrm>
          <a:prstGeom prst="rect">
            <a:avLst/>
          </a:prstGeom>
          <a:solidFill>
            <a:srgbClr val="314D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1303ED9B-66C9-4FCB-855D-C305A5544A0A}"/>
              </a:ext>
            </a:extLst>
          </p:cNvPr>
          <p:cNvSpPr/>
          <p:nvPr/>
        </p:nvSpPr>
        <p:spPr>
          <a:xfrm>
            <a:off x="2257339" y="1568740"/>
            <a:ext cx="1283515" cy="4001549"/>
          </a:xfrm>
          <a:prstGeom prst="rect">
            <a:avLst/>
          </a:prstGeom>
          <a:solidFill>
            <a:srgbClr val="082E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BFDD334B-9F5A-4881-BB61-76147313AD63}"/>
              </a:ext>
            </a:extLst>
          </p:cNvPr>
          <p:cNvSpPr/>
          <p:nvPr/>
        </p:nvSpPr>
        <p:spPr>
          <a:xfrm>
            <a:off x="3608666" y="1568740"/>
            <a:ext cx="1283515" cy="4001549"/>
          </a:xfrm>
          <a:prstGeom prst="rect">
            <a:avLst/>
          </a:prstGeom>
          <a:solidFill>
            <a:srgbClr val="1B5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B1F182B6-8D86-4768-8B81-D4BAD6C5B543}"/>
              </a:ext>
            </a:extLst>
          </p:cNvPr>
          <p:cNvSpPr/>
          <p:nvPr/>
        </p:nvSpPr>
        <p:spPr>
          <a:xfrm>
            <a:off x="10399230" y="2910879"/>
            <a:ext cx="1117525" cy="2659308"/>
          </a:xfrm>
          <a:prstGeom prst="rect">
            <a:avLst/>
          </a:prstGeom>
          <a:solidFill>
            <a:srgbClr val="5E8D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128DD0CD-1028-4976-8868-7DEEB447D530}"/>
              </a:ext>
            </a:extLst>
          </p:cNvPr>
          <p:cNvSpPr/>
          <p:nvPr/>
        </p:nvSpPr>
        <p:spPr>
          <a:xfrm>
            <a:off x="6762399" y="2911069"/>
            <a:ext cx="1117525" cy="2659220"/>
          </a:xfrm>
          <a:prstGeom prst="rect">
            <a:avLst/>
          </a:prstGeom>
          <a:solidFill>
            <a:srgbClr val="193B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914BC166-BEDF-4B51-AE8E-F6C945BDB15F}"/>
              </a:ext>
            </a:extLst>
          </p:cNvPr>
          <p:cNvSpPr/>
          <p:nvPr/>
        </p:nvSpPr>
        <p:spPr>
          <a:xfrm>
            <a:off x="7974676" y="2910967"/>
            <a:ext cx="1117525" cy="2659220"/>
          </a:xfrm>
          <a:prstGeom prst="rect">
            <a:avLst/>
          </a:prstGeom>
          <a:solidFill>
            <a:srgbClr val="5E94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08B30D78-2347-4F67-B858-EB0E33213975}"/>
              </a:ext>
            </a:extLst>
          </p:cNvPr>
          <p:cNvSpPr/>
          <p:nvPr/>
        </p:nvSpPr>
        <p:spPr>
          <a:xfrm>
            <a:off x="9186953" y="2911069"/>
            <a:ext cx="1117525" cy="2659220"/>
          </a:xfrm>
          <a:prstGeom prst="rect">
            <a:avLst/>
          </a:prstGeom>
          <a:solidFill>
            <a:srgbClr val="8CBA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A2023C3D-6108-4E42-9CEC-150A316D115C}"/>
              </a:ext>
            </a:extLst>
          </p:cNvPr>
          <p:cNvSpPr/>
          <p:nvPr/>
        </p:nvSpPr>
        <p:spPr>
          <a:xfrm>
            <a:off x="4959993" y="1568638"/>
            <a:ext cx="1283515" cy="4001549"/>
          </a:xfrm>
          <a:prstGeom prst="rect">
            <a:avLst/>
          </a:prstGeom>
          <a:solidFill>
            <a:srgbClr val="E5FD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4" name="Объект 2">
            <a:extLst>
              <a:ext uri="{FF2B5EF4-FFF2-40B4-BE49-F238E27FC236}">
                <a16:creationId xmlns:a16="http://schemas.microsoft.com/office/drawing/2014/main" id="{F045AAB1-0433-416C-A3BA-87782ADE133F}"/>
              </a:ext>
            </a:extLst>
          </p:cNvPr>
          <p:cNvSpPr txBox="1">
            <a:spLocks/>
          </p:cNvSpPr>
          <p:nvPr/>
        </p:nvSpPr>
        <p:spPr>
          <a:xfrm>
            <a:off x="6774351" y="5917100"/>
            <a:ext cx="1589473" cy="6821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ru-RU" sz="1400" dirty="0">
                <a:latin typeface="Tilda Sans" panose="020B0502020204020303" pitchFamily="34" charset="0"/>
              </a:rPr>
              <a:t>Дополнительные</a:t>
            </a:r>
          </a:p>
        </p:txBody>
      </p:sp>
    </p:spTree>
    <p:extLst>
      <p:ext uri="{BB962C8B-B14F-4D97-AF65-F5344CB8AC3E}">
        <p14:creationId xmlns:p14="http://schemas.microsoft.com/office/powerpoint/2010/main" val="363583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Градиенты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34771A8-34CC-42F0-B70F-D0733D2C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012" y="5917100"/>
            <a:ext cx="1200325" cy="682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1400" dirty="0">
                <a:latin typeface="Tilda Sans" panose="020B0502020204020303" pitchFamily="34" charset="0"/>
              </a:rPr>
              <a:t>Основные</a:t>
            </a: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20E3F340-5974-4B80-8119-60085C5981E3}"/>
              </a:ext>
            </a:extLst>
          </p:cNvPr>
          <p:cNvSpPr/>
          <p:nvPr/>
        </p:nvSpPr>
        <p:spPr>
          <a:xfrm>
            <a:off x="906012" y="1568741"/>
            <a:ext cx="1283515" cy="4001549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9000">
                <a:srgbClr val="082E2D"/>
              </a:gs>
              <a:gs pos="40000">
                <a:srgbClr val="5E9498"/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1303ED9B-66C9-4FCB-855D-C305A5544A0A}"/>
              </a:ext>
            </a:extLst>
          </p:cNvPr>
          <p:cNvSpPr/>
          <p:nvPr/>
        </p:nvSpPr>
        <p:spPr>
          <a:xfrm>
            <a:off x="2257339" y="1568740"/>
            <a:ext cx="1283515" cy="4001549"/>
          </a:xfrm>
          <a:prstGeom prst="rect">
            <a:avLst/>
          </a:prstGeom>
          <a:gradFill>
            <a:gsLst>
              <a:gs pos="0">
                <a:srgbClr val="5E8D66"/>
              </a:gs>
              <a:gs pos="100000">
                <a:srgbClr val="082E2D"/>
              </a:gs>
              <a:gs pos="40000">
                <a:srgbClr val="314D2C"/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BFDD334B-9F5A-4881-BB61-76147313AD63}"/>
              </a:ext>
            </a:extLst>
          </p:cNvPr>
          <p:cNvSpPr/>
          <p:nvPr/>
        </p:nvSpPr>
        <p:spPr>
          <a:xfrm>
            <a:off x="3608666" y="1568740"/>
            <a:ext cx="1283515" cy="4001549"/>
          </a:xfrm>
          <a:prstGeom prst="rect">
            <a:avLst/>
          </a:prstGeom>
          <a:gradFill flip="none" rotWithShape="1">
            <a:gsLst>
              <a:gs pos="0">
                <a:srgbClr val="5E8D66"/>
              </a:gs>
              <a:gs pos="49000">
                <a:srgbClr val="10484C"/>
              </a:gs>
              <a:gs pos="94000">
                <a:srgbClr val="314D2C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A2023C3D-6108-4E42-9CEC-150A316D115C}"/>
              </a:ext>
            </a:extLst>
          </p:cNvPr>
          <p:cNvSpPr/>
          <p:nvPr/>
        </p:nvSpPr>
        <p:spPr>
          <a:xfrm>
            <a:off x="4959993" y="1568638"/>
            <a:ext cx="1283515" cy="4001549"/>
          </a:xfrm>
          <a:prstGeom prst="rect">
            <a:avLst/>
          </a:prstGeom>
          <a:gradFill flip="none" rotWithShape="1">
            <a:gsLst>
              <a:gs pos="50000">
                <a:srgbClr val="D5FBFF"/>
              </a:gs>
              <a:gs pos="15000">
                <a:srgbClr val="10484C"/>
              </a:gs>
              <a:gs pos="75000">
                <a:srgbClr val="8CBA9D"/>
              </a:gs>
            </a:gsLst>
            <a:lin ang="9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866905B8-A0B0-49F7-9A8C-F8B166F9CE57}"/>
              </a:ext>
            </a:extLst>
          </p:cNvPr>
          <p:cNvSpPr/>
          <p:nvPr/>
        </p:nvSpPr>
        <p:spPr>
          <a:xfrm>
            <a:off x="6311320" y="1568741"/>
            <a:ext cx="1283515" cy="4001549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</a:schemeClr>
              </a:gs>
              <a:gs pos="59000">
                <a:srgbClr val="082E2D"/>
              </a:gs>
              <a:gs pos="40000">
                <a:srgbClr val="5E8D66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3DD28014-2B2A-4BC5-A84A-8135C73DCE84}"/>
              </a:ext>
            </a:extLst>
          </p:cNvPr>
          <p:cNvSpPr/>
          <p:nvPr/>
        </p:nvSpPr>
        <p:spPr>
          <a:xfrm>
            <a:off x="7662647" y="1568740"/>
            <a:ext cx="1283515" cy="4001549"/>
          </a:xfrm>
          <a:prstGeom prst="rect">
            <a:avLst/>
          </a:prstGeom>
          <a:gradFill flip="none" rotWithShape="1">
            <a:gsLst>
              <a:gs pos="0">
                <a:srgbClr val="8CBA9D"/>
              </a:gs>
              <a:gs pos="60000">
                <a:srgbClr val="D5FBFF"/>
              </a:gs>
              <a:gs pos="87000">
                <a:srgbClr val="314D2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9190BAB9-DB92-47B8-9B6A-B8C2232AF4A9}"/>
              </a:ext>
            </a:extLst>
          </p:cNvPr>
          <p:cNvSpPr/>
          <p:nvPr/>
        </p:nvSpPr>
        <p:spPr>
          <a:xfrm>
            <a:off x="9013974" y="1568740"/>
            <a:ext cx="1283515" cy="4001549"/>
          </a:xfrm>
          <a:prstGeom prst="rect">
            <a:avLst/>
          </a:prstGeom>
          <a:gradFill flip="none" rotWithShape="0">
            <a:gsLst>
              <a:gs pos="0">
                <a:srgbClr val="8CBA9D"/>
              </a:gs>
              <a:gs pos="98907">
                <a:srgbClr val="082E2D"/>
              </a:gs>
              <a:gs pos="73000">
                <a:srgbClr val="10484C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FF921293-4021-4936-A68B-353FED6B4D45}"/>
              </a:ext>
            </a:extLst>
          </p:cNvPr>
          <p:cNvSpPr/>
          <p:nvPr/>
        </p:nvSpPr>
        <p:spPr>
          <a:xfrm>
            <a:off x="10365301" y="1568638"/>
            <a:ext cx="1283515" cy="4001549"/>
          </a:xfrm>
          <a:prstGeom prst="rect">
            <a:avLst/>
          </a:prstGeom>
          <a:gradFill flip="none" rotWithShape="1">
            <a:gsLst>
              <a:gs pos="50000">
                <a:srgbClr val="5A8F92"/>
              </a:gs>
              <a:gs pos="15000">
                <a:srgbClr val="10484C"/>
              </a:gs>
              <a:gs pos="75000">
                <a:srgbClr val="8CBA9D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77087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Логотипы</a:t>
            </a: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CF9BEE51-2474-4914-A7FB-D0E304A9C434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769618" y="4128436"/>
            <a:ext cx="1390650" cy="1524000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2152FBCF-35AD-47E2-9A63-6DF2916ACA6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769618" y="1889760"/>
            <a:ext cx="1390650" cy="1524000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8F86B536-4E82-40F3-B3BE-8B1747CAEAE3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603934" y="4061059"/>
            <a:ext cx="1390650" cy="1524000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BCC0E1EF-C9BC-4991-A3B7-51DEFEE40CA8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6603934" y="1889760"/>
            <a:ext cx="1390650" cy="1524000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981FCADE-807F-4A45-9435-D0E8EA18AB11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4091589" y="4128436"/>
            <a:ext cx="1390650" cy="15240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AECD7B78-C5A4-4DD5-AD4F-463ABE58DF9D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1810352" y="4061059"/>
            <a:ext cx="1390650" cy="15240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EF90D003-F65B-48D4-A241-B5846168B171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4207143" y="1905000"/>
            <a:ext cx="1390650" cy="1524000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731F8B28-60FB-4D2B-93FE-676CA9950CB4}"/>
              </a:ext>
            </a:extLst>
          </p:cNvPr>
          <p:cNvPicPr>
            <a:picLocks noChangeAspect="1"/>
          </p:cNvPicPr>
          <p:nvPr/>
        </p:nvPicPr>
        <p:blipFill>
          <a:blip r:embed="rId16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>
            <a:off x="1810352" y="1905000"/>
            <a:ext cx="139065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4579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 "/>
              </a:rPr>
              <a:t>Графика</a:t>
            </a:r>
          </a:p>
        </p:txBody>
      </p:sp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C4A07A1B-04FA-4540-B96D-7BA69070FB59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440341" y="3419374"/>
            <a:ext cx="3248025" cy="321945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6FE2EA26-9DBF-41AC-B512-E1039B33BBE4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838614" y="507521"/>
            <a:ext cx="2578892" cy="2578892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70DC25C0-947D-46E6-9BDF-7D07F9C566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128553" y="4955194"/>
            <a:ext cx="1594436" cy="1579808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C5F7DCE3-1EB4-456E-BD26-9208133371DC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3556229" y="3419374"/>
            <a:ext cx="1133475" cy="1133475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1719ED58-2E62-4704-9746-A826392319F8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988086" y="5715466"/>
            <a:ext cx="1143000" cy="942975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E077E637-A1BF-49AC-9AEC-BD9E342DE72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5981064" y="619159"/>
            <a:ext cx="1634916" cy="1634916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D2A5BBCF-C6D9-494B-90B2-7C3E689780DB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1209046" y="3491379"/>
            <a:ext cx="438150" cy="1895475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66DF2F63-E756-42CD-90DF-E4B09251CCD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>
            <a:off x="3604562" y="1864910"/>
            <a:ext cx="1028633" cy="1028633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8BD0BA2F-2366-459C-98CF-1A66956946C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9"/>
              </a:ext>
            </a:extLst>
          </a:blip>
          <a:stretch>
            <a:fillRect/>
          </a:stretch>
        </p:blipFill>
        <p:spPr>
          <a:xfrm>
            <a:off x="3299668" y="4947385"/>
            <a:ext cx="1646599" cy="1528044"/>
          </a:xfrm>
          <a:prstGeom prst="rect">
            <a:avLst/>
          </a:prstGeom>
        </p:spPr>
      </p:pic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80022AB8-C353-4762-B363-A489601BB49A}"/>
              </a:ext>
            </a:extLst>
          </p:cNvPr>
          <p:cNvPicPr>
            <a:picLocks noChangeAspect="1"/>
          </p:cNvPicPr>
          <p:nvPr/>
        </p:nvPicPr>
        <p:blipFill>
          <a:blip r:embed="rId20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1"/>
              </a:ext>
            </a:extLst>
          </a:blip>
          <a:stretch>
            <a:fillRect/>
          </a:stretch>
        </p:blipFill>
        <p:spPr>
          <a:xfrm>
            <a:off x="923924" y="1890712"/>
            <a:ext cx="1181100" cy="1076325"/>
          </a:xfrm>
          <a:prstGeom prst="rect">
            <a:avLst/>
          </a:prstGeom>
        </p:spPr>
      </p:pic>
      <p:pic>
        <p:nvPicPr>
          <p:cNvPr id="46" name="Рисунок 45">
            <a:extLst>
              <a:ext uri="{FF2B5EF4-FFF2-40B4-BE49-F238E27FC236}">
                <a16:creationId xmlns:a16="http://schemas.microsoft.com/office/drawing/2014/main" id="{C46B8F08-BE92-4136-B983-A681D87846F8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3"/>
              </a:ext>
            </a:extLst>
          </a:blip>
          <a:stretch>
            <a:fillRect/>
          </a:stretch>
        </p:blipFill>
        <p:spPr>
          <a:xfrm>
            <a:off x="6050423" y="2817461"/>
            <a:ext cx="1594436" cy="159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85962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5257</TotalTime>
  <Words>790</Words>
  <Application>Microsoft Office PowerPoint</Application>
  <PresentationFormat>Широкоэкранный</PresentationFormat>
  <Paragraphs>71</Paragraphs>
  <Slides>21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8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21</vt:i4>
      </vt:variant>
    </vt:vector>
  </HeadingPairs>
  <TitlesOfParts>
    <vt:vector size="30" baseType="lpstr">
      <vt:lpstr>Arial</vt:lpstr>
      <vt:lpstr>Calibri</vt:lpstr>
      <vt:lpstr>Calibri Light</vt:lpstr>
      <vt:lpstr>Gros Ventre</vt:lpstr>
      <vt:lpstr>Gros Ventre </vt:lpstr>
      <vt:lpstr>Tilda Sans</vt:lpstr>
      <vt:lpstr>Tilda Sans Black</vt:lpstr>
      <vt:lpstr>Tilda Sans Medium</vt:lpstr>
      <vt:lpstr>Тема Office</vt:lpstr>
      <vt:lpstr>ТИТУЛЬНЫЙ СЛАЙД №1</vt:lpstr>
      <vt:lpstr>ТИТУЛЬНЫЙ СЛАЙД №2</vt:lpstr>
      <vt:lpstr>ЗАГОЛОВОК </vt:lpstr>
      <vt:lpstr>ЗАГОЛОВОК </vt:lpstr>
      <vt:lpstr>ТЕКСТОВЫЙ СЛАЙД №1</vt:lpstr>
      <vt:lpstr>ТЕКСТОВЫЙ СЛАЙД №2 ТЕЗИС</vt:lpstr>
      <vt:lpstr>ТЕКСТОВЫЙ СЛАЙД №2.1 СПИСОК</vt:lpstr>
      <vt:lpstr>ТЕКСТОВЫЙ СЛАЙД №2.2 СПИСОК  С ОПИСАНИЕМ</vt:lpstr>
      <vt:lpstr>ТЕКСТОВЫЙ СЛАЙД С КАРТИНКАМИ №3</vt:lpstr>
      <vt:lpstr>ТЕКСТОВЫЙ СЛАЙД С КАРТИНКАМИ №3.1</vt:lpstr>
      <vt:lpstr>ТЕКСТОВЫЙ СЛАЙД С КАРТИНКАМИ №3.2</vt:lpstr>
      <vt:lpstr>ТЕКСТОВЫЙ  СЛАЙД №4 ИНФОГРАФИКА</vt:lpstr>
      <vt:lpstr>ТЕКСТОВЫЙ  СЛАЙД №4.1 ИНФОГРАФИКА</vt:lpstr>
      <vt:lpstr>ПЕРЕБИВОЧНЫЙ СЛАЙД №3</vt:lpstr>
      <vt:lpstr>ПЕРЕБИВОЧНЫЙ СЛАЙД №4</vt:lpstr>
      <vt:lpstr>ЗАКЛЮЧИТЕЛЬНЫЙ СЛАЙД</vt:lpstr>
      <vt:lpstr>Шрифты</vt:lpstr>
      <vt:lpstr>Цвета</vt:lpstr>
      <vt:lpstr>Градиенты</vt:lpstr>
      <vt:lpstr>Логотипы</vt:lpstr>
      <vt:lpstr>Графика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НАЗВАНИЕ ТЕМЫ</dc:title>
  <dc:creator>Victoria Polomoshnova</dc:creator>
  <cp:lastModifiedBy>Виктория</cp:lastModifiedBy>
  <cp:revision>20</cp:revision>
  <dcterms:created xsi:type="dcterms:W3CDTF">2026-02-25T17:42:50Z</dcterms:created>
  <dcterms:modified xsi:type="dcterms:W3CDTF">2026-03-19T15:36:23Z</dcterms:modified>
</cp:coreProperties>
</file>