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7" r:id="rId3"/>
    <p:sldId id="261" r:id="rId4"/>
    <p:sldId id="270" r:id="rId5"/>
    <p:sldId id="272" r:id="rId6"/>
    <p:sldId id="278" r:id="rId7"/>
    <p:sldId id="271" r:id="rId8"/>
    <p:sldId id="283" r:id="rId9"/>
    <p:sldId id="282" r:id="rId10"/>
    <p:sldId id="273" r:id="rId11"/>
    <p:sldId id="274" r:id="rId12"/>
    <p:sldId id="275" r:id="rId13"/>
    <p:sldId id="284" r:id="rId14"/>
    <p:sldId id="281" r:id="rId15"/>
    <p:sldId id="257" r:id="rId16"/>
    <p:sldId id="279" r:id="rId17"/>
    <p:sldId id="264" r:id="rId18"/>
    <p:sldId id="25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5155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pos="2910" userDrawn="1">
          <p15:clr>
            <a:srgbClr val="A4A3A4"/>
          </p15:clr>
        </p15:guide>
        <p15:guide id="6" pos="665" userDrawn="1">
          <p15:clr>
            <a:srgbClr val="A4A3A4"/>
          </p15:clr>
        </p15:guide>
        <p15:guide id="7" pos="2525" userDrawn="1">
          <p15:clr>
            <a:srgbClr val="A4A3A4"/>
          </p15:clr>
        </p15:guide>
        <p15:guide id="8" pos="4747" userDrawn="1">
          <p15:clr>
            <a:srgbClr val="A4A3A4"/>
          </p15:clr>
        </p15:guide>
        <p15:guide id="9" pos="7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2D"/>
    <a:srgbClr val="5E8D66"/>
    <a:srgbClr val="D5FBFF"/>
    <a:srgbClr val="8CBA9D"/>
    <a:srgbClr val="314D2C"/>
    <a:srgbClr val="5A8F92"/>
    <a:srgbClr val="1B5A58"/>
    <a:srgbClr val="10484C"/>
    <a:srgbClr val="F3FEFF"/>
    <a:srgbClr val="5E9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727"/>
        <p:guide pos="551"/>
        <p:guide pos="5155"/>
        <p:guide orient="horz" pos="4020"/>
        <p:guide pos="2910"/>
        <p:guide pos="665"/>
        <p:guide pos="2525"/>
        <p:guide pos="4747"/>
        <p:guide pos="701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lda Sans Medium" panose="020B0502020204020303" pitchFamily="34" charset="0"/>
              </a:rPr>
              <a:t>Данные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E-419D-B2BD-DC6064E33F05}"/>
              </c:ext>
            </c:extLst>
          </c:dPt>
          <c:dPt>
            <c:idx val="1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E-419D-B2BD-DC6064E33F05}"/>
              </c:ext>
            </c:extLst>
          </c:dPt>
          <c:dPt>
            <c:idx val="2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E-419D-B2BD-DC6064E33F05}"/>
              </c:ext>
            </c:extLst>
          </c:dPt>
          <c:dPt>
            <c:idx val="3"/>
            <c:bubble3D val="0"/>
            <c:spPr>
              <a:solidFill>
                <a:schemeClr val="accent6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E-419D-B2BD-DC6064E33F0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69-45C1-B451-B40D792B5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lda Sans Medium" panose="020B05020202040203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lda Sans Medium" panose="020B0502020204020303" pitchFamily="34" charset="0"/>
              </a:rPr>
              <a:t>Значения </a:t>
            </a:r>
            <a:r>
              <a:rPr lang="en-US" dirty="0">
                <a:latin typeface="Tilda Sans Medium" panose="020B0502020204020303" pitchFamily="34" charset="0"/>
              </a:rPr>
              <a:t>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1B5A58">
                      <a:shade val="30000"/>
                      <a:satMod val="115000"/>
                    </a:srgbClr>
                  </a:gs>
                  <a:gs pos="50000">
                    <a:srgbClr val="1B5A58">
                      <a:shade val="67500"/>
                      <a:satMod val="115000"/>
                    </a:srgbClr>
                  </a:gs>
                  <a:gs pos="100000">
                    <a:srgbClr val="1B5A58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F3C-4118-83B9-D0831BDE595F}"/>
              </c:ext>
            </c:extLst>
          </c:dPt>
          <c:dPt>
            <c:idx val="2"/>
            <c:invertIfNegative val="0"/>
            <c:bubble3D val="0"/>
            <c:spPr>
              <a:solidFill>
                <a:srgbClr val="8CBA9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3C-4118-83B9-D0831BDE595F}"/>
              </c:ext>
            </c:extLst>
          </c:dPt>
          <c:xVal>
            <c:numRef>
              <c:f>Лист1!$A$2:$A$4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FF3C-4118-83B9-D0831BDE5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426340559"/>
        <c:axId val="426345551"/>
      </c:bubbleChart>
      <c:valAx>
        <c:axId val="426340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345551"/>
        <c:crosses val="autoZero"/>
        <c:crossBetween val="midCat"/>
      </c:valAx>
      <c:valAx>
        <c:axId val="42634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3405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98BC2-6686-4906-801E-43C6B1320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20050B-42BE-4D65-982F-ECC44A65D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6A5B8-A964-45FB-BC23-9A22260E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42CA99-C011-491E-BD0B-8D3500CF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E9DF97-3D90-4C24-BE31-A57846A06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3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ECEFF-9E3F-4045-B1D1-81465AD9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DBAA18-1BF2-41D3-BD4C-A723DDBF1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01019-D9BC-4E4A-A682-24841B74D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68458-2438-4AB2-A1F4-C4E02B68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A01A2-47ED-4D80-A99B-D9996EC8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7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210FDBD-3D22-40EE-BBAC-29A7ABD7D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A51415-A2D6-4F58-B00E-218B11BE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6E07C-75BE-4E3B-B74C-847AFF58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9E27F8-4C14-4856-AA2D-86602182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8B0A98-53C6-4834-B84D-14DC9F37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5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72EDB-AA81-4151-A968-64F11BC3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C5565-A365-4D01-BC05-3F28A42BC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371A8-E0D8-4AE5-9196-AF42BE939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80EDE-A3E6-4971-B08C-4B4C2F32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5B2E67-079C-4053-A3FC-8E3465E3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7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B4132-BCB1-4835-AA4F-4D1FCDA0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868E9A-6391-4D9F-BD4A-C44DA1BC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DB838-D143-490C-ABBA-27A9DBBC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4C551-CEA4-4610-95B2-AC20B0D5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3850CD-7C91-40CF-A8AA-7626A2B0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5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202BD-E52B-4A11-BC2D-89A6518D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10CEF-E010-4FC8-BD09-634340F74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47BE0D-C9BE-4FFB-BF3B-B98D83E67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38ADD-3BF3-47E5-9047-5524FA0C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0E5D38-E03F-43F3-A395-827FA04E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84ABB-A355-493E-81C0-B6617D590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6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59C7D-628B-4F40-92BF-3797C63D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F3D7B-5AC5-447E-A7F1-ECE5CEDC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49EB8-4D63-4E2B-B9C3-33D91C694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5C7BAC-EC97-487B-9B32-6E3637D34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388F5C-A047-4BCB-8B2A-BB8FF29B4D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5E7BB1-3A02-4C53-BE2E-39B1C936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31141-FE27-49E2-88C2-823BBB06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E84A38-97F8-4959-8EBF-A2DBBE02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1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837DA-0E80-46AD-B8E5-94BF65939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9DD0BC-C4E1-42A9-8C1B-5889FE70E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9E76A8-46A3-4AEE-A984-FB483468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B2FA638-B774-4993-9292-3FA69D567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2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3655F8-AB79-4EC9-A51A-2D7FC9B47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C58888-76BB-454D-A9B6-01FCA055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DEFC5C-D1B9-42E1-BFDB-B3AB5619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2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40282-8367-483B-A44C-ADF94476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E2352E-D95C-4146-A03D-46B649987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76051-0F78-40B7-9762-7405CF421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93EEC-7874-4591-B39F-89F6F5E9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22EF48-25A4-4FF3-AE63-D448346F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214E3F-793A-4ED2-B628-9DDF2555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86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67AB8-B0E4-479F-84E9-CD25ABF0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6C570D-99C4-4212-93C1-D6A1027A3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5794A6-6C83-4322-89EC-4704A38C2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CFA365-61F4-45C7-A2BC-5500A0A5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77A1E7-CEAA-4E5B-99AF-5D248CEE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89B5ED-DD2E-4F07-A947-828757A0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48175-E202-4D73-A945-B58C7AB23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F1C29D-CFCF-4129-986F-79ACA299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2E158C-C46C-4928-8B21-4D5FEE24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D1021-8DEE-4B3D-B510-4A39EF624777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2BFEF1-BC5C-43F9-A116-772744C49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558DC-D51B-4225-9D12-BA778FE81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94C27-F6B9-44D4-8577-F106308AF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3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2.wdp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8.sv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12" Type="http://schemas.openxmlformats.org/officeDocument/2006/relationships/image" Target="../media/image19.png"/><Relationship Id="rId17" Type="http://schemas.openxmlformats.org/officeDocument/2006/relationships/image" Target="../media/image32.sv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6.svg"/><Relationship Id="rId5" Type="http://schemas.openxmlformats.org/officeDocument/2006/relationships/image" Target="../media/image16.svg"/><Relationship Id="rId15" Type="http://schemas.openxmlformats.org/officeDocument/2006/relationships/image" Target="../media/image30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24.sv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4.svg"/><Relationship Id="rId18" Type="http://schemas.openxmlformats.org/officeDocument/2006/relationships/image" Target="../media/image30.png"/><Relationship Id="rId3" Type="http://schemas.openxmlformats.org/officeDocument/2006/relationships/image" Target="../media/image34.svg"/><Relationship Id="rId21" Type="http://schemas.openxmlformats.org/officeDocument/2006/relationships/image" Target="../media/image52.svg"/><Relationship Id="rId7" Type="http://schemas.openxmlformats.org/officeDocument/2006/relationships/image" Target="../media/image38.svg"/><Relationship Id="rId12" Type="http://schemas.openxmlformats.org/officeDocument/2006/relationships/image" Target="../media/image27.png"/><Relationship Id="rId17" Type="http://schemas.openxmlformats.org/officeDocument/2006/relationships/image" Target="../media/image48.svg"/><Relationship Id="rId2" Type="http://schemas.openxmlformats.org/officeDocument/2006/relationships/image" Target="../media/image22.pn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23" Type="http://schemas.openxmlformats.org/officeDocument/2006/relationships/image" Target="../media/image54.svg"/><Relationship Id="rId10" Type="http://schemas.openxmlformats.org/officeDocument/2006/relationships/image" Target="../media/image26.png"/><Relationship Id="rId19" Type="http://schemas.openxmlformats.org/officeDocument/2006/relationships/image" Target="../media/image50.svg"/><Relationship Id="rId4" Type="http://schemas.openxmlformats.org/officeDocument/2006/relationships/image" Target="../media/image23.png"/><Relationship Id="rId9" Type="http://schemas.openxmlformats.org/officeDocument/2006/relationships/image" Target="../media/image40.svg"/><Relationship Id="rId14" Type="http://schemas.openxmlformats.org/officeDocument/2006/relationships/image" Target="../media/image28.png"/><Relationship Id="rId2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68195-E707-41CE-9E92-94FF10A89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18F14-1969-4D4A-940B-B7F719990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563" y="3150589"/>
            <a:ext cx="10791319" cy="1294124"/>
          </a:xfrm>
        </p:spPr>
        <p:txBody>
          <a:bodyPr anchor="t">
            <a:normAutofit/>
          </a:bodyPr>
          <a:lstStyle/>
          <a:p>
            <a:r>
              <a:rPr lang="ru-RU" sz="5400" b="1" dirty="0">
                <a:solidFill>
                  <a:srgbClr val="082E2D"/>
                </a:solidFill>
                <a:latin typeface="Gros Ventre" panose="02000500000000000000" pitchFamily="2" charset="0"/>
              </a:rPr>
              <a:t>НАЗВАНИЕ ТЕМЫ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EF7CAB-4534-4D13-9C9B-4DA50B1E9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5037" y="5242032"/>
            <a:ext cx="1484375" cy="46768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1B5A58"/>
                </a:solidFill>
                <a:latin typeface="Tilda Sans" panose="020B0502020204020303" pitchFamily="34" charset="0"/>
              </a:rPr>
              <a:t>2026</a:t>
            </a:r>
            <a:endParaRPr lang="ru-RU" sz="1800" dirty="0">
              <a:solidFill>
                <a:srgbClr val="1B5A58"/>
              </a:solidFill>
              <a:latin typeface="Tilda Sans" panose="020B0502020204020303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2AE5D2-CA27-4E5E-9DEC-918019E3A8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0669" y="340497"/>
            <a:ext cx="1510009" cy="1654804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F740D5A-F521-4E3A-8BEC-4D1A60661F93}"/>
              </a:ext>
            </a:extLst>
          </p:cNvPr>
          <p:cNvSpPr txBox="1">
            <a:spLocks/>
          </p:cNvSpPr>
          <p:nvPr/>
        </p:nvSpPr>
        <p:spPr>
          <a:xfrm>
            <a:off x="4985032" y="4558654"/>
            <a:ext cx="2584383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1B5A58"/>
                </a:solidFill>
                <a:latin typeface="Tilda Sans" panose="020B0502020204020303" pitchFamily="34" charset="0"/>
              </a:rPr>
              <a:t>Автор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5BA66E-9214-4FE9-B0D5-C256CFE6D6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19" y="6299885"/>
            <a:ext cx="1403043" cy="2857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1B68AD-E84F-4C23-802E-F3697F4FDF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94" y="6388319"/>
            <a:ext cx="910766" cy="20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2D8037-706B-4D71-AF90-2EE6EB357AD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61" y="6241595"/>
            <a:ext cx="953524" cy="3416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445579-E559-48B3-8CCC-921625EC083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45" y="6244490"/>
            <a:ext cx="885405" cy="4944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76A511-1439-477E-836A-0FD139CCF35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82" y="6388319"/>
            <a:ext cx="910766" cy="127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0422-8C4B-4F96-A20C-5D1829CDD1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12" y="6372788"/>
            <a:ext cx="910766" cy="1836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449449-EDDD-4D2A-AB1B-4F4E3448A10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90381" y="6276050"/>
            <a:ext cx="595072" cy="329464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953885C6-D72A-4E82-A74D-0B1E87ADA207}"/>
              </a:ext>
            </a:extLst>
          </p:cNvPr>
          <p:cNvSpPr txBox="1">
            <a:spLocks/>
          </p:cNvSpPr>
          <p:nvPr/>
        </p:nvSpPr>
        <p:spPr>
          <a:xfrm>
            <a:off x="7535863" y="6036753"/>
            <a:ext cx="1403043" cy="37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solidFill>
                  <a:srgbClr val="1B5A58"/>
                </a:solidFill>
                <a:latin typeface="Tilda Sans" panose="020B0502020204020303" pitchFamily="34" charset="0"/>
              </a:rPr>
              <a:t> </a:t>
            </a:r>
            <a:endParaRPr lang="ru-RU" sz="1050" dirty="0">
              <a:solidFill>
                <a:srgbClr val="1B5A58"/>
              </a:solidFill>
              <a:latin typeface="Tilda Sans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18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08301"/>
            <a:ext cx="51308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</a:t>
            </a:r>
            <a:b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  <a:t>СЛАЙД №4</a:t>
            </a:r>
            <a:b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  <a:t>ИНФОГРАФИКА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CB830C1-7DB4-4572-B9DD-05CA555BF2DE}"/>
              </a:ext>
            </a:extLst>
          </p:cNvPr>
          <p:cNvSpPr txBox="1">
            <a:spLocks/>
          </p:cNvSpPr>
          <p:nvPr/>
        </p:nvSpPr>
        <p:spPr>
          <a:xfrm>
            <a:off x="965200" y="3291874"/>
            <a:ext cx="4157311" cy="22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314D2C"/>
                </a:solidFill>
                <a:latin typeface="Tilda Sans" panose="020B0502020204020303" pitchFamily="34" charset="0"/>
              </a:rPr>
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7B1105F-7A0F-45CC-A8AD-7109B8AF3948}"/>
              </a:ext>
            </a:extLst>
          </p:cNvPr>
          <p:cNvSpPr/>
          <p:nvPr/>
        </p:nvSpPr>
        <p:spPr>
          <a:xfrm>
            <a:off x="1055688" y="5985232"/>
            <a:ext cx="2284413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61140-FCDC-4D30-99F2-A1D307C3A9DC}"/>
              </a:ext>
            </a:extLst>
          </p:cNvPr>
          <p:cNvSpPr txBox="1"/>
          <p:nvPr/>
        </p:nvSpPr>
        <p:spPr>
          <a:xfrm>
            <a:off x="1205978" y="5985232"/>
            <a:ext cx="1983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Комментарии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3D0BDE0-C2B9-4BC0-BDA9-77345DCEF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574062"/>
              </p:ext>
            </p:extLst>
          </p:nvPr>
        </p:nvGraphicFramePr>
        <p:xfrm>
          <a:off x="5122511" y="963083"/>
          <a:ext cx="7014866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86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3C2154-163E-4AD8-86B5-91F014588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208301"/>
            <a:ext cx="51308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</a:t>
            </a:r>
            <a:b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  <a:t>СЛАЙД №4.1</a:t>
            </a:r>
            <a:b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sz="3600" b="1" dirty="0">
                <a:solidFill>
                  <a:srgbClr val="193B13"/>
                </a:solidFill>
                <a:latin typeface="Gros Ventre" panose="02000500000000000000" pitchFamily="2" charset="0"/>
              </a:rPr>
              <a:t>ИНФОГРАФИКА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CB830C1-7DB4-4572-B9DD-05CA555BF2DE}"/>
              </a:ext>
            </a:extLst>
          </p:cNvPr>
          <p:cNvSpPr txBox="1">
            <a:spLocks/>
          </p:cNvSpPr>
          <p:nvPr/>
        </p:nvSpPr>
        <p:spPr>
          <a:xfrm>
            <a:off x="965201" y="3291874"/>
            <a:ext cx="3043238" cy="22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314D2C"/>
                </a:solidFill>
                <a:latin typeface="Tilda Sans" panose="020B0502020204020303" pitchFamily="34" charset="0"/>
              </a:rPr>
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7B1105F-7A0F-45CC-A8AD-7109B8AF3948}"/>
              </a:ext>
            </a:extLst>
          </p:cNvPr>
          <p:cNvSpPr/>
          <p:nvPr/>
        </p:nvSpPr>
        <p:spPr>
          <a:xfrm>
            <a:off x="1055688" y="5353864"/>
            <a:ext cx="2284413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61140-FCDC-4D30-99F2-A1D307C3A9DC}"/>
              </a:ext>
            </a:extLst>
          </p:cNvPr>
          <p:cNvSpPr txBox="1"/>
          <p:nvPr/>
        </p:nvSpPr>
        <p:spPr>
          <a:xfrm>
            <a:off x="1205978" y="5353864"/>
            <a:ext cx="1983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Комментарии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A525262-FF0B-4EEF-8FB5-DA46F47A6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104771"/>
              </p:ext>
            </p:extLst>
          </p:nvPr>
        </p:nvGraphicFramePr>
        <p:xfrm>
          <a:off x="5022025" y="1623235"/>
          <a:ext cx="7013927" cy="427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219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11F0F1-B1C6-4F4E-8AD9-6789F09AC6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F801E8-084D-4B56-B6A8-9175170D4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766218"/>
            <a:ext cx="10080625" cy="1325563"/>
          </a:xfrm>
        </p:spPr>
        <p:txBody>
          <a:bodyPr>
            <a:noAutofit/>
          </a:bodyPr>
          <a:lstStyle/>
          <a:p>
            <a:r>
              <a:rPr lang="ru-RU" sz="8000" b="1" dirty="0">
                <a:solidFill>
                  <a:schemeClr val="bg1"/>
                </a:solidFill>
                <a:latin typeface="Gros Ventre" panose="02000500000000000000" pitchFamily="2" charset="0"/>
              </a:rPr>
              <a:t>ПЕРЕБИВОЧНЫЙ СЛАЙД №1</a:t>
            </a:r>
          </a:p>
        </p:txBody>
      </p:sp>
    </p:spTree>
    <p:extLst>
      <p:ext uri="{BB962C8B-B14F-4D97-AF65-F5344CB8AC3E}">
        <p14:creationId xmlns:p14="http://schemas.microsoft.com/office/powerpoint/2010/main" val="3391819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468195-E707-41CE-9E92-94FF10A89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18F14-1969-4D4A-940B-B7F719990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660" y="2664074"/>
            <a:ext cx="5942857" cy="1294124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dirty="0" smtClean="0">
                <a:solidFill>
                  <a:srgbClr val="082E2D"/>
                </a:solidFill>
                <a:latin typeface="Gros Ventre" panose="02000500000000000000" pitchFamily="2" charset="0"/>
              </a:rPr>
              <a:t>ЗАКЛЮЧИТЕЛЬНЫЙ </a:t>
            </a:r>
            <a:br>
              <a:rPr lang="ru-RU" sz="3600" b="1" dirty="0" smtClean="0">
                <a:solidFill>
                  <a:srgbClr val="082E2D"/>
                </a:solidFill>
                <a:latin typeface="Gros Ventre" panose="02000500000000000000" pitchFamily="2" charset="0"/>
              </a:rPr>
            </a:br>
            <a:r>
              <a:rPr lang="ru-RU" sz="3600" b="1" dirty="0" smtClean="0">
                <a:solidFill>
                  <a:srgbClr val="082E2D"/>
                </a:solidFill>
                <a:latin typeface="Gros Ventre" panose="02000500000000000000" pitchFamily="2" charset="0"/>
              </a:rPr>
              <a:t>СЛАЙД</a:t>
            </a:r>
            <a:endParaRPr lang="ru-RU" sz="3600" b="1" dirty="0">
              <a:solidFill>
                <a:srgbClr val="082E2D"/>
              </a:solidFill>
              <a:latin typeface="Gros Ventre" panose="02000500000000000000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2AE5D2-CA27-4E5E-9DEC-918019E3A80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50669" y="340497"/>
            <a:ext cx="1510009" cy="1654804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F740D5A-F521-4E3A-8BEC-4D1A60661F93}"/>
              </a:ext>
            </a:extLst>
          </p:cNvPr>
          <p:cNvSpPr txBox="1">
            <a:spLocks/>
          </p:cNvSpPr>
          <p:nvPr/>
        </p:nvSpPr>
        <p:spPr>
          <a:xfrm>
            <a:off x="678660" y="4482483"/>
            <a:ext cx="5606526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 smtClean="0">
                <a:solidFill>
                  <a:srgbClr val="1B5A58"/>
                </a:solidFill>
                <a:latin typeface="Tilda Sans" panose="020B0502020204020303" pitchFamily="34" charset="0"/>
              </a:rPr>
              <a:t>Подзаголовок</a:t>
            </a:r>
            <a:endParaRPr lang="ru-RU" sz="1800" dirty="0">
              <a:solidFill>
                <a:srgbClr val="1B5A58"/>
              </a:solidFill>
              <a:latin typeface="Tilda Sans" panose="020B0502020204020303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5BA66E-9214-4FE9-B0D5-C256CFE6D62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19" y="6299885"/>
            <a:ext cx="1403043" cy="2857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1B68AD-E84F-4C23-802E-F3697F4FDF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94" y="6388319"/>
            <a:ext cx="910766" cy="2016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2D8037-706B-4D71-AF90-2EE6EB357AD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61" y="6241595"/>
            <a:ext cx="953524" cy="34164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445579-E559-48B3-8CCC-921625EC083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45" y="6244490"/>
            <a:ext cx="885405" cy="4944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76A511-1439-477E-836A-0FD139CCF35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82" y="6388319"/>
            <a:ext cx="910766" cy="1270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0422-8C4B-4F96-A20C-5D1829CDD18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412" y="6372788"/>
            <a:ext cx="910766" cy="18368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449449-EDDD-4D2A-AB1B-4F4E3448A10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90381" y="6276050"/>
            <a:ext cx="595072" cy="329464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:a16="http://schemas.microsoft.com/office/drawing/2014/main" id="{953885C6-D72A-4E82-A74D-0B1E87ADA207}"/>
              </a:ext>
            </a:extLst>
          </p:cNvPr>
          <p:cNvSpPr txBox="1">
            <a:spLocks/>
          </p:cNvSpPr>
          <p:nvPr/>
        </p:nvSpPr>
        <p:spPr>
          <a:xfrm>
            <a:off x="7535863" y="6036753"/>
            <a:ext cx="1403043" cy="374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solidFill>
                  <a:srgbClr val="1B5A58"/>
                </a:solidFill>
                <a:latin typeface="Tilda Sans" panose="020B0502020204020303" pitchFamily="34" charset="0"/>
              </a:rPr>
              <a:t> </a:t>
            </a:r>
            <a:endParaRPr lang="ru-RU" sz="1050" dirty="0">
              <a:solidFill>
                <a:srgbClr val="1B5A58"/>
              </a:solidFill>
              <a:latin typeface="Tilda Sans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13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ros Ventre" panose="02000500000000000000" pitchFamily="2" charset="0"/>
              </a:rPr>
              <a:t>Шрифты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771A8-34CC-42F0-B70F-D0733D2C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8748"/>
            <a:ext cx="9414694" cy="1325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7700" dirty="0">
                <a:latin typeface="Tilda Sans" panose="020B0502020204020303" pitchFamily="34" charset="0"/>
              </a:rPr>
              <a:t>Tilda Sans (</a:t>
            </a:r>
            <a:r>
              <a:rPr lang="ru-RU" sz="7700" dirty="0">
                <a:latin typeface="Tilda Sans" panose="020B0502020204020303" pitchFamily="34" charset="0"/>
              </a:rPr>
              <a:t>без обводки) </a:t>
            </a:r>
            <a:r>
              <a:rPr lang="ru-RU" sz="4000" dirty="0">
                <a:latin typeface="Tilda Sans" panose="020B0502020204020303" pitchFamily="34" charset="0"/>
              </a:rPr>
              <a:t>– </a:t>
            </a:r>
          </a:p>
          <a:p>
            <a:pPr marL="0" indent="0">
              <a:buNone/>
            </a:pPr>
            <a:r>
              <a:rPr lang="ru-RU" sz="4000" dirty="0">
                <a:latin typeface="Tilda Sans" panose="020B0502020204020303" pitchFamily="34" charset="0"/>
              </a:rPr>
              <a:t>основной наборный текст, подписи к рисункам, данным на схемах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045AAB1-0433-416C-A3BA-87782ADE133F}"/>
              </a:ext>
            </a:extLst>
          </p:cNvPr>
          <p:cNvSpPr txBox="1">
            <a:spLocks/>
          </p:cNvSpPr>
          <p:nvPr/>
        </p:nvSpPr>
        <p:spPr>
          <a:xfrm>
            <a:off x="956356" y="5494311"/>
            <a:ext cx="9414694" cy="682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100" b="1" dirty="0">
                <a:latin typeface="Tilda Sans Black" panose="020B0902020204020303" pitchFamily="34" charset="0"/>
              </a:rPr>
              <a:t>Tilda Sans</a:t>
            </a:r>
            <a:r>
              <a:rPr lang="ru-RU" sz="11100" b="1" dirty="0">
                <a:latin typeface="Tilda Sans Black" panose="020B0902020204020303" pitchFamily="34" charset="0"/>
              </a:rPr>
              <a:t> </a:t>
            </a:r>
            <a:r>
              <a:rPr lang="en-US" sz="11100" b="1" dirty="0">
                <a:latin typeface="Tilda Sans Black" panose="020B0902020204020303" pitchFamily="34" charset="0"/>
              </a:rPr>
              <a:t>Bold </a:t>
            </a:r>
            <a:r>
              <a:rPr lang="en-US" sz="3600" b="1" dirty="0">
                <a:latin typeface="Tilda Sans Black" panose="020B0902020204020303" pitchFamily="34" charset="0"/>
              </a:rPr>
              <a:t>– </a:t>
            </a:r>
            <a:r>
              <a:rPr lang="ru-RU" sz="3600" b="1" dirty="0">
                <a:latin typeface="Tilda Sans Black" panose="020B0902020204020303" pitchFamily="34" charset="0"/>
              </a:rPr>
              <a:t>для терминов, маркеров в тексте и важных мест в тексте. Дополнительно для подзаголовков только при использовании варианта со всеми прописными буквами. Пример: НАЗВАНИЕ ПОДЗАГОЛОВОКА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2A2D28E-FBDF-4BFC-AB53-FD6889BA75C2}"/>
              </a:ext>
            </a:extLst>
          </p:cNvPr>
          <p:cNvSpPr txBox="1">
            <a:spLocks/>
          </p:cNvSpPr>
          <p:nvPr/>
        </p:nvSpPr>
        <p:spPr>
          <a:xfrm>
            <a:off x="838200" y="21660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Gros Ventre" panose="02000500000000000000" pitchFamily="2" charset="0"/>
              </a:rPr>
              <a:t>GROS VENTURE</a:t>
            </a:r>
            <a:r>
              <a:rPr lang="ru-RU" b="1" dirty="0">
                <a:latin typeface="Gros Ventre" panose="02000500000000000000" pitchFamily="2" charset="0"/>
              </a:rPr>
              <a:t> (с обводкой) – </a:t>
            </a:r>
            <a:r>
              <a:rPr lang="ru-RU" sz="3900" dirty="0">
                <a:latin typeface="Gros Ventre" panose="02000500000000000000" pitchFamily="2" charset="0"/>
              </a:rPr>
              <a:t>заголовки, подзаголовки, цитаты, тезисы</a:t>
            </a:r>
            <a:endParaRPr lang="ru-RU" dirty="0">
              <a:latin typeface="Gros Ventre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0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ros Ventre" panose="02000500000000000000" pitchFamily="2" charset="0"/>
              </a:rPr>
              <a:t>Цвета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771A8-34CC-42F0-B70F-D0733D2C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2" y="5917100"/>
            <a:ext cx="1200325" cy="682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lda Sans" panose="020B0502020204020303" pitchFamily="34" charset="0"/>
              </a:rPr>
              <a:t>Основные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E3F340-5974-4B80-8119-60085C5981E3}"/>
              </a:ext>
            </a:extLst>
          </p:cNvPr>
          <p:cNvSpPr/>
          <p:nvPr/>
        </p:nvSpPr>
        <p:spPr>
          <a:xfrm>
            <a:off x="906012" y="1568741"/>
            <a:ext cx="1283515" cy="4001549"/>
          </a:xfrm>
          <a:prstGeom prst="rect">
            <a:avLst/>
          </a:prstGeom>
          <a:solidFill>
            <a:srgbClr val="314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03ED9B-66C9-4FCB-855D-C305A5544A0A}"/>
              </a:ext>
            </a:extLst>
          </p:cNvPr>
          <p:cNvSpPr/>
          <p:nvPr/>
        </p:nvSpPr>
        <p:spPr>
          <a:xfrm>
            <a:off x="2257339" y="1568740"/>
            <a:ext cx="1283515" cy="4001549"/>
          </a:xfrm>
          <a:prstGeom prst="rect">
            <a:avLst/>
          </a:prstGeom>
          <a:solidFill>
            <a:srgbClr val="082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DD334B-9F5A-4881-BB61-76147313AD63}"/>
              </a:ext>
            </a:extLst>
          </p:cNvPr>
          <p:cNvSpPr/>
          <p:nvPr/>
        </p:nvSpPr>
        <p:spPr>
          <a:xfrm>
            <a:off x="3608666" y="1568740"/>
            <a:ext cx="1283515" cy="4001549"/>
          </a:xfrm>
          <a:prstGeom prst="rect">
            <a:avLst/>
          </a:prstGeom>
          <a:solidFill>
            <a:srgbClr val="1B5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1F182B6-8D86-4768-8B81-D4BAD6C5B543}"/>
              </a:ext>
            </a:extLst>
          </p:cNvPr>
          <p:cNvSpPr/>
          <p:nvPr/>
        </p:nvSpPr>
        <p:spPr>
          <a:xfrm>
            <a:off x="10399230" y="2910879"/>
            <a:ext cx="1117525" cy="2659308"/>
          </a:xfrm>
          <a:prstGeom prst="rect">
            <a:avLst/>
          </a:prstGeom>
          <a:solidFill>
            <a:srgbClr val="5E8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28DD0CD-1028-4976-8868-7DEEB447D530}"/>
              </a:ext>
            </a:extLst>
          </p:cNvPr>
          <p:cNvSpPr/>
          <p:nvPr/>
        </p:nvSpPr>
        <p:spPr>
          <a:xfrm>
            <a:off x="6762399" y="2911069"/>
            <a:ext cx="1117525" cy="2659220"/>
          </a:xfrm>
          <a:prstGeom prst="rect">
            <a:avLst/>
          </a:prstGeom>
          <a:solidFill>
            <a:srgbClr val="193B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14BC166-BEDF-4B51-AE8E-F6C945BDB15F}"/>
              </a:ext>
            </a:extLst>
          </p:cNvPr>
          <p:cNvSpPr/>
          <p:nvPr/>
        </p:nvSpPr>
        <p:spPr>
          <a:xfrm>
            <a:off x="7974676" y="2910967"/>
            <a:ext cx="1117525" cy="2659220"/>
          </a:xfrm>
          <a:prstGeom prst="rect">
            <a:avLst/>
          </a:prstGeom>
          <a:solidFill>
            <a:srgbClr val="5E94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B30D78-2347-4F67-B858-EB0E33213975}"/>
              </a:ext>
            </a:extLst>
          </p:cNvPr>
          <p:cNvSpPr/>
          <p:nvPr/>
        </p:nvSpPr>
        <p:spPr>
          <a:xfrm>
            <a:off x="9186953" y="2911069"/>
            <a:ext cx="1117525" cy="2659220"/>
          </a:xfrm>
          <a:prstGeom prst="rect">
            <a:avLst/>
          </a:prstGeom>
          <a:solidFill>
            <a:srgbClr val="8CB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023C3D-6108-4E42-9CEC-150A316D115C}"/>
              </a:ext>
            </a:extLst>
          </p:cNvPr>
          <p:cNvSpPr/>
          <p:nvPr/>
        </p:nvSpPr>
        <p:spPr>
          <a:xfrm>
            <a:off x="4959993" y="1568638"/>
            <a:ext cx="1283515" cy="4001549"/>
          </a:xfrm>
          <a:prstGeom prst="rect">
            <a:avLst/>
          </a:prstGeom>
          <a:solidFill>
            <a:srgbClr val="E5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045AAB1-0433-416C-A3BA-87782ADE133F}"/>
              </a:ext>
            </a:extLst>
          </p:cNvPr>
          <p:cNvSpPr txBox="1">
            <a:spLocks/>
          </p:cNvSpPr>
          <p:nvPr/>
        </p:nvSpPr>
        <p:spPr>
          <a:xfrm>
            <a:off x="6774351" y="5917100"/>
            <a:ext cx="1589473" cy="682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>
                <a:latin typeface="Tilda Sans" panose="020B0502020204020303" pitchFamily="34" charset="0"/>
              </a:rPr>
              <a:t>Дополнительные</a:t>
            </a:r>
          </a:p>
        </p:txBody>
      </p:sp>
    </p:spTree>
    <p:extLst>
      <p:ext uri="{BB962C8B-B14F-4D97-AF65-F5344CB8AC3E}">
        <p14:creationId xmlns:p14="http://schemas.microsoft.com/office/powerpoint/2010/main" val="36358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ros Ventre" panose="02000500000000000000" pitchFamily="2" charset="0"/>
              </a:rPr>
              <a:t>Градиенты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4771A8-34CC-42F0-B70F-D0733D2C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12" y="5917100"/>
            <a:ext cx="1200325" cy="682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lda Sans" panose="020B0502020204020303" pitchFamily="34" charset="0"/>
              </a:rPr>
              <a:t>Основные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E3F340-5974-4B80-8119-60085C5981E3}"/>
              </a:ext>
            </a:extLst>
          </p:cNvPr>
          <p:cNvSpPr/>
          <p:nvPr/>
        </p:nvSpPr>
        <p:spPr>
          <a:xfrm>
            <a:off x="906012" y="1568741"/>
            <a:ext cx="1283515" cy="4001549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59000">
                <a:srgbClr val="082E2D"/>
              </a:gs>
              <a:gs pos="40000">
                <a:srgbClr val="5E9498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03ED9B-66C9-4FCB-855D-C305A5544A0A}"/>
              </a:ext>
            </a:extLst>
          </p:cNvPr>
          <p:cNvSpPr/>
          <p:nvPr/>
        </p:nvSpPr>
        <p:spPr>
          <a:xfrm>
            <a:off x="2257339" y="1568740"/>
            <a:ext cx="1283515" cy="4001549"/>
          </a:xfrm>
          <a:prstGeom prst="rect">
            <a:avLst/>
          </a:prstGeom>
          <a:gradFill>
            <a:gsLst>
              <a:gs pos="0">
                <a:srgbClr val="5E8D66"/>
              </a:gs>
              <a:gs pos="100000">
                <a:srgbClr val="082E2D"/>
              </a:gs>
              <a:gs pos="40000">
                <a:srgbClr val="314D2C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DD334B-9F5A-4881-BB61-76147313AD63}"/>
              </a:ext>
            </a:extLst>
          </p:cNvPr>
          <p:cNvSpPr/>
          <p:nvPr/>
        </p:nvSpPr>
        <p:spPr>
          <a:xfrm>
            <a:off x="3608666" y="1568740"/>
            <a:ext cx="1283515" cy="4001549"/>
          </a:xfrm>
          <a:prstGeom prst="rect">
            <a:avLst/>
          </a:prstGeom>
          <a:gradFill flip="none" rotWithShape="1">
            <a:gsLst>
              <a:gs pos="0">
                <a:srgbClr val="5E8D66"/>
              </a:gs>
              <a:gs pos="49000">
                <a:srgbClr val="10484C"/>
              </a:gs>
              <a:gs pos="94000">
                <a:srgbClr val="314D2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023C3D-6108-4E42-9CEC-150A316D115C}"/>
              </a:ext>
            </a:extLst>
          </p:cNvPr>
          <p:cNvSpPr/>
          <p:nvPr/>
        </p:nvSpPr>
        <p:spPr>
          <a:xfrm>
            <a:off x="4959993" y="1568638"/>
            <a:ext cx="1283515" cy="4001549"/>
          </a:xfrm>
          <a:prstGeom prst="rect">
            <a:avLst/>
          </a:prstGeom>
          <a:gradFill flip="none" rotWithShape="1">
            <a:gsLst>
              <a:gs pos="50000">
                <a:srgbClr val="D5FBFF"/>
              </a:gs>
              <a:gs pos="15000">
                <a:srgbClr val="10484C"/>
              </a:gs>
              <a:gs pos="75000">
                <a:srgbClr val="8CBA9D"/>
              </a:gs>
            </a:gsLst>
            <a:lin ang="9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6905B8-A0B0-49F7-9A8C-F8B166F9CE57}"/>
              </a:ext>
            </a:extLst>
          </p:cNvPr>
          <p:cNvSpPr/>
          <p:nvPr/>
        </p:nvSpPr>
        <p:spPr>
          <a:xfrm>
            <a:off x="6311320" y="1568741"/>
            <a:ext cx="1283515" cy="400154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9000">
                <a:srgbClr val="082E2D"/>
              </a:gs>
              <a:gs pos="40000">
                <a:srgbClr val="5E8D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DD28014-2B2A-4BC5-A84A-8135C73DCE84}"/>
              </a:ext>
            </a:extLst>
          </p:cNvPr>
          <p:cNvSpPr/>
          <p:nvPr/>
        </p:nvSpPr>
        <p:spPr>
          <a:xfrm>
            <a:off x="7662647" y="1568740"/>
            <a:ext cx="1283515" cy="4001549"/>
          </a:xfrm>
          <a:prstGeom prst="rect">
            <a:avLst/>
          </a:prstGeom>
          <a:gradFill flip="none" rotWithShape="1">
            <a:gsLst>
              <a:gs pos="0">
                <a:srgbClr val="8CBA9D"/>
              </a:gs>
              <a:gs pos="60000">
                <a:srgbClr val="D5FBFF"/>
              </a:gs>
              <a:gs pos="87000">
                <a:srgbClr val="314D2C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190BAB9-DB92-47B8-9B6A-B8C2232AF4A9}"/>
              </a:ext>
            </a:extLst>
          </p:cNvPr>
          <p:cNvSpPr/>
          <p:nvPr/>
        </p:nvSpPr>
        <p:spPr>
          <a:xfrm>
            <a:off x="9013974" y="1568740"/>
            <a:ext cx="1283515" cy="4001549"/>
          </a:xfrm>
          <a:prstGeom prst="rect">
            <a:avLst/>
          </a:prstGeom>
          <a:gradFill flip="none" rotWithShape="0">
            <a:gsLst>
              <a:gs pos="0">
                <a:srgbClr val="8CBA9D"/>
              </a:gs>
              <a:gs pos="98907">
                <a:srgbClr val="082E2D"/>
              </a:gs>
              <a:gs pos="73000">
                <a:srgbClr val="10484C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F921293-4021-4936-A68B-353FED6B4D45}"/>
              </a:ext>
            </a:extLst>
          </p:cNvPr>
          <p:cNvSpPr/>
          <p:nvPr/>
        </p:nvSpPr>
        <p:spPr>
          <a:xfrm>
            <a:off x="10365301" y="1568638"/>
            <a:ext cx="1283515" cy="4001549"/>
          </a:xfrm>
          <a:prstGeom prst="rect">
            <a:avLst/>
          </a:prstGeom>
          <a:gradFill flip="none" rotWithShape="1">
            <a:gsLst>
              <a:gs pos="50000">
                <a:srgbClr val="5A8F92"/>
              </a:gs>
              <a:gs pos="15000">
                <a:srgbClr val="10484C"/>
              </a:gs>
              <a:gs pos="75000">
                <a:srgbClr val="8CBA9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08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ros Ventre" panose="02000500000000000000" pitchFamily="2" charset="0"/>
              </a:rPr>
              <a:t>Логотипы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9BEE51-2474-4914-A7FB-D0E304A9C4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69618" y="4128436"/>
            <a:ext cx="1390650" cy="152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52FBCF-35AD-47E2-9A63-6DF2916AC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9618" y="1889760"/>
            <a:ext cx="1390650" cy="152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86B536-4E82-40F3-B3BE-8B1747CAEAE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3934" y="4061059"/>
            <a:ext cx="1390650" cy="1524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CC0E1EF-C9BC-4991-A3B7-51DEFEE40CA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3934" y="1889760"/>
            <a:ext cx="1390650" cy="152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81FCADE-807F-4A45-9435-D0E8EA18AB1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91589" y="4128436"/>
            <a:ext cx="1390650" cy="1524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ECD7B78-C5A4-4DD5-AD4F-463ABE58DF9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810352" y="4061059"/>
            <a:ext cx="1390650" cy="1524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F90D003-F65B-48D4-A241-B5846168B17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07143" y="1905000"/>
            <a:ext cx="1390650" cy="1524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31F8B28-60FB-4D2B-93FE-676CA9950CB4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0352" y="1905000"/>
            <a:ext cx="139065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57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ros Ventre "/>
              </a:rPr>
              <a:t>Графика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4A07A1B-04FA-4540-B96D-7BA69070FB5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0341" y="3419374"/>
            <a:ext cx="3248025" cy="321945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FE2EA26-9DBF-41AC-B512-E1039B33BBE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38614" y="507521"/>
            <a:ext cx="2578892" cy="25788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0DC25C0-947D-46E6-9BDF-7D07F9C56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8553" y="4955194"/>
            <a:ext cx="1594436" cy="157980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F7DCE3-1EB4-456E-BD26-9208133371D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56229" y="3419374"/>
            <a:ext cx="1133475" cy="113347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719ED58-2E62-4704-9746-A826392319F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8086" y="5715466"/>
            <a:ext cx="1143000" cy="94297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077E637-A1BF-49AC-9AEC-BD9E342DE7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1064" y="619159"/>
            <a:ext cx="1634916" cy="163491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2A5BBCF-C6D9-494B-90B2-7C3E689780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09046" y="3491379"/>
            <a:ext cx="438150" cy="189547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6DF2F63-E756-42CD-90DF-E4B09251CC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04562" y="1864910"/>
            <a:ext cx="1028633" cy="102863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BD0BA2F-2366-459C-98CF-1A66956946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299668" y="4947385"/>
            <a:ext cx="1646599" cy="152804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0022AB8-C353-4762-B363-A489601BB49A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3924" y="1890712"/>
            <a:ext cx="1181100" cy="107632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46B8F08-BE92-4136-B983-A681D87846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50423" y="2817461"/>
            <a:ext cx="1594436" cy="159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5FDFF"/>
            </a:gs>
            <a:gs pos="100000">
              <a:srgbClr val="5E8D66"/>
            </a:gs>
            <a:gs pos="54000">
              <a:srgbClr val="5E9498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1337E-5175-4588-9F7F-51C43839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1" y="2891346"/>
            <a:ext cx="4349817" cy="1325563"/>
          </a:xfrm>
        </p:spPr>
        <p:txBody>
          <a:bodyPr/>
          <a:lstStyle/>
          <a:p>
            <a:r>
              <a:rPr lang="ru-RU" b="1" dirty="0">
                <a:solidFill>
                  <a:srgbClr val="F3FEFF"/>
                </a:solidFill>
                <a:latin typeface="Gros Ventre" panose="02000500000000000000" pitchFamily="2" charset="0"/>
              </a:rPr>
              <a:t>ЗАГОЛОВОК</a:t>
            </a:r>
            <a:r>
              <a:rPr lang="en-US" b="1" dirty="0">
                <a:solidFill>
                  <a:srgbClr val="F3FEFF"/>
                </a:solidFill>
                <a:latin typeface="Gros Ventre" panose="02000500000000000000" pitchFamily="2" charset="0"/>
              </a:rPr>
              <a:t>	</a:t>
            </a:r>
            <a:endParaRPr lang="ru-RU" b="1" dirty="0">
              <a:solidFill>
                <a:srgbClr val="F3FEFF"/>
              </a:solidFill>
              <a:latin typeface="Gros Ventre" panose="02000500000000000000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52FBCF-35AD-47E2-9A63-6DF2916ACA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2684" y="288123"/>
            <a:ext cx="1088008" cy="1192337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2CD9CDD-890E-4F75-A1FB-C78C6EF227F5}"/>
              </a:ext>
            </a:extLst>
          </p:cNvPr>
          <p:cNvSpPr txBox="1">
            <a:spLocks/>
          </p:cNvSpPr>
          <p:nvPr/>
        </p:nvSpPr>
        <p:spPr>
          <a:xfrm>
            <a:off x="674571" y="3870400"/>
            <a:ext cx="9144000" cy="467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Tilda Sans" panose="020B0502020204020303" pitchFamily="34" charset="0"/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5569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168107"/>
            <a:ext cx="6261847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№1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CB830C1-7DB4-4572-B9DD-05CA555BF2DE}"/>
              </a:ext>
            </a:extLst>
          </p:cNvPr>
          <p:cNvSpPr txBox="1">
            <a:spLocks/>
          </p:cNvSpPr>
          <p:nvPr/>
        </p:nvSpPr>
        <p:spPr>
          <a:xfrm>
            <a:off x="874713" y="3429000"/>
            <a:ext cx="4157311" cy="22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314D2C"/>
                </a:solidFill>
                <a:latin typeface="Tilda Sans" panose="020B0502020204020303" pitchFamily="34" charset="0"/>
              </a:rPr>
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E14B64-EE2F-4593-A342-6EFC6EB3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27130" y="622424"/>
            <a:ext cx="8065749" cy="4536984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7B1105F-7A0F-45CC-A8AD-7109B8AF3948}"/>
              </a:ext>
            </a:extLst>
          </p:cNvPr>
          <p:cNvSpPr/>
          <p:nvPr/>
        </p:nvSpPr>
        <p:spPr>
          <a:xfrm>
            <a:off x="9585430" y="6005528"/>
            <a:ext cx="2284413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961140-FCDC-4D30-99F2-A1D307C3A9DC}"/>
              </a:ext>
            </a:extLst>
          </p:cNvPr>
          <p:cNvSpPr txBox="1"/>
          <p:nvPr/>
        </p:nvSpPr>
        <p:spPr>
          <a:xfrm>
            <a:off x="9585430" y="6019457"/>
            <a:ext cx="1983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</p:spTree>
    <p:extLst>
      <p:ext uri="{BB962C8B-B14F-4D97-AF65-F5344CB8AC3E}">
        <p14:creationId xmlns:p14="http://schemas.microsoft.com/office/powerpoint/2010/main" val="367802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766218"/>
            <a:ext cx="5221287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№2</a:t>
            </a:r>
            <a:b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  <a:t>ТЕЗИС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CB830C1-7DB4-4572-B9DD-05CA555BF2DE}"/>
              </a:ext>
            </a:extLst>
          </p:cNvPr>
          <p:cNvSpPr txBox="1">
            <a:spLocks/>
          </p:cNvSpPr>
          <p:nvPr/>
        </p:nvSpPr>
        <p:spPr>
          <a:xfrm>
            <a:off x="6697289" y="2675964"/>
            <a:ext cx="4157311" cy="22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solidFill>
                  <a:srgbClr val="193B13"/>
                </a:solidFill>
                <a:latin typeface="Tilda Sans Medium" panose="020B0502020204020303" pitchFamily="34" charset="0"/>
              </a:rPr>
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F0626-4167-4E1B-9635-61A71CA5B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26" y="-1"/>
            <a:ext cx="256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2766218"/>
            <a:ext cx="5221287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№2</a:t>
            </a:r>
            <a:r>
              <a:rPr lang="en-US" b="1" dirty="0">
                <a:solidFill>
                  <a:srgbClr val="193B13"/>
                </a:solidFill>
                <a:latin typeface="Gros Ventre" panose="02000500000000000000" pitchFamily="2" charset="0"/>
              </a:rPr>
              <a:t>.1</a:t>
            </a:r>
            <a: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  <a:t/>
            </a:r>
            <a:b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b="1" dirty="0">
                <a:solidFill>
                  <a:srgbClr val="193B13"/>
                </a:solidFill>
                <a:latin typeface="Gros Ventre" panose="02000500000000000000" pitchFamily="2" charset="0"/>
              </a:rPr>
              <a:t>СПИСОК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CB830C1-7DB4-4572-B9DD-05CA555BF2DE}"/>
              </a:ext>
            </a:extLst>
          </p:cNvPr>
          <p:cNvSpPr txBox="1">
            <a:spLocks/>
          </p:cNvSpPr>
          <p:nvPr/>
        </p:nvSpPr>
        <p:spPr>
          <a:xfrm>
            <a:off x="6697289" y="505325"/>
            <a:ext cx="4157311" cy="22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400" dirty="0">
                <a:solidFill>
                  <a:srgbClr val="193B13"/>
                </a:solidFill>
                <a:latin typeface="Tilda Sans Medium" panose="020B0502020204020303" pitchFamily="34" charset="0"/>
              </a:rPr>
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2F0626-4167-4E1B-9635-61A71CA5B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26" y="-1"/>
            <a:ext cx="2562726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8905C3B-2456-4CD8-A716-B28107C63A00}"/>
              </a:ext>
            </a:extLst>
          </p:cNvPr>
          <p:cNvSpPr/>
          <p:nvPr/>
        </p:nvSpPr>
        <p:spPr>
          <a:xfrm>
            <a:off x="6825303" y="2722145"/>
            <a:ext cx="4311010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4CDF6F-5669-4525-9E09-3DBE745FABEA}"/>
              </a:ext>
            </a:extLst>
          </p:cNvPr>
          <p:cNvSpPr txBox="1"/>
          <p:nvPr/>
        </p:nvSpPr>
        <p:spPr>
          <a:xfrm>
            <a:off x="6825303" y="2736074"/>
            <a:ext cx="37437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900AF9D-BB8E-4BFD-A331-8CA967EDEFC2}"/>
              </a:ext>
            </a:extLst>
          </p:cNvPr>
          <p:cNvSpPr/>
          <p:nvPr/>
        </p:nvSpPr>
        <p:spPr>
          <a:xfrm>
            <a:off x="6825303" y="3429000"/>
            <a:ext cx="4311010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4FC15-1894-4A33-A802-B790025F33A6}"/>
              </a:ext>
            </a:extLst>
          </p:cNvPr>
          <p:cNvSpPr txBox="1"/>
          <p:nvPr/>
        </p:nvSpPr>
        <p:spPr>
          <a:xfrm>
            <a:off x="6825303" y="3442929"/>
            <a:ext cx="37437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BB030AB-E4C2-4D7B-949E-B5DE4E9EABA7}"/>
              </a:ext>
            </a:extLst>
          </p:cNvPr>
          <p:cNvSpPr/>
          <p:nvPr/>
        </p:nvSpPr>
        <p:spPr>
          <a:xfrm>
            <a:off x="6825303" y="4135855"/>
            <a:ext cx="4311010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8E2174-51D3-45B4-BCB3-4C24566D31FD}"/>
              </a:ext>
            </a:extLst>
          </p:cNvPr>
          <p:cNvSpPr txBox="1"/>
          <p:nvPr/>
        </p:nvSpPr>
        <p:spPr>
          <a:xfrm>
            <a:off x="6825303" y="4149784"/>
            <a:ext cx="37437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1A182D3-C269-4BE1-A08E-E11D65AE6C05}"/>
              </a:ext>
            </a:extLst>
          </p:cNvPr>
          <p:cNvSpPr/>
          <p:nvPr/>
        </p:nvSpPr>
        <p:spPr>
          <a:xfrm>
            <a:off x="6825303" y="4790072"/>
            <a:ext cx="4311010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FBA19-23B2-4080-851D-57247C093FE4}"/>
              </a:ext>
            </a:extLst>
          </p:cNvPr>
          <p:cNvSpPr txBox="1"/>
          <p:nvPr/>
        </p:nvSpPr>
        <p:spPr>
          <a:xfrm>
            <a:off x="6825303" y="4804001"/>
            <a:ext cx="37437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48499BC-6714-4DF1-86CA-ED0E4DEB1E79}"/>
              </a:ext>
            </a:extLst>
          </p:cNvPr>
          <p:cNvSpPr/>
          <p:nvPr/>
        </p:nvSpPr>
        <p:spPr>
          <a:xfrm>
            <a:off x="6825303" y="5496927"/>
            <a:ext cx="4311010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46D39-B22A-495C-BFC9-7B88F4DFA562}"/>
              </a:ext>
            </a:extLst>
          </p:cNvPr>
          <p:cNvSpPr txBox="1"/>
          <p:nvPr/>
        </p:nvSpPr>
        <p:spPr>
          <a:xfrm>
            <a:off x="6825303" y="5510856"/>
            <a:ext cx="37437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A13A156-79DC-470B-B79E-7627193F42C2}"/>
              </a:ext>
            </a:extLst>
          </p:cNvPr>
          <p:cNvSpPr/>
          <p:nvPr/>
        </p:nvSpPr>
        <p:spPr>
          <a:xfrm>
            <a:off x="6825303" y="6203782"/>
            <a:ext cx="4311010" cy="295835"/>
          </a:xfrm>
          <a:prstGeom prst="roundRect">
            <a:avLst/>
          </a:prstGeom>
          <a:solidFill>
            <a:srgbClr val="082E2D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AE1E9F-30A3-47BC-B48C-D63E386F33E3}"/>
              </a:ext>
            </a:extLst>
          </p:cNvPr>
          <p:cNvSpPr txBox="1"/>
          <p:nvPr/>
        </p:nvSpPr>
        <p:spPr>
          <a:xfrm>
            <a:off x="6825303" y="6217711"/>
            <a:ext cx="374376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Tilda Sans Medium" panose="020B0502020204020303" pitchFamily="34" charset="0"/>
              </a:rPr>
              <a:t>Подпись к фото</a:t>
            </a:r>
          </a:p>
        </p:txBody>
      </p:sp>
    </p:spTree>
    <p:extLst>
      <p:ext uri="{BB962C8B-B14F-4D97-AF65-F5344CB8AC3E}">
        <p14:creationId xmlns:p14="http://schemas.microsoft.com/office/powerpoint/2010/main" val="34553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8CBA9D"/>
            </a:gs>
            <a:gs pos="100000">
              <a:srgbClr val="D5FBFF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115" y="1248565"/>
            <a:ext cx="5221287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№2.2 СПИСОК </a:t>
            </a:r>
            <a:br>
              <a:rPr lang="ru-RU" sz="3200" b="1" dirty="0">
                <a:solidFill>
                  <a:srgbClr val="193B13"/>
                </a:solidFill>
                <a:latin typeface="Gros Ventre" panose="02000500000000000000" pitchFamily="2" charset="0"/>
              </a:rPr>
            </a:br>
            <a:r>
              <a:rPr lang="ru-RU" sz="3200" b="1" dirty="0">
                <a:solidFill>
                  <a:srgbClr val="193B13"/>
                </a:solidFill>
                <a:latin typeface="Gros Ventre" panose="02000500000000000000" pitchFamily="2" charset="0"/>
              </a:rPr>
              <a:t>С ОПИСАНИЕМ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0CB830C1-7DB4-4572-B9DD-05CA555BF2DE}"/>
              </a:ext>
            </a:extLst>
          </p:cNvPr>
          <p:cNvSpPr txBox="1">
            <a:spLocks/>
          </p:cNvSpPr>
          <p:nvPr/>
        </p:nvSpPr>
        <p:spPr>
          <a:xfrm>
            <a:off x="6757579" y="1196215"/>
            <a:ext cx="4157311" cy="22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200" dirty="0">
                <a:latin typeface="Tilda Sans Medium" panose="020B0502020204020303" pitchFamily="34" charset="0"/>
              </a:rPr>
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2F23662-A84B-48FB-9A30-56E665D57B59}"/>
              </a:ext>
            </a:extLst>
          </p:cNvPr>
          <p:cNvGrpSpPr/>
          <p:nvPr/>
        </p:nvGrpSpPr>
        <p:grpSpPr>
          <a:xfrm>
            <a:off x="966115" y="3311313"/>
            <a:ext cx="2243810" cy="2785121"/>
            <a:chOff x="966115" y="3311313"/>
            <a:chExt cx="2243810" cy="2785121"/>
          </a:xfrm>
        </p:grpSpPr>
        <p:sp>
          <p:nvSpPr>
            <p:cNvPr id="38" name="Прямоугольник: скругленные углы 37">
              <a:extLst>
                <a:ext uri="{FF2B5EF4-FFF2-40B4-BE49-F238E27FC236}">
                  <a16:creationId xmlns:a16="http://schemas.microsoft.com/office/drawing/2014/main" id="{2BF54210-4C04-4F98-8581-1346066691FC}"/>
                </a:ext>
              </a:extLst>
            </p:cNvPr>
            <p:cNvSpPr/>
            <p:nvPr/>
          </p:nvSpPr>
          <p:spPr>
            <a:xfrm>
              <a:off x="1055688" y="3311313"/>
              <a:ext cx="1439862" cy="2915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lnSpc>
                  <a:spcPct val="100000"/>
                </a:lnSpc>
                <a:buNone/>
              </a:pPr>
              <a:r>
                <a:rPr lang="ru-RU" sz="1200" b="1" dirty="0">
                  <a:solidFill>
                    <a:schemeClr val="tx1"/>
                  </a:solidFill>
                  <a:latin typeface="Gros Ventre" panose="02000500000000000000" pitchFamily="2" charset="0"/>
                </a:rPr>
                <a:t>ПУНКТ</a:t>
              </a:r>
              <a:endParaRPr lang="en-US" sz="1200" b="1" dirty="0">
                <a:solidFill>
                  <a:schemeClr val="tx1"/>
                </a:solidFill>
                <a:latin typeface="Gros Ventre" panose="02000500000000000000" pitchFamily="2" charset="0"/>
              </a:endParaRPr>
            </a:p>
          </p:txBody>
        </p:sp>
        <p:sp>
          <p:nvSpPr>
            <p:cNvPr id="25" name="Подзаголовок 2">
              <a:extLst>
                <a:ext uri="{FF2B5EF4-FFF2-40B4-BE49-F238E27FC236}">
                  <a16:creationId xmlns:a16="http://schemas.microsoft.com/office/drawing/2014/main" id="{7FA697C5-1236-47EF-B5DD-113075DF7F87}"/>
                </a:ext>
              </a:extLst>
            </p:cNvPr>
            <p:cNvSpPr txBox="1">
              <a:spLocks/>
            </p:cNvSpPr>
            <p:nvPr/>
          </p:nvSpPr>
          <p:spPr>
            <a:xfrm>
              <a:off x="966115" y="3835541"/>
              <a:ext cx="2243810" cy="226089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ru-RU" sz="1200" dirty="0">
                  <a:latin typeface="Tilda Sans Medium" panose="020B0502020204020303" pitchFamily="34" charset="0"/>
                </a:rPr>
                <a:t>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646B37FD-992C-49BD-A005-0C19DEC87EFE}"/>
              </a:ext>
            </a:extLst>
          </p:cNvPr>
          <p:cNvGrpSpPr/>
          <p:nvPr/>
        </p:nvGrpSpPr>
        <p:grpSpPr>
          <a:xfrm>
            <a:off x="3669757" y="3311313"/>
            <a:ext cx="2243810" cy="2785121"/>
            <a:chOff x="966115" y="3311313"/>
            <a:chExt cx="2243810" cy="278512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DACBF2AF-E05D-4F8C-9994-F54A54D1AE21}"/>
                </a:ext>
              </a:extLst>
            </p:cNvPr>
            <p:cNvSpPr/>
            <p:nvPr/>
          </p:nvSpPr>
          <p:spPr>
            <a:xfrm>
              <a:off x="1055688" y="3311313"/>
              <a:ext cx="1439862" cy="2915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lnSpc>
                  <a:spcPct val="100000"/>
                </a:lnSpc>
                <a:buNone/>
              </a:pPr>
              <a:r>
                <a:rPr lang="ru-RU" sz="1200" b="1" dirty="0">
                  <a:solidFill>
                    <a:schemeClr val="tx1"/>
                  </a:solidFill>
                  <a:latin typeface="Gros Ventre" panose="02000500000000000000" pitchFamily="2" charset="0"/>
                </a:rPr>
                <a:t>ПУНКТ</a:t>
              </a:r>
              <a:endParaRPr lang="en-US" sz="1200" b="1" dirty="0">
                <a:solidFill>
                  <a:schemeClr val="tx1"/>
                </a:solidFill>
                <a:latin typeface="Gros Ventre" panose="02000500000000000000" pitchFamily="2" charset="0"/>
              </a:endParaRPr>
            </a:p>
          </p:txBody>
        </p:sp>
        <p:sp>
          <p:nvSpPr>
            <p:cNvPr id="18" name="Подзаголовок 2">
              <a:extLst>
                <a:ext uri="{FF2B5EF4-FFF2-40B4-BE49-F238E27FC236}">
                  <a16:creationId xmlns:a16="http://schemas.microsoft.com/office/drawing/2014/main" id="{A3C0121B-6651-452D-A3CF-4E96A69B6909}"/>
                </a:ext>
              </a:extLst>
            </p:cNvPr>
            <p:cNvSpPr txBox="1">
              <a:spLocks/>
            </p:cNvSpPr>
            <p:nvPr/>
          </p:nvSpPr>
          <p:spPr>
            <a:xfrm>
              <a:off x="966115" y="3835541"/>
              <a:ext cx="2243810" cy="226089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ru-RU" sz="1200" dirty="0">
                  <a:latin typeface="Tilda Sans Medium" panose="020B0502020204020303" pitchFamily="34" charset="0"/>
                </a:rPr>
                <a:t>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F7C896A-ED4E-4662-A8CC-BA1FCE4EACCC}"/>
              </a:ext>
            </a:extLst>
          </p:cNvPr>
          <p:cNvGrpSpPr/>
          <p:nvPr/>
        </p:nvGrpSpPr>
        <p:grpSpPr>
          <a:xfrm>
            <a:off x="6363604" y="3311313"/>
            <a:ext cx="2243810" cy="2785121"/>
            <a:chOff x="966115" y="3311313"/>
            <a:chExt cx="2243810" cy="278512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9B9B4AB7-84EB-41C9-B554-F7D19D31DBD6}"/>
                </a:ext>
              </a:extLst>
            </p:cNvPr>
            <p:cNvSpPr/>
            <p:nvPr/>
          </p:nvSpPr>
          <p:spPr>
            <a:xfrm>
              <a:off x="1055688" y="3311313"/>
              <a:ext cx="1439862" cy="2915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lnSpc>
                  <a:spcPct val="100000"/>
                </a:lnSpc>
                <a:buNone/>
              </a:pPr>
              <a:r>
                <a:rPr lang="ru-RU" sz="1200" b="1" dirty="0">
                  <a:solidFill>
                    <a:schemeClr val="tx1"/>
                  </a:solidFill>
                  <a:latin typeface="Gros Ventre" panose="02000500000000000000" pitchFamily="2" charset="0"/>
                </a:rPr>
                <a:t>ПУНКТ</a:t>
              </a:r>
              <a:endParaRPr lang="en-US" sz="1200" b="1" dirty="0">
                <a:solidFill>
                  <a:schemeClr val="tx1"/>
                </a:solidFill>
                <a:latin typeface="Gros Ventre" panose="02000500000000000000" pitchFamily="2" charset="0"/>
              </a:endParaRPr>
            </a:p>
          </p:txBody>
        </p:sp>
        <p:sp>
          <p:nvSpPr>
            <p:cNvPr id="21" name="Подзаголовок 2">
              <a:extLst>
                <a:ext uri="{FF2B5EF4-FFF2-40B4-BE49-F238E27FC236}">
                  <a16:creationId xmlns:a16="http://schemas.microsoft.com/office/drawing/2014/main" id="{121FC871-382A-4930-B702-36869B888379}"/>
                </a:ext>
              </a:extLst>
            </p:cNvPr>
            <p:cNvSpPr txBox="1">
              <a:spLocks/>
            </p:cNvSpPr>
            <p:nvPr/>
          </p:nvSpPr>
          <p:spPr>
            <a:xfrm>
              <a:off x="966115" y="3835541"/>
              <a:ext cx="2243810" cy="226089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ru-RU" sz="1200" dirty="0">
                  <a:latin typeface="Tilda Sans Medium" panose="020B0502020204020303" pitchFamily="34" charset="0"/>
                </a:rPr>
                <a:t>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627A134-FBE4-43EE-82BA-5291EA47F54F}"/>
              </a:ext>
            </a:extLst>
          </p:cNvPr>
          <p:cNvGrpSpPr/>
          <p:nvPr/>
        </p:nvGrpSpPr>
        <p:grpSpPr>
          <a:xfrm>
            <a:off x="8892502" y="3311313"/>
            <a:ext cx="2243810" cy="2785121"/>
            <a:chOff x="966115" y="3311313"/>
            <a:chExt cx="2243810" cy="2785121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BC7E2548-96F3-4A5E-B705-B5E4B652C7E0}"/>
                </a:ext>
              </a:extLst>
            </p:cNvPr>
            <p:cNvSpPr/>
            <p:nvPr/>
          </p:nvSpPr>
          <p:spPr>
            <a:xfrm>
              <a:off x="1055688" y="3311313"/>
              <a:ext cx="1439862" cy="29158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>
                <a:lnSpc>
                  <a:spcPct val="100000"/>
                </a:lnSpc>
                <a:buNone/>
              </a:pPr>
              <a:r>
                <a:rPr lang="ru-RU" sz="1200" b="1" dirty="0">
                  <a:solidFill>
                    <a:schemeClr val="tx1"/>
                  </a:solidFill>
                  <a:latin typeface="Gros Ventre" panose="02000500000000000000" pitchFamily="2" charset="0"/>
                </a:rPr>
                <a:t>ПУНКТ</a:t>
              </a:r>
              <a:endParaRPr lang="en-US" sz="1200" b="1" dirty="0">
                <a:solidFill>
                  <a:schemeClr val="tx1"/>
                </a:solidFill>
                <a:latin typeface="Gros Ventre" panose="02000500000000000000" pitchFamily="2" charset="0"/>
              </a:endParaRPr>
            </a:p>
          </p:txBody>
        </p:sp>
        <p:sp>
          <p:nvSpPr>
            <p:cNvPr id="24" name="Подзаголовок 2">
              <a:extLst>
                <a:ext uri="{FF2B5EF4-FFF2-40B4-BE49-F238E27FC236}">
                  <a16:creationId xmlns:a16="http://schemas.microsoft.com/office/drawing/2014/main" id="{621D21B6-89BA-4969-BE7F-FBA337279BCE}"/>
                </a:ext>
              </a:extLst>
            </p:cNvPr>
            <p:cNvSpPr txBox="1">
              <a:spLocks/>
            </p:cNvSpPr>
            <p:nvPr/>
          </p:nvSpPr>
          <p:spPr>
            <a:xfrm>
              <a:off x="966115" y="3835541"/>
              <a:ext cx="2243810" cy="226089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None/>
              </a:pPr>
              <a:r>
                <a:rPr lang="ru-RU" sz="1200" dirty="0">
                  <a:latin typeface="Tilda Sans Medium" panose="020B0502020204020303" pitchFamily="34" charset="0"/>
                </a:rPr>
                <a:t>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32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65448"/>
            <a:ext cx="8831995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С КАРТИНКАМИ №3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C863B35-E04B-40F3-AD00-AE6FBE0721C2}"/>
              </a:ext>
            </a:extLst>
          </p:cNvPr>
          <p:cNvGrpSpPr/>
          <p:nvPr/>
        </p:nvGrpSpPr>
        <p:grpSpPr>
          <a:xfrm>
            <a:off x="864411" y="4465390"/>
            <a:ext cx="10271902" cy="1916360"/>
            <a:chOff x="-6279713" y="4565647"/>
            <a:chExt cx="10271902" cy="1916360"/>
          </a:xfrm>
        </p:grpSpPr>
        <p:sp>
          <p:nvSpPr>
            <p:cNvPr id="18" name="Подзаголовок 2">
              <a:extLst>
                <a:ext uri="{FF2B5EF4-FFF2-40B4-BE49-F238E27FC236}">
                  <a16:creationId xmlns:a16="http://schemas.microsoft.com/office/drawing/2014/main" id="{6AED4FA7-342A-4951-8954-CD1BE00E0FBF}"/>
                </a:ext>
              </a:extLst>
            </p:cNvPr>
            <p:cNvSpPr txBox="1">
              <a:spLocks/>
            </p:cNvSpPr>
            <p:nvPr/>
          </p:nvSpPr>
          <p:spPr>
            <a:xfrm>
              <a:off x="-6279713" y="4738216"/>
              <a:ext cx="2904565" cy="17437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>
                  <a:solidFill>
                    <a:srgbClr val="193B13"/>
                  </a:solidFill>
                  <a:latin typeface="Tilda Sans Medium" panose="020B0502020204020303" pitchFamily="34" charset="0"/>
                </a:rPr>
  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E769D6E-0FA0-46B7-BE00-CB6B2C2FC3D1}"/>
                </a:ext>
              </a:extLst>
            </p:cNvPr>
            <p:cNvSpPr/>
            <p:nvPr/>
          </p:nvSpPr>
          <p:spPr>
            <a:xfrm>
              <a:off x="1707776" y="4590298"/>
              <a:ext cx="2284413" cy="295835"/>
            </a:xfrm>
            <a:prstGeom prst="roundRect">
              <a:avLst/>
            </a:prstGeom>
            <a:solidFill>
              <a:srgbClr val="082E2D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6CACAC-09C0-43A8-BE6F-CD92A55ED861}"/>
                </a:ext>
              </a:extLst>
            </p:cNvPr>
            <p:cNvSpPr txBox="1"/>
            <p:nvPr/>
          </p:nvSpPr>
          <p:spPr>
            <a:xfrm>
              <a:off x="1707776" y="4565647"/>
              <a:ext cx="1983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Tilda Sans Medium" panose="020B0502020204020303" pitchFamily="34" charset="0"/>
                </a:rPr>
                <a:t>Подпись к фото</a:t>
              </a: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0FBF9D-3A6A-4B0C-AF20-B223A0CFA5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5" b="16376"/>
          <a:stretch/>
        </p:blipFill>
        <p:spPr>
          <a:xfrm>
            <a:off x="3195376" y="1256044"/>
            <a:ext cx="7940937" cy="3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2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11608-4D42-47E4-B9B7-10C86321E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6" r="16677"/>
          <a:stretch/>
        </p:blipFill>
        <p:spPr>
          <a:xfrm>
            <a:off x="5335675" y="1256044"/>
            <a:ext cx="5800638" cy="512570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65448"/>
            <a:ext cx="8831995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С КАРТИНКАМИ №3.1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C863B35-E04B-40F3-AD00-AE6FBE0721C2}"/>
              </a:ext>
            </a:extLst>
          </p:cNvPr>
          <p:cNvGrpSpPr/>
          <p:nvPr/>
        </p:nvGrpSpPr>
        <p:grpSpPr>
          <a:xfrm>
            <a:off x="960049" y="2754176"/>
            <a:ext cx="10176265" cy="3566640"/>
            <a:chOff x="-6279713" y="4738216"/>
            <a:chExt cx="10176265" cy="3566640"/>
          </a:xfrm>
        </p:grpSpPr>
        <p:sp>
          <p:nvSpPr>
            <p:cNvPr id="18" name="Подзаголовок 2">
              <a:extLst>
                <a:ext uri="{FF2B5EF4-FFF2-40B4-BE49-F238E27FC236}">
                  <a16:creationId xmlns:a16="http://schemas.microsoft.com/office/drawing/2014/main" id="{6AED4FA7-342A-4951-8954-CD1BE00E0FBF}"/>
                </a:ext>
              </a:extLst>
            </p:cNvPr>
            <p:cNvSpPr txBox="1">
              <a:spLocks/>
            </p:cNvSpPr>
            <p:nvPr/>
          </p:nvSpPr>
          <p:spPr>
            <a:xfrm>
              <a:off x="-6279713" y="4738216"/>
              <a:ext cx="2904565" cy="17437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>
                  <a:solidFill>
                    <a:srgbClr val="193B13"/>
                  </a:solidFill>
                  <a:latin typeface="Tilda Sans Medium" panose="020B0502020204020303" pitchFamily="34" charset="0"/>
                </a:rPr>
  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E769D6E-0FA0-46B7-BE00-CB6B2C2FC3D1}"/>
                </a:ext>
              </a:extLst>
            </p:cNvPr>
            <p:cNvSpPr/>
            <p:nvPr/>
          </p:nvSpPr>
          <p:spPr>
            <a:xfrm>
              <a:off x="1753514" y="8009021"/>
              <a:ext cx="2143038" cy="295835"/>
            </a:xfrm>
            <a:prstGeom prst="roundRect">
              <a:avLst/>
            </a:prstGeom>
            <a:solidFill>
              <a:srgbClr val="082E2D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6CACAC-09C0-43A8-BE6F-CD92A55ED861}"/>
                </a:ext>
              </a:extLst>
            </p:cNvPr>
            <p:cNvSpPr txBox="1"/>
            <p:nvPr/>
          </p:nvSpPr>
          <p:spPr>
            <a:xfrm>
              <a:off x="1833117" y="8026133"/>
              <a:ext cx="1983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Tilda Sans Medium" panose="020B0502020204020303" pitchFamily="34" charset="0"/>
                </a:rPr>
                <a:t>Подпись к фото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255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74FD5-978F-48DA-AA05-F8B5643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65448"/>
            <a:ext cx="8831995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193B13"/>
                </a:solidFill>
                <a:latin typeface="Gros Ventre" panose="02000500000000000000" pitchFamily="2" charset="0"/>
              </a:rPr>
              <a:t>ТЕКСТОВЫЙ СЛАЙД С КАРТИНКАМИ №3.2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09905-B3EC-4B36-920C-C7335DF08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8"/>
          <a:stretch/>
        </p:blipFill>
        <p:spPr>
          <a:xfrm>
            <a:off x="1056482" y="1247888"/>
            <a:ext cx="2935707" cy="27070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FC8EC4-5B43-47EA-91E0-DD8423B45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8"/>
          <a:stretch/>
        </p:blipFill>
        <p:spPr>
          <a:xfrm>
            <a:off x="4628146" y="1247888"/>
            <a:ext cx="2935707" cy="27070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F78C46-27BE-4329-81E0-630DF3DDC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98"/>
          <a:stretch/>
        </p:blipFill>
        <p:spPr>
          <a:xfrm>
            <a:off x="8199811" y="1247888"/>
            <a:ext cx="2935707" cy="270701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AD0992E-33B9-427E-80E1-B6B7F8EA7D04}"/>
              </a:ext>
            </a:extLst>
          </p:cNvPr>
          <p:cNvGrpSpPr/>
          <p:nvPr/>
        </p:nvGrpSpPr>
        <p:grpSpPr>
          <a:xfrm>
            <a:off x="988453" y="4141694"/>
            <a:ext cx="3003736" cy="2375803"/>
            <a:chOff x="988453" y="4141694"/>
            <a:chExt cx="3003736" cy="2375803"/>
          </a:xfrm>
        </p:grpSpPr>
        <p:sp>
          <p:nvSpPr>
            <p:cNvPr id="11" name="Подзаголовок 2">
              <a:extLst>
                <a:ext uri="{FF2B5EF4-FFF2-40B4-BE49-F238E27FC236}">
                  <a16:creationId xmlns:a16="http://schemas.microsoft.com/office/drawing/2014/main" id="{0CB830C1-7DB4-4572-B9DD-05CA555BF2DE}"/>
                </a:ext>
              </a:extLst>
            </p:cNvPr>
            <p:cNvSpPr txBox="1">
              <a:spLocks/>
            </p:cNvSpPr>
            <p:nvPr/>
          </p:nvSpPr>
          <p:spPr>
            <a:xfrm>
              <a:off x="988453" y="4773706"/>
              <a:ext cx="2904565" cy="17437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>
                  <a:solidFill>
                    <a:srgbClr val="193B13"/>
                  </a:solidFill>
                  <a:latin typeface="Tilda Sans Medium" panose="020B0502020204020303" pitchFamily="34" charset="0"/>
                </a:rPr>
  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756C2B1B-2C95-408B-B6C5-B5CAD1419D82}"/>
                </a:ext>
              </a:extLst>
            </p:cNvPr>
            <p:cNvSpPr/>
            <p:nvPr/>
          </p:nvSpPr>
          <p:spPr>
            <a:xfrm>
              <a:off x="1707776" y="4141694"/>
              <a:ext cx="2284413" cy="295835"/>
            </a:xfrm>
            <a:prstGeom prst="roundRect">
              <a:avLst/>
            </a:prstGeom>
            <a:solidFill>
              <a:srgbClr val="082E2D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A4F086-275A-4ED6-8F43-FB5108B71955}"/>
                </a:ext>
              </a:extLst>
            </p:cNvPr>
            <p:cNvSpPr txBox="1"/>
            <p:nvPr/>
          </p:nvSpPr>
          <p:spPr>
            <a:xfrm>
              <a:off x="1707776" y="4155623"/>
              <a:ext cx="1983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Tilda Sans Medium" panose="020B0502020204020303" pitchFamily="34" charset="0"/>
                </a:rPr>
                <a:t>Подпись к фото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C6ABE58-28CC-4E7B-B8B3-BB813770F7E2}"/>
              </a:ext>
            </a:extLst>
          </p:cNvPr>
          <p:cNvGrpSpPr/>
          <p:nvPr/>
        </p:nvGrpSpPr>
        <p:grpSpPr>
          <a:xfrm>
            <a:off x="4532127" y="4141694"/>
            <a:ext cx="3003736" cy="2375803"/>
            <a:chOff x="988453" y="4141694"/>
            <a:chExt cx="3003736" cy="2375803"/>
          </a:xfrm>
        </p:grpSpPr>
        <p:sp>
          <p:nvSpPr>
            <p:cNvPr id="14" name="Подзаголовок 2">
              <a:extLst>
                <a:ext uri="{FF2B5EF4-FFF2-40B4-BE49-F238E27FC236}">
                  <a16:creationId xmlns:a16="http://schemas.microsoft.com/office/drawing/2014/main" id="{78B7CEF9-8AAA-4730-A8EB-DEA3038A2DC9}"/>
                </a:ext>
              </a:extLst>
            </p:cNvPr>
            <p:cNvSpPr txBox="1">
              <a:spLocks/>
            </p:cNvSpPr>
            <p:nvPr/>
          </p:nvSpPr>
          <p:spPr>
            <a:xfrm>
              <a:off x="988453" y="4773706"/>
              <a:ext cx="2904565" cy="17437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>
                  <a:solidFill>
                    <a:srgbClr val="193B13"/>
                  </a:solidFill>
                  <a:latin typeface="Tilda Sans Medium" panose="020B0502020204020303" pitchFamily="34" charset="0"/>
                </a:rPr>
  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82A35E23-6CC5-4901-9A03-7C0FCD02A11B}"/>
                </a:ext>
              </a:extLst>
            </p:cNvPr>
            <p:cNvSpPr/>
            <p:nvPr/>
          </p:nvSpPr>
          <p:spPr>
            <a:xfrm>
              <a:off x="1707776" y="4141694"/>
              <a:ext cx="2284413" cy="295835"/>
            </a:xfrm>
            <a:prstGeom prst="roundRect">
              <a:avLst/>
            </a:prstGeom>
            <a:solidFill>
              <a:srgbClr val="082E2D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838438-45F6-4458-9A34-6E70245346BF}"/>
                </a:ext>
              </a:extLst>
            </p:cNvPr>
            <p:cNvSpPr txBox="1"/>
            <p:nvPr/>
          </p:nvSpPr>
          <p:spPr>
            <a:xfrm>
              <a:off x="1707776" y="4155623"/>
              <a:ext cx="1983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Tilda Sans Medium" panose="020B0502020204020303" pitchFamily="34" charset="0"/>
                </a:rPr>
                <a:t>Подпись к фото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C863B35-E04B-40F3-AD00-AE6FBE0721C2}"/>
              </a:ext>
            </a:extLst>
          </p:cNvPr>
          <p:cNvGrpSpPr/>
          <p:nvPr/>
        </p:nvGrpSpPr>
        <p:grpSpPr>
          <a:xfrm>
            <a:off x="8132577" y="4141694"/>
            <a:ext cx="3003736" cy="2375803"/>
            <a:chOff x="988453" y="4141694"/>
            <a:chExt cx="3003736" cy="2375803"/>
          </a:xfrm>
        </p:grpSpPr>
        <p:sp>
          <p:nvSpPr>
            <p:cNvPr id="18" name="Подзаголовок 2">
              <a:extLst>
                <a:ext uri="{FF2B5EF4-FFF2-40B4-BE49-F238E27FC236}">
                  <a16:creationId xmlns:a16="http://schemas.microsoft.com/office/drawing/2014/main" id="{6AED4FA7-342A-4951-8954-CD1BE00E0FBF}"/>
                </a:ext>
              </a:extLst>
            </p:cNvPr>
            <p:cNvSpPr txBox="1">
              <a:spLocks/>
            </p:cNvSpPr>
            <p:nvPr/>
          </p:nvSpPr>
          <p:spPr>
            <a:xfrm>
              <a:off x="988453" y="4773706"/>
              <a:ext cx="2904565" cy="17437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1400" dirty="0">
                  <a:solidFill>
                    <a:srgbClr val="193B13"/>
                  </a:solidFill>
                  <a:latin typeface="Tilda Sans Medium" panose="020B0502020204020303" pitchFamily="34" charset="0"/>
                </a:rPr>
                <a:t>Молекула — это мельчайшая частица вещества, обладающая всеми химическими свойствами данного вещества. Молекулы состоят из атомов, соединенных друг с другом посредством химических связей. Атомы объединяются в молекулы благодаря силам притяжения, возникающим между электронами и ядрами атомов</a:t>
              </a:r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E769D6E-0FA0-46B7-BE00-CB6B2C2FC3D1}"/>
                </a:ext>
              </a:extLst>
            </p:cNvPr>
            <p:cNvSpPr/>
            <p:nvPr/>
          </p:nvSpPr>
          <p:spPr>
            <a:xfrm>
              <a:off x="1707776" y="4141694"/>
              <a:ext cx="2284413" cy="295835"/>
            </a:xfrm>
            <a:prstGeom prst="roundRect">
              <a:avLst/>
            </a:prstGeom>
            <a:solidFill>
              <a:srgbClr val="082E2D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6CACAC-09C0-43A8-BE6F-CD92A55ED861}"/>
                </a:ext>
              </a:extLst>
            </p:cNvPr>
            <p:cNvSpPr txBox="1"/>
            <p:nvPr/>
          </p:nvSpPr>
          <p:spPr>
            <a:xfrm>
              <a:off x="1707776" y="4155623"/>
              <a:ext cx="19838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>
                  <a:solidFill>
                    <a:schemeClr val="bg1"/>
                  </a:solidFill>
                  <a:latin typeface="Tilda Sans Medium" panose="020B0502020204020303" pitchFamily="34" charset="0"/>
                </a:rPr>
                <a:t>Подпись к фото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36532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светлая тема" id="{DBD81EB6-332B-4986-9A30-921FC7677F72}" vid="{530E88C7-19FB-4FEE-96BE-B3D4A449B4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светлая тема</Template>
  <TotalTime>8</TotalTime>
  <Words>798</Words>
  <Application>Microsoft Office PowerPoint</Application>
  <PresentationFormat>Широкоэкранный</PresentationFormat>
  <Paragraphs>66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Gros Ventre</vt:lpstr>
      <vt:lpstr>Gros Ventre </vt:lpstr>
      <vt:lpstr>Tilda Sans</vt:lpstr>
      <vt:lpstr>Tilda Sans Black</vt:lpstr>
      <vt:lpstr>Tilda Sans Medium</vt:lpstr>
      <vt:lpstr>Тема Office</vt:lpstr>
      <vt:lpstr>НАЗВАНИЕ ТЕМЫ</vt:lpstr>
      <vt:lpstr>ЗАГОЛОВОК </vt:lpstr>
      <vt:lpstr>ТЕКСТОВЫЙ СЛАЙД №1</vt:lpstr>
      <vt:lpstr>ТЕКСТОВЫЙ СЛАЙД №2 ТЕЗИС</vt:lpstr>
      <vt:lpstr>ТЕКСТОВЫЙ СЛАЙД №2.1 СПИСОК</vt:lpstr>
      <vt:lpstr>ТЕКСТОВЫЙ СЛАЙД №2.2 СПИСОК  С ОПИСАНИЕМ</vt:lpstr>
      <vt:lpstr>ТЕКСТОВЫЙ СЛАЙД С КАРТИНКАМИ №3</vt:lpstr>
      <vt:lpstr>ТЕКСТОВЫЙ СЛАЙД С КАРТИНКАМИ №3.1</vt:lpstr>
      <vt:lpstr>ТЕКСТОВЫЙ СЛАЙД С КАРТИНКАМИ №3.2</vt:lpstr>
      <vt:lpstr>ТЕКСТОВЫЙ  СЛАЙД №4 ИНФОГРАФИКА</vt:lpstr>
      <vt:lpstr>ТЕКСТОВЫЙ  СЛАЙД №4.1 ИНФОГРАФИКА</vt:lpstr>
      <vt:lpstr>ПЕРЕБИВОЧНЫЙ СЛАЙД №1</vt:lpstr>
      <vt:lpstr>ЗАКЛЮЧИТЕЛЬНЫЙ  СЛАЙД</vt:lpstr>
      <vt:lpstr>Шрифты</vt:lpstr>
      <vt:lpstr>Цвета</vt:lpstr>
      <vt:lpstr>Градиенты</vt:lpstr>
      <vt:lpstr>Логотипы</vt:lpstr>
      <vt:lpstr>Графика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ТЕМЫ</dc:title>
  <dc:creator>Виктория</dc:creator>
  <cp:lastModifiedBy>Анна В. Ватагина</cp:lastModifiedBy>
  <cp:revision>2</cp:revision>
  <dcterms:created xsi:type="dcterms:W3CDTF">2026-03-19T15:18:01Z</dcterms:created>
  <dcterms:modified xsi:type="dcterms:W3CDTF">2026-03-20T09:43:08Z</dcterms:modified>
</cp:coreProperties>
</file>