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3" r:id="rId2"/>
  </p:sldIdLst>
  <p:sldSz cx="21386800" cy="30279975"/>
  <p:notesSz cx="31954788" cy="50149125"/>
  <p:custDataLst>
    <p:tags r:id="rId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323182" algn="l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646364" algn="l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969547" algn="l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292729" algn="l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1615912" algn="l" defTabSz="646364" rtl="0" eaLnBrk="1" latinLnBrk="0" hangingPunct="1">
      <a:defRPr sz="17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1939094" algn="l" defTabSz="646364" rtl="0" eaLnBrk="1" latinLnBrk="0" hangingPunct="1">
      <a:defRPr sz="17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2262276" algn="l" defTabSz="646364" rtl="0" eaLnBrk="1" latinLnBrk="0" hangingPunct="1">
      <a:defRPr sz="17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2585459" algn="l" defTabSz="646364" rtl="0" eaLnBrk="1" latinLnBrk="0" hangingPunct="1">
      <a:defRPr sz="17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5959">
          <p15:clr>
            <a:srgbClr val="A4A3A4"/>
          </p15:clr>
        </p15:guide>
        <p15:guide id="2" orient="horz" pos="7322">
          <p15:clr>
            <a:srgbClr val="A4A3A4"/>
          </p15:clr>
        </p15:guide>
        <p15:guide id="3" orient="horz" pos="4593">
          <p15:clr>
            <a:srgbClr val="A4A3A4"/>
          </p15:clr>
        </p15:guide>
        <p15:guide id="4" orient="horz" pos="8120">
          <p15:clr>
            <a:srgbClr val="A4A3A4"/>
          </p15:clr>
        </p15:guide>
        <p15:guide id="5" pos="497">
          <p15:clr>
            <a:srgbClr val="A4A3A4"/>
          </p15:clr>
        </p15:guide>
        <p15:guide id="6" pos="4767">
          <p15:clr>
            <a:srgbClr val="A4A3A4"/>
          </p15:clr>
        </p15:guide>
        <p15:guide id="7" pos="5098">
          <p15:clr>
            <a:srgbClr val="A4A3A4"/>
          </p15:clr>
        </p15:guide>
        <p15:guide id="8" pos="9367">
          <p15:clr>
            <a:srgbClr val="A4A3A4"/>
          </p15:clr>
        </p15:guide>
        <p15:guide id="9" pos="9699">
          <p15:clr>
            <a:srgbClr val="A4A3A4"/>
          </p15:clr>
        </p15:guide>
        <p15:guide id="10" pos="13968">
          <p15:clr>
            <a:srgbClr val="A4A3A4"/>
          </p15:clr>
        </p15:guide>
        <p15:guide id="11" pos="14300">
          <p15:clr>
            <a:srgbClr val="A4A3A4"/>
          </p15:clr>
        </p15:guide>
        <p15:guide id="12" pos="185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15795">
          <p15:clr>
            <a:srgbClr val="A4A3A4"/>
          </p15:clr>
        </p15:guide>
        <p15:guide id="2" pos="10065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006699"/>
    <a:srgbClr val="63B3C8"/>
    <a:srgbClr val="7EC0D1"/>
    <a:srgbClr val="2795B3"/>
    <a:srgbClr val="EEEEEE"/>
    <a:srgbClr val="CC3300"/>
    <a:srgbClr val="006600"/>
    <a:srgbClr val="336699"/>
    <a:srgbClr val="0094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4660" autoAdjust="0"/>
  </p:normalViewPr>
  <p:slideViewPr>
    <p:cSldViewPr>
      <p:cViewPr>
        <p:scale>
          <a:sx n="30" d="100"/>
          <a:sy n="30" d="100"/>
        </p:scale>
        <p:origin x="-2700" y="-72"/>
      </p:cViewPr>
      <p:guideLst>
        <p:guide orient="horz" pos="18368"/>
        <p:guide orient="horz" pos="5181"/>
        <p:guide orient="horz" pos="3250"/>
        <p:guide orient="horz" pos="5745"/>
        <p:guide pos="351"/>
        <p:guide pos="3368"/>
        <p:guide pos="3602"/>
        <p:guide pos="6619"/>
        <p:guide pos="6853"/>
        <p:guide pos="9870"/>
        <p:guide pos="10104"/>
        <p:guide pos="1312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1782" y="-84"/>
      </p:cViewPr>
      <p:guideLst>
        <p:guide orient="horz" pos="15795"/>
        <p:guide pos="1006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3804900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0028" tIns="225014" rIns="450028" bIns="225014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  <a:lvl1pPr defTabSz="4508500">
              <a:defRPr sz="600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7941925" y="0"/>
            <a:ext cx="14135100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0028" tIns="225014" rIns="450028" bIns="225014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  <a:lvl1pPr algn="r" defTabSz="4508500">
              <a:defRPr sz="600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47639288"/>
            <a:ext cx="13804900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0028" tIns="225014" rIns="450028" bIns="225014" anchor="b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  <a:lvl1pPr defTabSz="4508500">
              <a:defRPr sz="600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7941925" y="47639288"/>
            <a:ext cx="14135100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0028" tIns="225014" rIns="450028" bIns="225014" anchor="b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  <a:lvl1pPr algn="r" defTabSz="4508500">
              <a:defRPr sz="6000"/>
            </a:lvl1pPr>
          </a:lstStyle>
          <a:p>
            <a:pPr>
              <a:defRPr/>
            </a:pPr>
            <a:fld id="{9C6E6C37-B003-4E6A-9ECD-6787CCADCB8D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137201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3804900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0028" tIns="225014" rIns="450028" bIns="225014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  <a:lvl1pPr defTabSz="4508500">
              <a:defRPr sz="600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7941925" y="0"/>
            <a:ext cx="14135100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0028" tIns="225014" rIns="450028" bIns="225014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  <a:lvl1pPr algn="r" defTabSz="4508500">
              <a:defRPr sz="600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55125" y="3757613"/>
            <a:ext cx="13242925" cy="187483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137025" y="24004588"/>
            <a:ext cx="23456900" cy="2251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0028" tIns="225014" rIns="450028" bIns="225014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pPr lvl="0"/>
            <a:r>
              <a:rPr lang="en-AU" noProof="0" smtClean="0"/>
              <a:t>Click to edit Master text styles</a:t>
            </a:r>
          </a:p>
          <a:p>
            <a:pPr lvl="1"/>
            <a:r>
              <a:rPr lang="en-AU" noProof="0" smtClean="0"/>
              <a:t>Second level</a:t>
            </a:r>
          </a:p>
          <a:p>
            <a:pPr lvl="2"/>
            <a:r>
              <a:rPr lang="en-AU" noProof="0" smtClean="0"/>
              <a:t>Third level</a:t>
            </a:r>
          </a:p>
          <a:p>
            <a:pPr lvl="3"/>
            <a:r>
              <a:rPr lang="en-AU" noProof="0" smtClean="0"/>
              <a:t>Fourth level</a:t>
            </a:r>
          </a:p>
          <a:p>
            <a:pPr lvl="4"/>
            <a:r>
              <a:rPr lang="en-AU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47639288"/>
            <a:ext cx="13804900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0028" tIns="225014" rIns="450028" bIns="225014" anchor="b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  <a:lvl1pPr defTabSz="4508500">
              <a:defRPr sz="6000"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7941925" y="47639288"/>
            <a:ext cx="14135100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0028" tIns="225014" rIns="450028" bIns="225014" anchor="b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  <a:lvl1pPr algn="r" defTabSz="4508500">
              <a:defRPr sz="6000"/>
            </a:lvl1pPr>
          </a:lstStyle>
          <a:p>
            <a:pPr>
              <a:defRPr/>
            </a:pPr>
            <a:fld id="{AAEE42D6-F3C5-4B51-9D99-FB66DF8DF803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206342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323182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646364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969547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292729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1615912" algn="l" defTabSz="646364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6pPr>
    <a:lvl7pPr marL="1939094" algn="l" defTabSz="646364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7pPr>
    <a:lvl8pPr marL="2262276" algn="l" defTabSz="646364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8pPr>
    <a:lvl9pPr marL="2585459" algn="l" defTabSz="646364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defPPr>
              <a:defRPr kern="1200" smtId="4294967295"/>
            </a:defPPr>
            <a:lvl1pPr defTabSz="45085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45085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45085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45085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45085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4508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4508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4508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45085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39851E21-F972-40F5-A308-A8547C55FB35}" type="slidenum">
              <a:rPr lang="en-AU" sz="6000" smtClean="0"/>
              <a:t>1</a:t>
            </a:fld>
            <a:endParaRPr lang="en-AU" sz="6000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55125" y="3757613"/>
            <a:ext cx="13242925" cy="18748375"/>
          </a:xfrm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>
            <a:defPPr>
              <a:defRPr kern="1200" smtId="4294967295"/>
            </a:defPPr>
          </a:lstStyle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148" y="9407003"/>
            <a:ext cx="18178506" cy="6489400"/>
          </a:xfrm>
        </p:spPr>
        <p:txBody>
          <a:bodyPr/>
          <a:lstStyle>
            <a:defPPr>
              <a:defRPr kern="1200" smtId="4294967295"/>
            </a:def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8296" y="17158069"/>
            <a:ext cx="14970211" cy="7739385"/>
          </a:xfrm>
        </p:spPr>
        <p:txBody>
          <a:bodyPr/>
          <a:lstStyle>
            <a:defPPr>
              <a:defRPr kern="1200" smtId="4294967295"/>
            </a:defPPr>
            <a:lvl1pPr marL="0" indent="0" algn="ctr">
              <a:buNone/>
              <a:defRPr/>
            </a:lvl1pPr>
            <a:lvl2pPr marL="323182" indent="0" algn="ctr">
              <a:buNone/>
              <a:defRPr/>
            </a:lvl2pPr>
            <a:lvl3pPr marL="646364" indent="0" algn="ctr">
              <a:buNone/>
              <a:defRPr/>
            </a:lvl3pPr>
            <a:lvl4pPr marL="969547" indent="0" algn="ctr">
              <a:buNone/>
              <a:defRPr/>
            </a:lvl4pPr>
            <a:lvl5pPr marL="1292729" indent="0" algn="ctr">
              <a:buNone/>
              <a:defRPr/>
            </a:lvl5pPr>
            <a:lvl6pPr marL="1615912" indent="0" algn="ctr">
              <a:buNone/>
              <a:defRPr/>
            </a:lvl6pPr>
            <a:lvl7pPr marL="1939094" indent="0" algn="ctr">
              <a:buNone/>
              <a:defRPr/>
            </a:lvl7pPr>
            <a:lvl8pPr marL="2262276" indent="0" algn="ctr">
              <a:buNone/>
              <a:defRPr/>
            </a:lvl8pPr>
            <a:lvl9pPr marL="2585459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C0070E30-207F-4133-B7C7-D0B82C1672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116936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defPPr>
              <a:defRPr kern="1200" smtId="4294967295"/>
            </a:def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DBAB551A-B7D1-41C1-87DE-4BED4BEC66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936955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237685" y="2691263"/>
            <a:ext cx="4544282" cy="24224271"/>
          </a:xfrm>
        </p:spPr>
        <p:txBody>
          <a:bodyPr vert="eaVert"/>
          <a:lstStyle>
            <a:defPPr>
              <a:defRPr kern="1200" smtId="4294967295"/>
            </a:def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4838" y="2691263"/>
            <a:ext cx="13566839" cy="24224271"/>
          </a:xfrm>
        </p:spPr>
        <p:txBody>
          <a:bodyPr vert="eaVert"/>
          <a:lstStyle>
            <a:defPPr>
              <a:defRPr kern="1200" smtId="4294967295"/>
            </a:def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9867929F-271B-41DC-AFED-18BFCDC049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46642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A486D60D-5BAC-46BF-93A2-0E11CAF0C6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912180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409" y="19457987"/>
            <a:ext cx="18178506" cy="6013355"/>
          </a:xfrm>
        </p:spPr>
        <p:txBody>
          <a:bodyPr anchor="t"/>
          <a:lstStyle>
            <a:defPPr>
              <a:defRPr kern="1200" smtId="4294967295"/>
            </a:defPPr>
            <a:lvl1pPr algn="l">
              <a:defRPr sz="28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9409" y="12834235"/>
            <a:ext cx="18178506" cy="6623745"/>
          </a:xfrm>
        </p:spPr>
        <p:txBody>
          <a:bodyPr anchor="b"/>
          <a:lstStyle>
            <a:defPPr>
              <a:defRPr kern="1200" smtId="4294967295"/>
            </a:defPPr>
            <a:lvl1pPr marL="0" indent="0">
              <a:buNone/>
              <a:defRPr sz="1400"/>
            </a:lvl1pPr>
            <a:lvl2pPr marL="323182" indent="0">
              <a:buNone/>
              <a:defRPr sz="1300"/>
            </a:lvl2pPr>
            <a:lvl3pPr marL="646364" indent="0">
              <a:buNone/>
              <a:defRPr sz="1100"/>
            </a:lvl3pPr>
            <a:lvl4pPr marL="969547" indent="0">
              <a:buNone/>
              <a:defRPr sz="1000"/>
            </a:lvl4pPr>
            <a:lvl5pPr marL="1292729" indent="0">
              <a:buNone/>
              <a:defRPr sz="1000"/>
            </a:lvl5pPr>
            <a:lvl6pPr marL="1615912" indent="0">
              <a:buNone/>
              <a:defRPr sz="1000"/>
            </a:lvl6pPr>
            <a:lvl7pPr marL="1939094" indent="0">
              <a:buNone/>
              <a:defRPr sz="1000"/>
            </a:lvl7pPr>
            <a:lvl8pPr marL="2262276" indent="0">
              <a:buNone/>
              <a:defRPr sz="1000"/>
            </a:lvl8pPr>
            <a:lvl9pPr marL="2585459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F148BB4C-6357-42C8-B557-AD0E540C79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963252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04838" y="8746967"/>
            <a:ext cx="9055560" cy="18168569"/>
          </a:xfrm>
        </p:spPr>
        <p:txBody>
          <a:bodyPr/>
          <a:lstStyle>
            <a:defPPr>
              <a:defRPr kern="1200" smtId="4294967295"/>
            </a:defPPr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726407" y="8746967"/>
            <a:ext cx="9055560" cy="18168569"/>
          </a:xfrm>
        </p:spPr>
        <p:txBody>
          <a:bodyPr/>
          <a:lstStyle>
            <a:defPPr>
              <a:defRPr kern="1200" smtId="4294967295"/>
            </a:defPPr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55FE6FD9-9B53-4F52-93E5-8E7A8F32D3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71677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205" y="1212017"/>
            <a:ext cx="19248395" cy="5046663"/>
          </a:xfrm>
        </p:spPr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203" y="6778535"/>
            <a:ext cx="9449550" cy="2824145"/>
          </a:xfrm>
        </p:spPr>
        <p:txBody>
          <a:bodyPr anchor="b"/>
          <a:lstStyle>
            <a:defPPr>
              <a:defRPr kern="1200" smtId="4294967295"/>
            </a:defPPr>
            <a:lvl1pPr marL="0" indent="0">
              <a:buNone/>
              <a:defRPr sz="1700" b="1"/>
            </a:lvl1pPr>
            <a:lvl2pPr marL="323182" indent="0">
              <a:buNone/>
              <a:defRPr sz="1400" b="1"/>
            </a:lvl2pPr>
            <a:lvl3pPr marL="646364" indent="0">
              <a:buNone/>
              <a:defRPr sz="1300" b="1"/>
            </a:lvl3pPr>
            <a:lvl4pPr marL="969547" indent="0">
              <a:buNone/>
              <a:defRPr sz="1100" b="1"/>
            </a:lvl4pPr>
            <a:lvl5pPr marL="1292729" indent="0">
              <a:buNone/>
              <a:defRPr sz="1100" b="1"/>
            </a:lvl5pPr>
            <a:lvl6pPr marL="1615912" indent="0">
              <a:buNone/>
              <a:defRPr sz="1100" b="1"/>
            </a:lvl6pPr>
            <a:lvl7pPr marL="1939094" indent="0">
              <a:buNone/>
              <a:defRPr sz="1100" b="1"/>
            </a:lvl7pPr>
            <a:lvl8pPr marL="2262276" indent="0">
              <a:buNone/>
              <a:defRPr sz="1100" b="1"/>
            </a:lvl8pPr>
            <a:lvl9pPr marL="2585459" indent="0">
              <a:buNone/>
              <a:defRPr sz="1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203" y="9602681"/>
            <a:ext cx="9449550" cy="17445740"/>
          </a:xfrm>
        </p:spPr>
        <p:txBody>
          <a:bodyPr/>
          <a:lstStyle>
            <a:defPPr>
              <a:defRPr kern="1200" smtId="4294967295"/>
            </a:defPPr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3925" y="6778535"/>
            <a:ext cx="9453675" cy="2824145"/>
          </a:xfrm>
        </p:spPr>
        <p:txBody>
          <a:bodyPr anchor="b"/>
          <a:lstStyle>
            <a:defPPr>
              <a:defRPr kern="1200" smtId="4294967295"/>
            </a:defPPr>
            <a:lvl1pPr marL="0" indent="0">
              <a:buNone/>
              <a:defRPr sz="1700" b="1"/>
            </a:lvl1pPr>
            <a:lvl2pPr marL="323182" indent="0">
              <a:buNone/>
              <a:defRPr sz="1400" b="1"/>
            </a:lvl2pPr>
            <a:lvl3pPr marL="646364" indent="0">
              <a:buNone/>
              <a:defRPr sz="1300" b="1"/>
            </a:lvl3pPr>
            <a:lvl4pPr marL="969547" indent="0">
              <a:buNone/>
              <a:defRPr sz="1100" b="1"/>
            </a:lvl4pPr>
            <a:lvl5pPr marL="1292729" indent="0">
              <a:buNone/>
              <a:defRPr sz="1100" b="1"/>
            </a:lvl5pPr>
            <a:lvl6pPr marL="1615912" indent="0">
              <a:buNone/>
              <a:defRPr sz="1100" b="1"/>
            </a:lvl6pPr>
            <a:lvl7pPr marL="1939094" indent="0">
              <a:buNone/>
              <a:defRPr sz="1100" b="1"/>
            </a:lvl7pPr>
            <a:lvl8pPr marL="2262276" indent="0">
              <a:buNone/>
              <a:defRPr sz="1100" b="1"/>
            </a:lvl8pPr>
            <a:lvl9pPr marL="2585459" indent="0">
              <a:buNone/>
              <a:defRPr sz="1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3925" y="9602681"/>
            <a:ext cx="9453675" cy="17445740"/>
          </a:xfrm>
        </p:spPr>
        <p:txBody>
          <a:bodyPr/>
          <a:lstStyle>
            <a:defPPr>
              <a:defRPr kern="1200" smtId="4294967295"/>
            </a:defPPr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92BA4A52-EAC0-4B74-9BA3-D2627DDCC4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830826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6163AC92-A545-4978-8450-5C8F828CC3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731602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F36EEA42-AB58-4266-88D5-AFAB784663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767484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202" y="1206176"/>
            <a:ext cx="7036109" cy="5129898"/>
          </a:xfrm>
        </p:spPr>
        <p:txBody>
          <a:bodyPr anchor="b"/>
          <a:lstStyle>
            <a:defPPr>
              <a:defRPr kern="1200" smtId="4294967295"/>
            </a:defPPr>
            <a:lvl1pPr algn="l">
              <a:defRPr sz="1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1783" y="1206177"/>
            <a:ext cx="11955814" cy="25842242"/>
          </a:xfrm>
        </p:spPr>
        <p:txBody>
          <a:bodyPr/>
          <a:lstStyle>
            <a:defPPr>
              <a:defRPr kern="1200" smtId="4294967295"/>
            </a:defPPr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202" y="6336076"/>
            <a:ext cx="7036109" cy="20712345"/>
          </a:xfrm>
        </p:spPr>
        <p:txBody>
          <a:bodyPr/>
          <a:lstStyle>
            <a:defPPr>
              <a:defRPr kern="1200" smtId="4294967295"/>
            </a:defPPr>
            <a:lvl1pPr marL="0" indent="0">
              <a:buNone/>
              <a:defRPr sz="1000"/>
            </a:lvl1pPr>
            <a:lvl2pPr marL="323182" indent="0">
              <a:buNone/>
              <a:defRPr sz="800"/>
            </a:lvl2pPr>
            <a:lvl3pPr marL="646364" indent="0">
              <a:buNone/>
              <a:defRPr sz="700"/>
            </a:lvl3pPr>
            <a:lvl4pPr marL="969547" indent="0">
              <a:buNone/>
              <a:defRPr sz="600"/>
            </a:lvl4pPr>
            <a:lvl5pPr marL="1292729" indent="0">
              <a:buNone/>
              <a:defRPr sz="600"/>
            </a:lvl5pPr>
            <a:lvl6pPr marL="1615912" indent="0">
              <a:buNone/>
              <a:defRPr sz="600"/>
            </a:lvl6pPr>
            <a:lvl7pPr marL="1939094" indent="0">
              <a:buNone/>
              <a:defRPr sz="600"/>
            </a:lvl7pPr>
            <a:lvl8pPr marL="2262276" indent="0">
              <a:buNone/>
              <a:defRPr sz="600"/>
            </a:lvl8pPr>
            <a:lvl9pPr marL="2585459" indent="0">
              <a:buNone/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1B2BB952-07AE-43C4-B5B3-8BAFAC464B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634737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2237" y="21195693"/>
            <a:ext cx="12831804" cy="2502888"/>
          </a:xfrm>
        </p:spPr>
        <p:txBody>
          <a:bodyPr anchor="b"/>
          <a:lstStyle>
            <a:defPPr>
              <a:defRPr kern="1200" smtId="4294967295"/>
            </a:defPPr>
            <a:lvl1pPr algn="l">
              <a:defRPr sz="1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2237" y="2705866"/>
            <a:ext cx="12831804" cy="18167108"/>
          </a:xfrm>
        </p:spPr>
        <p:txBody>
          <a:bodyPr/>
          <a:lstStyle>
            <a:defPPr>
              <a:defRPr kern="1200" smtId="4294967295"/>
            </a:defPPr>
            <a:lvl1pPr marL="0" indent="0">
              <a:buNone/>
              <a:defRPr sz="2300"/>
            </a:lvl1pPr>
            <a:lvl2pPr marL="323182" indent="0">
              <a:buNone/>
              <a:defRPr sz="2000"/>
            </a:lvl2pPr>
            <a:lvl3pPr marL="646364" indent="0">
              <a:buNone/>
              <a:defRPr sz="1700"/>
            </a:lvl3pPr>
            <a:lvl4pPr marL="969547" indent="0">
              <a:buNone/>
              <a:defRPr sz="1400"/>
            </a:lvl4pPr>
            <a:lvl5pPr marL="1292729" indent="0">
              <a:buNone/>
              <a:defRPr sz="1400"/>
            </a:lvl5pPr>
            <a:lvl6pPr marL="1615912" indent="0">
              <a:buNone/>
              <a:defRPr sz="1400"/>
            </a:lvl6pPr>
            <a:lvl7pPr marL="1939094" indent="0">
              <a:buNone/>
              <a:defRPr sz="1400"/>
            </a:lvl7pPr>
            <a:lvl8pPr marL="2262276" indent="0">
              <a:buNone/>
              <a:defRPr sz="1400"/>
            </a:lvl8pPr>
            <a:lvl9pPr marL="2585459" indent="0">
              <a:buNone/>
              <a:defRPr sz="14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2237" y="23698583"/>
            <a:ext cx="12831804" cy="3552815"/>
          </a:xfrm>
        </p:spPr>
        <p:txBody>
          <a:bodyPr/>
          <a:lstStyle>
            <a:defPPr>
              <a:defRPr kern="1200" smtId="4294967295"/>
            </a:defPPr>
            <a:lvl1pPr marL="0" indent="0">
              <a:buNone/>
              <a:defRPr sz="1000"/>
            </a:lvl1pPr>
            <a:lvl2pPr marL="323182" indent="0">
              <a:buNone/>
              <a:defRPr sz="800"/>
            </a:lvl2pPr>
            <a:lvl3pPr marL="646364" indent="0">
              <a:buNone/>
              <a:defRPr sz="700"/>
            </a:lvl3pPr>
            <a:lvl4pPr marL="969547" indent="0">
              <a:buNone/>
              <a:defRPr sz="600"/>
            </a:lvl4pPr>
            <a:lvl5pPr marL="1292729" indent="0">
              <a:buNone/>
              <a:defRPr sz="600"/>
            </a:lvl5pPr>
            <a:lvl6pPr marL="1615912" indent="0">
              <a:buNone/>
              <a:defRPr sz="600"/>
            </a:lvl6pPr>
            <a:lvl7pPr marL="1939094" indent="0">
              <a:buNone/>
              <a:defRPr sz="600"/>
            </a:lvl7pPr>
            <a:lvl8pPr marL="2262276" indent="0">
              <a:buNone/>
              <a:defRPr sz="600"/>
            </a:lvl8pPr>
            <a:lvl9pPr marL="2585459" indent="0">
              <a:buNone/>
              <a:defRPr sz="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fld id="{2295635B-1A7A-4F5D-967E-5CA8EE504F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41447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0094B3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05188" y="2691354"/>
            <a:ext cx="18176424" cy="504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01633" tIns="150817" rIns="301633" bIns="150817" anchor="ctr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05188" y="8746900"/>
            <a:ext cx="18176424" cy="18168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01633" tIns="150817" rIns="301633" bIns="150817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05188" y="27588624"/>
            <a:ext cx="4455490" cy="20185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01633" tIns="150817" rIns="301633" bIns="150817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  <a:lvl1pPr defTabSz="3016368">
              <a:defRPr sz="46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305792" y="27588624"/>
            <a:ext cx="6775216" cy="20185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01633" tIns="150817" rIns="301633" bIns="150817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  <a:lvl1pPr algn="ctr" defTabSz="3016368">
              <a:defRPr sz="46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326122" y="27588624"/>
            <a:ext cx="4455490" cy="20185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01633" tIns="150817" rIns="301633" bIns="150817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  <a:lvl1pPr algn="r" defTabSz="3016368">
              <a:defRPr sz="4600"/>
            </a:lvl1pPr>
          </a:lstStyle>
          <a:p>
            <a:pPr>
              <a:defRPr/>
            </a:pPr>
            <a:fld id="{4787894D-B378-41EB-8A0B-D333CBFBD9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New picture"/>
          <p:cNvPicPr/>
          <p:nvPr/>
        </p:nvPicPr>
        <p:blipFill dpi="0">
          <a:blip r:embed="rId13"/>
          <a:stretch>
            <a:fillRect/>
          </a:stretch>
        </p:blipFill>
        <p:spPr>
          <a:xfrm rot="16200000">
            <a:off x="-8137205" y="15142113"/>
            <a:ext cx="10100439" cy="3086986"/>
          </a:xfrm>
          <a:prstGeom prst="rect">
            <a:avLst/>
          </a:prstGeom>
        </p:spPr>
      </p:pic>
      <p:pic>
        <p:nvPicPr>
          <p:cNvPr id="1032" name="New picture"/>
          <p:cNvPicPr/>
          <p:nvPr/>
        </p:nvPicPr>
        <p:blipFill dpi="0">
          <a:blip r:embed="rId13"/>
          <a:stretch>
            <a:fillRect/>
          </a:stretch>
        </p:blipFill>
        <p:spPr>
          <a:xfrm rot="5400000">
            <a:off x="19423566" y="15142113"/>
            <a:ext cx="10100439" cy="3086986"/>
          </a:xfrm>
          <a:prstGeom prst="rect">
            <a:avLst/>
          </a:prstGeom>
        </p:spPr>
      </p:pic>
      <p:pic>
        <p:nvPicPr>
          <p:cNvPr id="1033" name="New picture"/>
          <p:cNvPicPr/>
          <p:nvPr/>
        </p:nvPicPr>
        <p:blipFill dpi="0">
          <a:blip r:embed="rId14"/>
          <a:stretch>
            <a:fillRect/>
          </a:stretch>
        </p:blipFill>
        <p:spPr>
          <a:xfrm>
            <a:off x="0" y="30639421"/>
            <a:ext cx="21386800" cy="1085494"/>
          </a:xfrm>
          <a:prstGeom prst="rect">
            <a:avLst/>
          </a:prstGeom>
        </p:spPr>
      </p:pic>
      <p:sp>
        <p:nvSpPr>
          <p:cNvPr id="1034" name="New shape"/>
          <p:cNvSpPr/>
          <p:nvPr/>
        </p:nvSpPr>
        <p:spPr>
          <a:xfrm>
            <a:off x="0" y="31043798"/>
            <a:ext cx="10693400" cy="8986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4637" tIns="32319" rIns="64637" bIns="32319" rtlCol="0" anchor="ctr"/>
          <a:lstStyle>
            <a:defPPr>
              <a:defRPr kern="1200" smtId="4294967295"/>
            </a:defPPr>
          </a:lstStyle>
          <a:p>
            <a:pPr algn="l"/>
            <a:r>
              <a:rPr sz="3400" smtId="4294967295">
                <a:solidFill>
                  <a:srgbClr val="808080"/>
                </a:solidFill>
              </a:rPr>
              <a:t>Template ID: lighttodark  Size: a0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defPPr>
        <a:defRPr kern="1200" smtId="4294967295"/>
      </a:defPPr>
      <a:lvl1pPr algn="ctr" defTabSz="3016368" rtl="0" eaLnBrk="0" fontAlgn="base" hangingPunct="0">
        <a:spcBef>
          <a:spcPct val="0"/>
        </a:spcBef>
        <a:spcAft>
          <a:spcPct val="0"/>
        </a:spcAft>
        <a:defRPr sz="145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016368" rtl="0" eaLnBrk="0" fontAlgn="base" hangingPunct="0">
        <a:spcBef>
          <a:spcPct val="0"/>
        </a:spcBef>
        <a:spcAft>
          <a:spcPct val="0"/>
        </a:spcAft>
        <a:defRPr sz="14500">
          <a:solidFill>
            <a:schemeClr val="tx2"/>
          </a:solidFill>
          <a:latin typeface="Times New Roman" pitchFamily="18" charset="0"/>
        </a:defRPr>
      </a:lvl2pPr>
      <a:lvl3pPr algn="ctr" defTabSz="3016368" rtl="0" eaLnBrk="0" fontAlgn="base" hangingPunct="0">
        <a:spcBef>
          <a:spcPct val="0"/>
        </a:spcBef>
        <a:spcAft>
          <a:spcPct val="0"/>
        </a:spcAft>
        <a:defRPr sz="14500">
          <a:solidFill>
            <a:schemeClr val="tx2"/>
          </a:solidFill>
          <a:latin typeface="Times New Roman" pitchFamily="18" charset="0"/>
        </a:defRPr>
      </a:lvl3pPr>
      <a:lvl4pPr algn="ctr" defTabSz="3016368" rtl="0" eaLnBrk="0" fontAlgn="base" hangingPunct="0">
        <a:spcBef>
          <a:spcPct val="0"/>
        </a:spcBef>
        <a:spcAft>
          <a:spcPct val="0"/>
        </a:spcAft>
        <a:defRPr sz="14500">
          <a:solidFill>
            <a:schemeClr val="tx2"/>
          </a:solidFill>
          <a:latin typeface="Times New Roman" pitchFamily="18" charset="0"/>
        </a:defRPr>
      </a:lvl4pPr>
      <a:lvl5pPr algn="ctr" defTabSz="3016368" rtl="0" eaLnBrk="0" fontAlgn="base" hangingPunct="0">
        <a:spcBef>
          <a:spcPct val="0"/>
        </a:spcBef>
        <a:spcAft>
          <a:spcPct val="0"/>
        </a:spcAft>
        <a:defRPr sz="14500">
          <a:solidFill>
            <a:schemeClr val="tx2"/>
          </a:solidFill>
          <a:latin typeface="Times New Roman" pitchFamily="18" charset="0"/>
        </a:defRPr>
      </a:lvl5pPr>
      <a:lvl6pPr marL="323182" algn="ctr" defTabSz="3016368" rtl="0" eaLnBrk="0" fontAlgn="base" hangingPunct="0">
        <a:spcBef>
          <a:spcPct val="0"/>
        </a:spcBef>
        <a:spcAft>
          <a:spcPct val="0"/>
        </a:spcAft>
        <a:defRPr sz="14500">
          <a:solidFill>
            <a:schemeClr val="tx2"/>
          </a:solidFill>
          <a:latin typeface="Times New Roman" pitchFamily="18" charset="0"/>
        </a:defRPr>
      </a:lvl6pPr>
      <a:lvl7pPr marL="646364" algn="ctr" defTabSz="3016368" rtl="0" eaLnBrk="0" fontAlgn="base" hangingPunct="0">
        <a:spcBef>
          <a:spcPct val="0"/>
        </a:spcBef>
        <a:spcAft>
          <a:spcPct val="0"/>
        </a:spcAft>
        <a:defRPr sz="14500">
          <a:solidFill>
            <a:schemeClr val="tx2"/>
          </a:solidFill>
          <a:latin typeface="Times New Roman" pitchFamily="18" charset="0"/>
        </a:defRPr>
      </a:lvl7pPr>
      <a:lvl8pPr marL="969547" algn="ctr" defTabSz="3016368" rtl="0" eaLnBrk="0" fontAlgn="base" hangingPunct="0">
        <a:spcBef>
          <a:spcPct val="0"/>
        </a:spcBef>
        <a:spcAft>
          <a:spcPct val="0"/>
        </a:spcAft>
        <a:defRPr sz="14500">
          <a:solidFill>
            <a:schemeClr val="tx2"/>
          </a:solidFill>
          <a:latin typeface="Times New Roman" pitchFamily="18" charset="0"/>
        </a:defRPr>
      </a:lvl8pPr>
      <a:lvl9pPr marL="1292729" algn="ctr" defTabSz="3016368" rtl="0" eaLnBrk="0" fontAlgn="base" hangingPunct="0">
        <a:spcBef>
          <a:spcPct val="0"/>
        </a:spcBef>
        <a:spcAft>
          <a:spcPct val="0"/>
        </a:spcAft>
        <a:defRPr sz="14500">
          <a:solidFill>
            <a:schemeClr val="tx2"/>
          </a:solidFill>
          <a:latin typeface="Times New Roman" pitchFamily="18" charset="0"/>
        </a:defRPr>
      </a:lvl9pPr>
    </p:titleStyle>
    <p:bodyStyle>
      <a:defPPr>
        <a:defRPr kern="1200" smtId="4294967295"/>
      </a:defPPr>
      <a:lvl1pPr marL="1131137" indent="-1131137" algn="l" defTabSz="3016368" rtl="0" eaLnBrk="0" fontAlgn="base" hangingPunct="0">
        <a:spcBef>
          <a:spcPct val="20000"/>
        </a:spcBef>
        <a:spcAft>
          <a:spcPct val="0"/>
        </a:spcAft>
        <a:buChar char="•"/>
        <a:defRPr sz="10500">
          <a:solidFill>
            <a:schemeClr val="tx1"/>
          </a:solidFill>
          <a:latin typeface="+mn-lt"/>
          <a:ea typeface="+mn-ea"/>
          <a:cs typeface="+mn-cs"/>
        </a:defRPr>
      </a:lvl1pPr>
      <a:lvl2pPr marL="2450799" indent="-942616" algn="l" defTabSz="3016368" rtl="0" eaLnBrk="0" fontAlgn="base" hangingPunct="0">
        <a:spcBef>
          <a:spcPct val="20000"/>
        </a:spcBef>
        <a:spcAft>
          <a:spcPct val="0"/>
        </a:spcAft>
        <a:buChar char="–"/>
        <a:defRPr sz="9300">
          <a:solidFill>
            <a:schemeClr val="tx1"/>
          </a:solidFill>
          <a:latin typeface="+mn-lt"/>
        </a:defRPr>
      </a:lvl2pPr>
      <a:lvl3pPr marL="3770459" indent="-754092" algn="l" defTabSz="3016368" rtl="0" eaLnBrk="0" fontAlgn="base" hangingPunct="0">
        <a:spcBef>
          <a:spcPct val="20000"/>
        </a:spcBef>
        <a:spcAft>
          <a:spcPct val="0"/>
        </a:spcAft>
        <a:buChar char="•"/>
        <a:defRPr sz="7900">
          <a:solidFill>
            <a:schemeClr val="tx1"/>
          </a:solidFill>
          <a:latin typeface="+mn-lt"/>
        </a:defRPr>
      </a:lvl3pPr>
      <a:lvl4pPr marL="5278644" indent="-754092" algn="l" defTabSz="3016368" rtl="0" eaLnBrk="0" fontAlgn="base" hangingPunct="0">
        <a:spcBef>
          <a:spcPct val="20000"/>
        </a:spcBef>
        <a:spcAft>
          <a:spcPct val="0"/>
        </a:spcAft>
        <a:buChar char="–"/>
        <a:defRPr sz="6600">
          <a:solidFill>
            <a:schemeClr val="tx1"/>
          </a:solidFill>
          <a:latin typeface="+mn-lt"/>
        </a:defRPr>
      </a:lvl4pPr>
      <a:lvl5pPr marL="6786829" indent="-754092" algn="l" defTabSz="3016368" rtl="0" eaLnBrk="0" fontAlgn="base" hangingPunct="0">
        <a:spcBef>
          <a:spcPct val="20000"/>
        </a:spcBef>
        <a:spcAft>
          <a:spcPct val="0"/>
        </a:spcAft>
        <a:buChar char="»"/>
        <a:defRPr sz="6600">
          <a:solidFill>
            <a:schemeClr val="tx1"/>
          </a:solidFill>
          <a:latin typeface="+mn-lt"/>
        </a:defRPr>
      </a:lvl5pPr>
      <a:lvl6pPr marL="7110011" indent="-754092" algn="l" defTabSz="3016368" rtl="0" eaLnBrk="0" fontAlgn="base" hangingPunct="0">
        <a:spcBef>
          <a:spcPct val="20000"/>
        </a:spcBef>
        <a:spcAft>
          <a:spcPct val="0"/>
        </a:spcAft>
        <a:buChar char="»"/>
        <a:defRPr sz="6600">
          <a:solidFill>
            <a:schemeClr val="tx1"/>
          </a:solidFill>
          <a:latin typeface="+mn-lt"/>
        </a:defRPr>
      </a:lvl6pPr>
      <a:lvl7pPr marL="7433193" indent="-754092" algn="l" defTabSz="3016368" rtl="0" eaLnBrk="0" fontAlgn="base" hangingPunct="0">
        <a:spcBef>
          <a:spcPct val="20000"/>
        </a:spcBef>
        <a:spcAft>
          <a:spcPct val="0"/>
        </a:spcAft>
        <a:buChar char="»"/>
        <a:defRPr sz="6600">
          <a:solidFill>
            <a:schemeClr val="tx1"/>
          </a:solidFill>
          <a:latin typeface="+mn-lt"/>
        </a:defRPr>
      </a:lvl7pPr>
      <a:lvl8pPr marL="7756375" indent="-754092" algn="l" defTabSz="3016368" rtl="0" eaLnBrk="0" fontAlgn="base" hangingPunct="0">
        <a:spcBef>
          <a:spcPct val="20000"/>
        </a:spcBef>
        <a:spcAft>
          <a:spcPct val="0"/>
        </a:spcAft>
        <a:buChar char="»"/>
        <a:defRPr sz="6600">
          <a:solidFill>
            <a:schemeClr val="tx1"/>
          </a:solidFill>
          <a:latin typeface="+mn-lt"/>
        </a:defRPr>
      </a:lvl8pPr>
      <a:lvl9pPr marL="8079557" indent="-754092" algn="l" defTabSz="3016368" rtl="0" eaLnBrk="0" fontAlgn="base" hangingPunct="0">
        <a:spcBef>
          <a:spcPct val="20000"/>
        </a:spcBef>
        <a:spcAft>
          <a:spcPct val="0"/>
        </a:spcAft>
        <a:buChar char="»"/>
        <a:defRPr sz="6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46364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3182" algn="l" defTabSz="646364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6364" algn="l" defTabSz="646364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69547" algn="l" defTabSz="646364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92729" algn="l" defTabSz="646364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15912" algn="l" defTabSz="646364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39094" algn="l" defTabSz="646364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62276" algn="l" defTabSz="646364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585459" algn="l" defTabSz="646364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chemeClr val="accent4">
                <a:lumMod val="7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44"/>
          <p:cNvSpPr>
            <a:spLocks noChangeArrowheads="1"/>
          </p:cNvSpPr>
          <p:nvPr/>
        </p:nvSpPr>
        <p:spPr bwMode="auto">
          <a:xfrm>
            <a:off x="785205" y="17083972"/>
            <a:ext cx="6143375" cy="863069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FFFFFF"/>
                  </a:outerShdw>
                </a:effectLst>
              </a14:hiddenEffects>
            </a:ext>
          </a:extLst>
        </p:spPr>
        <p:txBody>
          <a:bodyPr lIns="254474" tIns="254474" rIns="254474" bIns="254474"/>
          <a:lstStyle>
            <a:defPPr>
              <a:defRPr kern="1200" smtId="4294967295"/>
            </a:defPPr>
          </a:lstStyle>
          <a:p>
            <a:pPr marL="269319" indent="-269319">
              <a:spcBef>
                <a:spcPct val="50000"/>
              </a:spcBef>
            </a:pPr>
            <a:r>
              <a:rPr lang="ru-RU" sz="3400" b="1" dirty="0">
                <a:solidFill>
                  <a:srgbClr val="002060"/>
                </a:solidFill>
                <a:latin typeface="Arial"/>
              </a:rPr>
              <a:t>  Методы исследования</a:t>
            </a:r>
          </a:p>
          <a:p>
            <a:pPr marL="269319" indent="-269319" algn="just">
              <a:spcBef>
                <a:spcPct val="50000"/>
              </a:spcBef>
            </a:pPr>
            <a:r>
              <a:rPr lang="ru-RU" sz="2500" dirty="0">
                <a:solidFill>
                  <a:srgbClr val="002060"/>
                </a:solidFill>
                <a:latin typeface="Arial"/>
              </a:rPr>
              <a:t>	</a:t>
            </a:r>
            <a:endParaRPr lang="ru-RU" sz="2400" dirty="0">
              <a:solidFill>
                <a:srgbClr val="002060"/>
              </a:solidFill>
              <a:latin typeface="Arial"/>
            </a:endParaRPr>
          </a:p>
          <a:p>
            <a:pPr>
              <a:spcBef>
                <a:spcPct val="50000"/>
              </a:spcBef>
              <a:buSzPct val="60000"/>
            </a:pPr>
            <a:endParaRPr lang="ru-RU" sz="2400" dirty="0">
              <a:solidFill>
                <a:srgbClr val="002060"/>
              </a:solidFill>
              <a:latin typeface="Arial"/>
            </a:endParaRPr>
          </a:p>
          <a:p>
            <a:pPr>
              <a:spcBef>
                <a:spcPct val="50000"/>
              </a:spcBef>
              <a:buSzPct val="60000"/>
            </a:pPr>
            <a:endParaRPr lang="ru-RU" sz="2500" dirty="0">
              <a:solidFill>
                <a:srgbClr val="002060"/>
              </a:solidFill>
              <a:latin typeface="Arial"/>
            </a:endParaRPr>
          </a:p>
        </p:txBody>
      </p:sp>
      <p:sp>
        <p:nvSpPr>
          <p:cNvPr id="2052" name="Text Box 2"/>
          <p:cNvSpPr txBox="1">
            <a:spLocks noChangeArrowheads="1"/>
          </p:cNvSpPr>
          <p:nvPr/>
        </p:nvSpPr>
        <p:spPr bwMode="auto">
          <a:xfrm>
            <a:off x="4388990" y="2598336"/>
            <a:ext cx="13863713" cy="1540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366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381711" tIns="381711" rIns="381711" bIns="381711">
            <a:spAutoFit/>
          </a:bodyPr>
          <a:lstStyle>
            <a:defPPr>
              <a:defRPr kern="1200" smtId="4294967295"/>
            </a:defPPr>
            <a:lvl1pPr>
              <a:tabLst>
                <a:tab pos="55911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tabLst>
                <a:tab pos="55911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tabLst>
                <a:tab pos="55911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tabLst>
                <a:tab pos="55911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tabLst>
                <a:tab pos="55911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5911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5911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5911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5911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ru-RU" sz="5000" b="1" i="1" dirty="0" smtClean="0">
                <a:solidFill>
                  <a:srgbClr val="002060"/>
                </a:solidFill>
              </a:rPr>
              <a:t>НАЗВАНИЕ ДОКЛАДА</a:t>
            </a:r>
            <a:endParaRPr lang="en-AU" sz="5000" b="1" i="1" dirty="0">
              <a:solidFill>
                <a:srgbClr val="002060"/>
              </a:solidFill>
            </a:endParaRPr>
          </a:p>
        </p:txBody>
      </p:sp>
      <p:sp>
        <p:nvSpPr>
          <p:cNvPr id="2053" name="Text Box 4"/>
          <p:cNvSpPr txBox="1">
            <a:spLocks noChangeArrowheads="1"/>
          </p:cNvSpPr>
          <p:nvPr/>
        </p:nvSpPr>
        <p:spPr bwMode="auto">
          <a:xfrm>
            <a:off x="626205" y="3444939"/>
            <a:ext cx="12124595" cy="244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54474" tIns="254474" rIns="254474" bIns="254474"/>
          <a:lstStyle>
            <a:defPPr>
              <a:defRPr kern="1200" smtId="4294967295"/>
            </a:defPPr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ru-RU" sz="3000" b="1" i="1" dirty="0" smtClean="0">
                <a:solidFill>
                  <a:srgbClr val="002060"/>
                </a:solidFill>
                <a:latin typeface="Arial"/>
              </a:rPr>
              <a:t>Авторы </a:t>
            </a:r>
            <a:endParaRPr lang="en-US" sz="3000" dirty="0">
              <a:solidFill>
                <a:srgbClr val="002060"/>
              </a:solidFill>
              <a:latin typeface="Arial"/>
            </a:endParaRPr>
          </a:p>
          <a:p>
            <a:r>
              <a:rPr lang="ru-RU" sz="3000" dirty="0" smtClean="0">
                <a:solidFill>
                  <a:srgbClr val="002060"/>
                </a:solidFill>
                <a:latin typeface="Arial"/>
              </a:rPr>
              <a:t>Город, название Университета, </a:t>
            </a:r>
            <a:endParaRPr lang="en-US" sz="3000" dirty="0">
              <a:solidFill>
                <a:srgbClr val="002060"/>
              </a:solidFill>
              <a:latin typeface="Arial"/>
            </a:endParaRPr>
          </a:p>
          <a:p>
            <a:r>
              <a:rPr lang="en-US" sz="3000" dirty="0">
                <a:solidFill>
                  <a:srgbClr val="002060"/>
                </a:solidFill>
                <a:latin typeface="Arial"/>
              </a:rPr>
              <a:t>E-mail</a:t>
            </a:r>
            <a:r>
              <a:rPr lang="en-US" sz="3000" dirty="0" smtClean="0">
                <a:solidFill>
                  <a:srgbClr val="002060"/>
                </a:solidFill>
                <a:latin typeface="Arial"/>
              </a:rPr>
              <a:t>:</a:t>
            </a:r>
            <a:endParaRPr lang="en-GB" sz="3000" i="1" dirty="0">
              <a:solidFill>
                <a:srgbClr val="002060"/>
              </a:solidFill>
              <a:latin typeface="Arial"/>
            </a:endParaRPr>
          </a:p>
        </p:txBody>
      </p:sp>
      <p:sp>
        <p:nvSpPr>
          <p:cNvPr id="2060" name="Text Box 71"/>
          <p:cNvSpPr txBox="1">
            <a:spLocks noChangeArrowheads="1"/>
          </p:cNvSpPr>
          <p:nvPr/>
        </p:nvSpPr>
        <p:spPr bwMode="auto">
          <a:xfrm>
            <a:off x="7947421" y="29051120"/>
            <a:ext cx="5256401" cy="8039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32319" rIns="0" bIns="32319">
            <a:spAutoFit/>
          </a:bodyPr>
          <a:lstStyle>
            <a:defPPr>
              <a:defRPr kern="1200" smtId="4294967295"/>
            </a:defPPr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AU" i="1">
                <a:solidFill>
                  <a:schemeClr val="accent4">
                    <a:lumMod val="75000"/>
                  </a:schemeClr>
                </a:solidFill>
                <a:latin typeface="Arial"/>
              </a:rPr>
              <a:t>Pre- and post-program </a:t>
            </a:r>
            <a:r>
              <a:rPr lang="en-US" i="1">
                <a:solidFill>
                  <a:schemeClr val="accent4">
                    <a:lumMod val="75000"/>
                  </a:schemeClr>
                </a:solidFill>
                <a:latin typeface="Arial"/>
              </a:rPr>
              <a:t>Insert your text here </a:t>
            </a:r>
            <a:endParaRPr lang="en-AU" i="1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063" name="Text Box 122"/>
          <p:cNvSpPr txBox="1">
            <a:spLocks noChangeArrowheads="1"/>
          </p:cNvSpPr>
          <p:nvPr/>
        </p:nvSpPr>
        <p:spPr bwMode="auto">
          <a:xfrm>
            <a:off x="7280669" y="5676369"/>
            <a:ext cx="13558380" cy="346312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4637" tIns="32319" rIns="64637" bIns="32319">
            <a:spAutoFit/>
          </a:bodyPr>
          <a:lstStyle>
            <a:defPPr>
              <a:defRPr kern="1200" smtId="4294967295"/>
            </a:defPPr>
            <a:lvl1pPr defTabSz="4703763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4703763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4703763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4703763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4703763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592501" lvl="1" eaLnBrk="1" hangingPunct="1">
              <a:lnSpc>
                <a:spcPct val="120000"/>
              </a:lnSpc>
            </a:pPr>
            <a:r>
              <a:rPr lang="ru-RU" sz="3400" b="1" dirty="0">
                <a:solidFill>
                  <a:srgbClr val="002060"/>
                </a:solidFill>
                <a:latin typeface="Arial"/>
              </a:rPr>
              <a:t> Аннотация</a:t>
            </a:r>
            <a:br>
              <a:rPr lang="ru-RU" sz="3400" b="1" dirty="0">
                <a:solidFill>
                  <a:srgbClr val="002060"/>
                </a:solidFill>
                <a:latin typeface="Arial"/>
              </a:rPr>
            </a:br>
            <a:endParaRPr lang="en-US" sz="2500" dirty="0" smtClean="0">
              <a:solidFill>
                <a:srgbClr val="002060"/>
              </a:solidFill>
              <a:latin typeface="Arial"/>
            </a:endParaRPr>
          </a:p>
          <a:p>
            <a:pPr marL="592501" lvl="1" eaLnBrk="1" hangingPunct="1">
              <a:lnSpc>
                <a:spcPct val="120000"/>
              </a:lnSpc>
            </a:pPr>
            <a:endParaRPr lang="en-US" sz="2500" dirty="0">
              <a:solidFill>
                <a:srgbClr val="002060"/>
              </a:solidFill>
              <a:latin typeface="Arial"/>
            </a:endParaRPr>
          </a:p>
          <a:p>
            <a:pPr marL="592501" lvl="1" eaLnBrk="1" hangingPunct="1">
              <a:lnSpc>
                <a:spcPct val="120000"/>
              </a:lnSpc>
            </a:pPr>
            <a:endParaRPr lang="ru-RU" sz="2500" dirty="0" smtClean="0">
              <a:solidFill>
                <a:srgbClr val="002060"/>
              </a:solidFill>
              <a:latin typeface="Arial"/>
            </a:endParaRPr>
          </a:p>
          <a:p>
            <a:pPr marL="592501" lvl="1" eaLnBrk="1" hangingPunct="1">
              <a:lnSpc>
                <a:spcPct val="120000"/>
              </a:lnSpc>
            </a:pPr>
            <a:endParaRPr lang="en-US" sz="2500" dirty="0" smtClean="0">
              <a:solidFill>
                <a:srgbClr val="002060"/>
              </a:solidFill>
              <a:latin typeface="Arial"/>
            </a:endParaRPr>
          </a:p>
          <a:p>
            <a:pPr marL="592501" lvl="1" eaLnBrk="1" hangingPunct="1">
              <a:lnSpc>
                <a:spcPct val="120000"/>
              </a:lnSpc>
            </a:pPr>
            <a:endParaRPr lang="en-US" sz="2500" dirty="0">
              <a:solidFill>
                <a:srgbClr val="002060"/>
              </a:solidFill>
              <a:latin typeface="Arial"/>
            </a:endParaRPr>
          </a:p>
          <a:p>
            <a:pPr marL="592501" lvl="1" eaLnBrk="1" hangingPunct="1">
              <a:lnSpc>
                <a:spcPct val="120000"/>
              </a:lnSpc>
            </a:pPr>
            <a:endParaRPr lang="ru-RU" sz="2500" dirty="0">
              <a:solidFill>
                <a:srgbClr val="002060"/>
              </a:solidFill>
              <a:latin typeface="Arial"/>
            </a:endParaRPr>
          </a:p>
        </p:txBody>
      </p:sp>
      <p:sp>
        <p:nvSpPr>
          <p:cNvPr id="2064" name="Text Box 123"/>
          <p:cNvSpPr txBox="1">
            <a:spLocks noChangeArrowheads="1"/>
          </p:cNvSpPr>
          <p:nvPr/>
        </p:nvSpPr>
        <p:spPr bwMode="auto">
          <a:xfrm>
            <a:off x="785205" y="5732327"/>
            <a:ext cx="6189005" cy="111021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4637" tIns="32319" rIns="64637" bIns="32319">
            <a:spAutoFit/>
          </a:bodyPr>
          <a:lstStyle>
            <a:defPPr>
              <a:defRPr kern="1200" smtId="4294967295"/>
            </a:defPPr>
            <a:lvl1pPr defTabSz="4703763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4703763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4703763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4703763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4703763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ts val="2036"/>
              </a:spcBef>
            </a:pPr>
            <a:r>
              <a:rPr lang="ru-RU" sz="3400" b="1" dirty="0">
                <a:solidFill>
                  <a:srgbClr val="002060"/>
                </a:solidFill>
                <a:latin typeface="Arial"/>
              </a:rPr>
              <a:t>    </a:t>
            </a:r>
            <a:r>
              <a:rPr lang="ru-RU" sz="3400" b="1" dirty="0" smtClean="0">
                <a:solidFill>
                  <a:srgbClr val="002060"/>
                </a:solidFill>
                <a:latin typeface="Arial"/>
              </a:rPr>
              <a:t>Актуальность</a:t>
            </a:r>
          </a:p>
          <a:p>
            <a:pPr marL="360000" lvl="1" eaLnBrk="1" hangingPunct="1">
              <a:lnSpc>
                <a:spcPct val="120000"/>
              </a:lnSpc>
              <a:spcBef>
                <a:spcPts val="2036"/>
              </a:spcBef>
            </a:pPr>
            <a:r>
              <a:rPr lang="ru-RU" sz="2500" dirty="0" smtClean="0">
                <a:solidFill>
                  <a:srgbClr val="002060"/>
                </a:solidFill>
                <a:latin typeface="Arial"/>
              </a:rPr>
              <a:t>   </a:t>
            </a:r>
            <a:endParaRPr lang="en-US" dirty="0" smtClean="0">
              <a:solidFill>
                <a:srgbClr val="002060"/>
              </a:solidFill>
              <a:latin typeface="Arial"/>
            </a:endParaRPr>
          </a:p>
          <a:p>
            <a:pPr marL="360000" lvl="1" eaLnBrk="1" hangingPunct="1">
              <a:lnSpc>
                <a:spcPct val="120000"/>
              </a:lnSpc>
              <a:spcBef>
                <a:spcPts val="2036"/>
              </a:spcBef>
            </a:pPr>
            <a:endParaRPr lang="en-US" dirty="0">
              <a:solidFill>
                <a:srgbClr val="002060"/>
              </a:solidFill>
              <a:latin typeface="Arial"/>
            </a:endParaRPr>
          </a:p>
          <a:p>
            <a:pPr marL="360000" lvl="1" eaLnBrk="1" hangingPunct="1">
              <a:lnSpc>
                <a:spcPct val="120000"/>
              </a:lnSpc>
              <a:spcBef>
                <a:spcPts val="2036"/>
              </a:spcBef>
            </a:pPr>
            <a:endParaRPr lang="en-US" dirty="0" smtClean="0">
              <a:solidFill>
                <a:srgbClr val="002060"/>
              </a:solidFill>
              <a:latin typeface="Arial"/>
            </a:endParaRPr>
          </a:p>
          <a:p>
            <a:pPr marL="360000" lvl="1" eaLnBrk="1" hangingPunct="1">
              <a:lnSpc>
                <a:spcPct val="120000"/>
              </a:lnSpc>
              <a:spcBef>
                <a:spcPts val="2036"/>
              </a:spcBef>
            </a:pPr>
            <a:endParaRPr lang="en-US" dirty="0">
              <a:solidFill>
                <a:srgbClr val="002060"/>
              </a:solidFill>
              <a:latin typeface="Arial"/>
            </a:endParaRPr>
          </a:p>
          <a:p>
            <a:pPr marL="360000" lvl="1" eaLnBrk="1" hangingPunct="1">
              <a:lnSpc>
                <a:spcPct val="120000"/>
              </a:lnSpc>
              <a:spcBef>
                <a:spcPts val="2036"/>
              </a:spcBef>
            </a:pPr>
            <a:endParaRPr lang="en-US" dirty="0" smtClean="0">
              <a:solidFill>
                <a:srgbClr val="002060"/>
              </a:solidFill>
              <a:latin typeface="Arial"/>
            </a:endParaRPr>
          </a:p>
          <a:p>
            <a:pPr marL="360000" lvl="1" eaLnBrk="1" hangingPunct="1">
              <a:lnSpc>
                <a:spcPct val="120000"/>
              </a:lnSpc>
              <a:spcBef>
                <a:spcPts val="2036"/>
              </a:spcBef>
            </a:pPr>
            <a:r>
              <a:rPr lang="ru-RU" dirty="0" smtClean="0">
                <a:solidFill>
                  <a:srgbClr val="002060"/>
                </a:solidFill>
                <a:latin typeface="Arial"/>
              </a:rPr>
              <a:t>. </a:t>
            </a:r>
            <a:endParaRPr lang="en-US" dirty="0" smtClean="0">
              <a:solidFill>
                <a:srgbClr val="002060"/>
              </a:solidFill>
              <a:latin typeface="Arial"/>
            </a:endParaRPr>
          </a:p>
          <a:p>
            <a:pPr marL="360000" lvl="1" eaLnBrk="1" hangingPunct="1">
              <a:lnSpc>
                <a:spcPct val="120000"/>
              </a:lnSpc>
              <a:spcBef>
                <a:spcPts val="2036"/>
              </a:spcBef>
            </a:pPr>
            <a:endParaRPr lang="en-US" dirty="0">
              <a:solidFill>
                <a:srgbClr val="002060"/>
              </a:solidFill>
              <a:latin typeface="Arial"/>
            </a:endParaRPr>
          </a:p>
          <a:p>
            <a:pPr marL="360000" lvl="1" eaLnBrk="1" hangingPunct="1">
              <a:lnSpc>
                <a:spcPct val="120000"/>
              </a:lnSpc>
              <a:spcBef>
                <a:spcPts val="2036"/>
              </a:spcBef>
            </a:pPr>
            <a:endParaRPr lang="en-US" dirty="0" smtClean="0">
              <a:solidFill>
                <a:srgbClr val="002060"/>
              </a:solidFill>
              <a:latin typeface="Arial"/>
            </a:endParaRPr>
          </a:p>
          <a:p>
            <a:pPr marL="360000" lvl="1" eaLnBrk="1" hangingPunct="1">
              <a:lnSpc>
                <a:spcPct val="120000"/>
              </a:lnSpc>
              <a:spcBef>
                <a:spcPts val="2036"/>
              </a:spcBef>
            </a:pPr>
            <a:endParaRPr lang="en-US" dirty="0">
              <a:solidFill>
                <a:srgbClr val="002060"/>
              </a:solidFill>
              <a:latin typeface="Arial"/>
            </a:endParaRPr>
          </a:p>
          <a:p>
            <a:pPr marL="360000" lvl="1" eaLnBrk="1" hangingPunct="1">
              <a:lnSpc>
                <a:spcPct val="120000"/>
              </a:lnSpc>
              <a:spcBef>
                <a:spcPts val="2036"/>
              </a:spcBef>
            </a:pPr>
            <a:endParaRPr lang="ru-RU" dirty="0" smtClean="0">
              <a:solidFill>
                <a:srgbClr val="002060"/>
              </a:solidFill>
              <a:latin typeface="Arial"/>
            </a:endParaRPr>
          </a:p>
          <a:p>
            <a:pPr marL="360000" lvl="1" eaLnBrk="1" hangingPunct="1">
              <a:lnSpc>
                <a:spcPct val="120000"/>
              </a:lnSpc>
              <a:spcBef>
                <a:spcPts val="2036"/>
              </a:spcBef>
            </a:pPr>
            <a:endParaRPr lang="en-US" dirty="0" smtClean="0">
              <a:solidFill>
                <a:srgbClr val="002060"/>
              </a:solidFill>
              <a:latin typeface="Arial"/>
            </a:endParaRPr>
          </a:p>
          <a:p>
            <a:pPr marL="360000" lvl="1" eaLnBrk="1" hangingPunct="1">
              <a:lnSpc>
                <a:spcPct val="120000"/>
              </a:lnSpc>
              <a:spcBef>
                <a:spcPts val="2036"/>
              </a:spcBef>
            </a:pPr>
            <a:endParaRPr lang="en-US" dirty="0">
              <a:solidFill>
                <a:srgbClr val="002060"/>
              </a:solidFill>
              <a:latin typeface="Arial"/>
            </a:endParaRPr>
          </a:p>
          <a:p>
            <a:pPr marL="360000" lvl="1" eaLnBrk="1" hangingPunct="1">
              <a:lnSpc>
                <a:spcPct val="120000"/>
              </a:lnSpc>
              <a:spcBef>
                <a:spcPts val="2036"/>
              </a:spcBef>
            </a:pPr>
            <a:endParaRPr lang="en-US" dirty="0" smtClean="0">
              <a:solidFill>
                <a:srgbClr val="002060"/>
              </a:solidFill>
              <a:latin typeface="Arial"/>
            </a:endParaRPr>
          </a:p>
          <a:p>
            <a:pPr marL="360000" lvl="1" eaLnBrk="1" hangingPunct="1">
              <a:lnSpc>
                <a:spcPct val="120000"/>
              </a:lnSpc>
              <a:spcBef>
                <a:spcPts val="2036"/>
              </a:spcBef>
            </a:pPr>
            <a:endParaRPr lang="en-US" dirty="0">
              <a:solidFill>
                <a:srgbClr val="002060"/>
              </a:solidFill>
              <a:latin typeface="Arial"/>
            </a:endParaRPr>
          </a:p>
          <a:p>
            <a:pPr marL="360000" lvl="1" eaLnBrk="1" hangingPunct="1">
              <a:lnSpc>
                <a:spcPct val="120000"/>
              </a:lnSpc>
              <a:spcBef>
                <a:spcPts val="2036"/>
              </a:spcBef>
            </a:pPr>
            <a:endParaRPr lang="en-US" dirty="0">
              <a:solidFill>
                <a:srgbClr val="002060"/>
              </a:solidFill>
              <a:latin typeface="Arial"/>
            </a:endParaRPr>
          </a:p>
        </p:txBody>
      </p:sp>
      <p:sp>
        <p:nvSpPr>
          <p:cNvPr id="2069" name="Text Box 148"/>
          <p:cNvSpPr txBox="1">
            <a:spLocks noChangeArrowheads="1"/>
          </p:cNvSpPr>
          <p:nvPr/>
        </p:nvSpPr>
        <p:spPr bwMode="auto">
          <a:xfrm>
            <a:off x="7280669" y="9446407"/>
            <a:ext cx="13558380" cy="7387274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4637" tIns="32319" rIns="64637" bIns="32319">
            <a:spAutoFit/>
          </a:bodyPr>
          <a:lstStyle>
            <a:defPPr>
              <a:defRPr kern="1200" smtId="4294967295"/>
            </a:defPPr>
            <a:lvl1pPr defTabSz="4703763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4703763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4703763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4703763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4703763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47037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360000" eaLnBrk="1" hangingPunct="1">
              <a:lnSpc>
                <a:spcPct val="110000"/>
              </a:lnSpc>
              <a:spcAft>
                <a:spcPts val="600"/>
              </a:spcAft>
            </a:pPr>
            <a:r>
              <a:rPr lang="ru-RU" sz="3400" b="1" dirty="0">
                <a:solidFill>
                  <a:srgbClr val="002060"/>
                </a:solidFill>
                <a:latin typeface="Arial"/>
              </a:rPr>
              <a:t>Используемые </a:t>
            </a:r>
            <a:r>
              <a:rPr lang="ru-RU" sz="3400" b="1" dirty="0" smtClean="0">
                <a:solidFill>
                  <a:srgbClr val="002060"/>
                </a:solidFill>
                <a:latin typeface="Arial"/>
              </a:rPr>
              <a:t>материалы</a:t>
            </a:r>
            <a:endParaRPr lang="en-US" sz="3400" b="1" dirty="0">
              <a:solidFill>
                <a:srgbClr val="002060"/>
              </a:solidFill>
              <a:latin typeface="Arial"/>
            </a:endParaRPr>
          </a:p>
          <a:p>
            <a:pPr marL="360000" algn="just" eaLnBrk="1" hangingPunct="1">
              <a:lnSpc>
                <a:spcPct val="110000"/>
              </a:lnSpc>
            </a:pPr>
            <a:endParaRPr lang="ru-RU" sz="2000" b="1" dirty="0" smtClean="0">
              <a:solidFill>
                <a:srgbClr val="002060"/>
              </a:solidFill>
              <a:latin typeface="Arial"/>
            </a:endParaRPr>
          </a:p>
          <a:p>
            <a:pPr marL="360000" algn="just" eaLnBrk="1" hangingPunct="1">
              <a:lnSpc>
                <a:spcPct val="110000"/>
              </a:lnSpc>
            </a:pPr>
            <a:endParaRPr lang="ru-RU" sz="2000" b="1" dirty="0">
              <a:solidFill>
                <a:srgbClr val="002060"/>
              </a:solidFill>
              <a:latin typeface="Arial"/>
            </a:endParaRPr>
          </a:p>
          <a:p>
            <a:pPr marL="360000" algn="just" eaLnBrk="1" hangingPunct="1">
              <a:lnSpc>
                <a:spcPct val="110000"/>
              </a:lnSpc>
            </a:pPr>
            <a:endParaRPr lang="ru-RU" sz="2000" b="1" dirty="0" smtClean="0">
              <a:solidFill>
                <a:srgbClr val="002060"/>
              </a:solidFill>
              <a:latin typeface="Arial"/>
            </a:endParaRPr>
          </a:p>
          <a:p>
            <a:pPr marL="360000" algn="just" eaLnBrk="1" hangingPunct="1">
              <a:lnSpc>
                <a:spcPct val="110000"/>
              </a:lnSpc>
            </a:pPr>
            <a:endParaRPr lang="ru-RU" sz="2000" b="1" dirty="0">
              <a:solidFill>
                <a:srgbClr val="002060"/>
              </a:solidFill>
              <a:latin typeface="Arial"/>
            </a:endParaRPr>
          </a:p>
          <a:p>
            <a:pPr marL="360000" algn="just" eaLnBrk="1" hangingPunct="1">
              <a:lnSpc>
                <a:spcPct val="110000"/>
              </a:lnSpc>
            </a:pPr>
            <a:endParaRPr lang="ru-RU" sz="2000" b="1" dirty="0" smtClean="0">
              <a:solidFill>
                <a:srgbClr val="002060"/>
              </a:solidFill>
              <a:latin typeface="Arial"/>
            </a:endParaRPr>
          </a:p>
          <a:p>
            <a:pPr marL="360000" algn="just" eaLnBrk="1" hangingPunct="1">
              <a:lnSpc>
                <a:spcPct val="110000"/>
              </a:lnSpc>
            </a:pPr>
            <a:endParaRPr lang="ru-RU" sz="2000" b="1" dirty="0">
              <a:solidFill>
                <a:srgbClr val="002060"/>
              </a:solidFill>
              <a:latin typeface="Arial"/>
            </a:endParaRPr>
          </a:p>
          <a:p>
            <a:pPr marL="360000" algn="just" eaLnBrk="1" hangingPunct="1">
              <a:lnSpc>
                <a:spcPct val="110000"/>
              </a:lnSpc>
            </a:pPr>
            <a:endParaRPr lang="ru-RU" sz="2000" b="1" dirty="0" smtClean="0">
              <a:solidFill>
                <a:srgbClr val="002060"/>
              </a:solidFill>
              <a:latin typeface="Arial"/>
            </a:endParaRPr>
          </a:p>
          <a:p>
            <a:pPr marL="360000" algn="just" eaLnBrk="1" hangingPunct="1">
              <a:lnSpc>
                <a:spcPct val="110000"/>
              </a:lnSpc>
            </a:pPr>
            <a:endParaRPr lang="ru-RU" sz="2000" b="1" dirty="0">
              <a:solidFill>
                <a:srgbClr val="002060"/>
              </a:solidFill>
              <a:latin typeface="Arial"/>
            </a:endParaRPr>
          </a:p>
          <a:p>
            <a:pPr marL="360000" algn="just" eaLnBrk="1" hangingPunct="1">
              <a:lnSpc>
                <a:spcPct val="110000"/>
              </a:lnSpc>
            </a:pPr>
            <a:endParaRPr lang="ru-RU" sz="2000" b="1" dirty="0" smtClean="0">
              <a:solidFill>
                <a:srgbClr val="002060"/>
              </a:solidFill>
              <a:latin typeface="Arial"/>
            </a:endParaRPr>
          </a:p>
          <a:p>
            <a:pPr marL="360000" algn="just" eaLnBrk="1" hangingPunct="1">
              <a:lnSpc>
                <a:spcPct val="110000"/>
              </a:lnSpc>
            </a:pPr>
            <a:endParaRPr lang="ru-RU" sz="2000" b="1" dirty="0" smtClean="0">
              <a:solidFill>
                <a:srgbClr val="002060"/>
              </a:solidFill>
              <a:latin typeface="Arial"/>
            </a:endParaRPr>
          </a:p>
          <a:p>
            <a:pPr marL="360000" algn="just" eaLnBrk="1" hangingPunct="1">
              <a:lnSpc>
                <a:spcPct val="110000"/>
              </a:lnSpc>
            </a:pPr>
            <a:endParaRPr lang="ru-RU" sz="1200" b="1" dirty="0">
              <a:solidFill>
                <a:srgbClr val="002060"/>
              </a:solidFill>
              <a:latin typeface="Arial"/>
            </a:endParaRPr>
          </a:p>
          <a:p>
            <a:pPr marL="360000" algn="just" eaLnBrk="1" hangingPunct="1">
              <a:lnSpc>
                <a:spcPct val="110000"/>
              </a:lnSpc>
            </a:pPr>
            <a:endParaRPr lang="en-US" sz="1200" b="1" dirty="0">
              <a:solidFill>
                <a:srgbClr val="002060"/>
              </a:solidFill>
              <a:latin typeface="Arial"/>
            </a:endParaRPr>
          </a:p>
          <a:p>
            <a:pPr marL="360000" algn="just" eaLnBrk="1" hangingPunct="1">
              <a:lnSpc>
                <a:spcPct val="110000"/>
              </a:lnSpc>
            </a:pPr>
            <a:endParaRPr lang="en-US" sz="3400" b="1" dirty="0">
              <a:solidFill>
                <a:srgbClr val="002060"/>
              </a:solidFill>
              <a:latin typeface="Arial"/>
            </a:endParaRPr>
          </a:p>
          <a:p>
            <a:pPr marL="360000" algn="just" eaLnBrk="1" hangingPunct="1">
              <a:lnSpc>
                <a:spcPct val="110000"/>
              </a:lnSpc>
            </a:pPr>
            <a:endParaRPr lang="en-US" sz="3400" b="1" dirty="0">
              <a:solidFill>
                <a:srgbClr val="002060"/>
              </a:solidFill>
              <a:latin typeface="Arial"/>
            </a:endParaRPr>
          </a:p>
          <a:p>
            <a:pPr marL="360000" algn="just" eaLnBrk="1" hangingPunct="1">
              <a:lnSpc>
                <a:spcPct val="110000"/>
              </a:lnSpc>
            </a:pPr>
            <a:endParaRPr lang="en-US" sz="3400" b="1" dirty="0">
              <a:solidFill>
                <a:srgbClr val="002060"/>
              </a:solidFill>
              <a:latin typeface="Arial"/>
            </a:endParaRPr>
          </a:p>
          <a:p>
            <a:pPr marL="360000" algn="just" eaLnBrk="1" hangingPunct="1">
              <a:lnSpc>
                <a:spcPct val="110000"/>
              </a:lnSpc>
            </a:pPr>
            <a:endParaRPr lang="ru-RU" sz="3400" b="1" dirty="0" smtClean="0">
              <a:solidFill>
                <a:srgbClr val="002060"/>
              </a:solidFill>
              <a:latin typeface="Arial"/>
            </a:endParaRPr>
          </a:p>
          <a:p>
            <a:pPr marL="360000" algn="just" eaLnBrk="1" hangingPunct="1">
              <a:lnSpc>
                <a:spcPct val="110000"/>
              </a:lnSpc>
            </a:pPr>
            <a:endParaRPr lang="en-US" sz="3400" b="1" dirty="0">
              <a:solidFill>
                <a:srgbClr val="002060"/>
              </a:solidFill>
              <a:latin typeface="Arial"/>
            </a:endParaRPr>
          </a:p>
        </p:txBody>
      </p:sp>
      <p:sp>
        <p:nvSpPr>
          <p:cNvPr id="2070" name="Rectangle 150"/>
          <p:cNvSpPr>
            <a:spLocks noChangeArrowheads="1"/>
          </p:cNvSpPr>
          <p:nvPr/>
        </p:nvSpPr>
        <p:spPr bwMode="auto">
          <a:xfrm>
            <a:off x="785205" y="26112787"/>
            <a:ext cx="20053844" cy="380044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FFFFFF"/>
                  </a:outerShdw>
                </a:effectLst>
              </a14:hiddenEffects>
            </a:ext>
          </a:extLst>
        </p:spPr>
        <p:txBody>
          <a:bodyPr lIns="254474" tIns="254474" rIns="254474" bIns="254474"/>
          <a:lstStyle>
            <a:defPPr>
              <a:defRPr kern="1200" smtId="4294967295"/>
            </a:defPPr>
          </a:lstStyle>
          <a:p>
            <a:pPr eaLnBrk="1" hangingPunct="1">
              <a:spcBef>
                <a:spcPts val="0"/>
              </a:spcBef>
            </a:pPr>
            <a:r>
              <a:rPr lang="ru-RU" sz="3100" b="1" dirty="0">
                <a:solidFill>
                  <a:srgbClr val="002060"/>
                </a:solidFill>
                <a:latin typeface="Arial"/>
              </a:rPr>
              <a:t>  </a:t>
            </a:r>
            <a:r>
              <a:rPr lang="ru-RU" sz="3400" b="1" dirty="0">
                <a:solidFill>
                  <a:srgbClr val="002060"/>
                </a:solidFill>
                <a:latin typeface="Arial"/>
              </a:rPr>
              <a:t>Выводы и </a:t>
            </a:r>
            <a:r>
              <a:rPr lang="ru-RU" sz="3400" b="1" dirty="0" smtClean="0">
                <a:solidFill>
                  <a:srgbClr val="002060"/>
                </a:solidFill>
                <a:latin typeface="Arial"/>
              </a:rPr>
              <a:t>заключение</a:t>
            </a:r>
          </a:p>
          <a:p>
            <a:pPr marL="180000" algn="just" eaLnBrk="1" hangingPunct="1">
              <a:spcBef>
                <a:spcPts val="0"/>
              </a:spcBef>
            </a:pPr>
            <a:endParaRPr lang="ru-RU" sz="2500" dirty="0">
              <a:solidFill>
                <a:srgbClr val="002060"/>
              </a:solidFill>
              <a:latin typeface="Arial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879928" y="305594"/>
            <a:ext cx="133657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IX </a:t>
            </a:r>
            <a:r>
              <a:rPr lang="ru-RU" sz="4000" dirty="0" smtClean="0"/>
              <a:t>Международная научно-практическая конференция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026359" y="1028676"/>
            <a:ext cx="1321933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i="1" dirty="0"/>
              <a:t>Современные строительные материалы и технологии</a:t>
            </a:r>
          </a:p>
        </p:txBody>
      </p:sp>
      <p:pic>
        <p:nvPicPr>
          <p:cNvPr id="7" name="Picture 3" descr="C:\Users\ASHaranova\Desktop\1.1.-Logotip\1.1. Логотип\jpg\bfu-logo-short-rus-blue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074" y="546433"/>
            <a:ext cx="3450492" cy="1910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Rectangle 144"/>
          <p:cNvSpPr>
            <a:spLocks noChangeArrowheads="1"/>
          </p:cNvSpPr>
          <p:nvPr/>
        </p:nvSpPr>
        <p:spPr bwMode="auto">
          <a:xfrm>
            <a:off x="7280669" y="17130675"/>
            <a:ext cx="13558380" cy="863069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FFFFFF"/>
                  </a:outerShdw>
                </a:effectLst>
              </a14:hiddenEffects>
            </a:ext>
          </a:extLst>
        </p:spPr>
        <p:txBody>
          <a:bodyPr lIns="254474" tIns="254474" rIns="254474" bIns="254474"/>
          <a:lstStyle>
            <a:defPPr>
              <a:defRPr kern="1200" smtId="4294967295"/>
            </a:defPPr>
          </a:lstStyle>
          <a:p>
            <a:pPr marL="269319" indent="-269319">
              <a:spcBef>
                <a:spcPct val="50000"/>
              </a:spcBef>
            </a:pPr>
            <a:r>
              <a:rPr lang="ru-RU" sz="3400" b="1" dirty="0">
                <a:solidFill>
                  <a:srgbClr val="002060"/>
                </a:solidFill>
                <a:latin typeface="Arial"/>
              </a:rPr>
              <a:t>  </a:t>
            </a:r>
            <a:r>
              <a:rPr lang="ru-RU" sz="3400" b="1" dirty="0" smtClean="0">
                <a:solidFill>
                  <a:srgbClr val="002060"/>
                </a:solidFill>
                <a:latin typeface="Arial"/>
              </a:rPr>
              <a:t>Результаты</a:t>
            </a:r>
            <a:endParaRPr lang="ru-RU" sz="3400" b="1" dirty="0">
              <a:solidFill>
                <a:srgbClr val="002060"/>
              </a:solidFill>
              <a:latin typeface="Arial"/>
            </a:endParaRPr>
          </a:p>
          <a:p>
            <a:pPr marL="269319" indent="-269319" algn="just">
              <a:spcBef>
                <a:spcPct val="50000"/>
              </a:spcBef>
            </a:pPr>
            <a:r>
              <a:rPr lang="ru-RU" sz="2500" dirty="0">
                <a:solidFill>
                  <a:srgbClr val="002060"/>
                </a:solidFill>
                <a:latin typeface="Arial"/>
              </a:rPr>
              <a:t>	</a:t>
            </a:r>
            <a:endParaRPr lang="ru-RU" sz="2400" dirty="0">
              <a:solidFill>
                <a:srgbClr val="002060"/>
              </a:solidFill>
              <a:latin typeface="Arial"/>
            </a:endParaRPr>
          </a:p>
          <a:p>
            <a:pPr>
              <a:spcBef>
                <a:spcPct val="50000"/>
              </a:spcBef>
              <a:buSzPct val="60000"/>
            </a:pPr>
            <a:endParaRPr lang="ru-RU" sz="2400" dirty="0">
              <a:solidFill>
                <a:srgbClr val="002060"/>
              </a:solidFill>
              <a:latin typeface="Arial"/>
            </a:endParaRPr>
          </a:p>
          <a:p>
            <a:pPr>
              <a:spcBef>
                <a:spcPct val="50000"/>
              </a:spcBef>
              <a:buSzPct val="60000"/>
            </a:pPr>
            <a:endParaRPr lang="ru-RU" sz="2500" dirty="0">
              <a:solidFill>
                <a:srgbClr val="002060"/>
              </a:solidFill>
              <a:latin typeface="Arial"/>
            </a:endParaRPr>
          </a:p>
        </p:txBody>
      </p:sp>
      <p:pic>
        <p:nvPicPr>
          <p:cNvPr id="1026" name="Picture 2" descr="D:\Рабочий стол\Конференции БФУ\СМиТ2026\СМиТ2026 Лого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53" t="8965" r="4368" b="8333"/>
          <a:stretch/>
        </p:blipFill>
        <p:spPr bwMode="auto">
          <a:xfrm>
            <a:off x="18150786" y="0"/>
            <a:ext cx="3194849" cy="2936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15.10.08"/>
  <p:tag name="AS_TITLE" val="Aspose.Slides for .NET 4.0"/>
  <p:tag name="AS_VERSION" val="15.8.1.0"/>
</p:tagLst>
</file>

<file path=ppt/theme/theme1.xml><?xml version="1.0" encoding="utf-8"?>
<a:theme xmlns:a="http://schemas.openxmlformats.org/drawingml/2006/main" name="Blank Presentation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Blank Presentation">
      <a:majorFont>
        <a:latin typeface="Times New Roman"/>
        <a:ea typeface="Arial"/>
        <a:cs typeface="Arial"/>
      </a:majorFont>
      <a:minorFont>
        <a:latin typeface="Times New Roman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3905</TotalTime>
  <Words>44</Words>
  <Application>Microsoft Office PowerPoint</Application>
  <PresentationFormat>Произвольный</PresentationFormat>
  <Paragraphs>47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Blank Presentation</vt:lpstr>
      <vt:lpstr>Презентация PowerPoint</vt:lpstr>
    </vt:vector>
  </TitlesOfParts>
  <Company>Graphicsland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research poster template</dc:title>
  <dc:subject>How To Make A Scientific Poster</dc:subject>
  <dc:creator>Graphicsland/MakeSigns.com</dc:creator>
  <cp:keywords>scientific, research, template, custom, poster, presentation, symposium, printing, PowerPoint, create, design, example, sample, download</cp:keywords>
  <dc:description>Download our scientific poster templates at no cost to you and get one step closer to making a great research poster.</dc:description>
  <cp:lastModifiedBy>Анастасия В. Пузатова</cp:lastModifiedBy>
  <cp:revision>351</cp:revision>
  <cp:lastPrinted>2006-11-15T16:04:57Z</cp:lastPrinted>
  <dcterms:modified xsi:type="dcterms:W3CDTF">2025-12-25T10:47:12Z</dcterms:modified>
  <cp:category>templates for scientific poster</cp:category>
</cp:coreProperties>
</file>