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31" r:id="rId3"/>
    <p:sldId id="332" r:id="rId4"/>
    <p:sldId id="33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1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E7B"/>
    <a:srgbClr val="AFD394"/>
    <a:srgbClr val="B7B6E0"/>
    <a:srgbClr val="333176"/>
    <a:srgbClr val="EB5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1"/>
    <p:restoredTop sz="94756"/>
  </p:normalViewPr>
  <p:slideViewPr>
    <p:cSldViewPr snapToGrid="0" showGuides="1">
      <p:cViewPr varScale="1">
        <p:scale>
          <a:sx n="101" d="100"/>
          <a:sy n="101" d="100"/>
        </p:scale>
        <p:origin x="138" y="210"/>
      </p:cViewPr>
      <p:guideLst>
        <p:guide orient="horz" pos="164"/>
        <p:guide pos="1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B342B-41E4-5F45-8215-7027E487CE3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BEACB-EEB8-624D-A5AC-E53C49853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75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BEACB-EEB8-624D-A5AC-E53C498530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4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91C19-EE26-9AAA-AC69-1DB593985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8D0C306-E696-55D8-DA01-148E8EEA7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F16EEEB-7F74-EFF1-34EB-A5BF6859A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07C2F2-1674-CB81-E2B8-7F83124FF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BEACB-EEB8-624D-A5AC-E53C498530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351F2-5D2B-3F81-ECEB-970113429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23DFD9B-B096-D4CF-A568-E58DADFC9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AC96AE7-DD3C-BBCE-83DA-6468C4B07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662B89-F105-B424-6C74-5218C24E5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BEACB-EEB8-624D-A5AC-E53C498530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95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08057-CA46-35B4-E249-337C70987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39AE444-2266-349A-7688-94763C694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6569CFF-410F-08E6-30E2-165FB1940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148FBA-8D4E-B769-FB13-F1580A76D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BEACB-EEB8-624D-A5AC-E53C498530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8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B656F-40AE-7A03-7AC6-B477F1C76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E0B205-6CBB-6AFF-BBCC-5D5C122AA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A326A0-DAD3-BB5F-6A17-E3C608459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438-3322-D34F-AEFC-8AE2E2D4BC7A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AFA38B-2D55-2D0A-DBF5-746BE752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78EB53-5174-24EF-B177-B79EE7A9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B2DA-8BA8-2946-93EF-B62F2F43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7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B40FF-552E-E096-DCA1-8DECF93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0DAB16-E5D4-36A1-C914-FB84A3049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92246D-8F45-B0DA-6838-E220E2B5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438-3322-D34F-AEFC-8AE2E2D4BC7A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C9C7B-DDDA-13EF-C47F-4D9C5F22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5C6D1-1BC3-47AE-77F2-B84F0511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B2DA-8BA8-2946-93EF-B62F2F43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5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55774-E021-8342-5C2D-74BB28C66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041B9F-B19B-F04E-F5B8-04B486D6B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59CE23-4BF7-F4EF-5715-176B932D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438-3322-D34F-AEFC-8AE2E2D4BC7A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7C0526-54EE-0763-11E2-8A32C1DD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3B29C-C342-E0F3-1EA0-F440E64C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B2DA-8BA8-2946-93EF-B62F2F43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3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DF003-3026-AF79-1DDD-FC73AEE0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168435-3599-8E22-6A09-EBB44385C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FE42B-22D7-C6AF-F4DC-9A59A27C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438-3322-D34F-AEFC-8AE2E2D4BC7A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DF97FC-CDEE-FBAD-6D81-4E42D753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662DE9-E3A3-273D-7121-91F6A939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B2DA-8BA8-2946-93EF-B62F2F43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3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81734-2E5D-35BC-B6EA-B8F70C8F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C1B368-1CE7-96F5-C533-3F2A8C0F2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471A18-6194-9B30-A710-2F2BDBDC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438-3322-D34F-AEFC-8AE2E2D4BC7A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B318C-9A51-22A6-35EC-3BB8A792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813ABE-53F3-C1D8-D814-5721ADD4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B2DA-8BA8-2946-93EF-B62F2F43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3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28027-D48C-79F3-2260-1A429CF3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CCBD60-3294-AF06-CAB6-6317F91AA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0C1FA9-F64E-C6A7-8000-EF5BF45A1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1AA974-E296-3ECE-40DA-1D01AC51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438-3322-D34F-AEFC-8AE2E2D4BC7A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61302B-8CA7-FB4D-C050-85563D4B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D32C85-93C2-D320-8D1E-6E3B149D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B2DA-8BA8-2946-93EF-B62F2F43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4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4FBF4-BC7F-AB8C-732B-E7121F4D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D86A7E-A701-41F9-70A5-598C28932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E4EEE2-AE0D-4603-7A52-9688957B0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70FF0C-D19D-2FE1-3D68-7C9A0623E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B61B98-0498-3AE2-E0F1-BE32F17B9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DE575D-766C-6AE6-CCD3-AFDB97FC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438-3322-D34F-AEFC-8AE2E2D4BC7A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2BFA57-994F-F782-0D00-C83AFA6D1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310F76-FAE9-6D77-5545-BA0FD6B7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B2DA-8BA8-2946-93EF-B62F2F43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9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C5E2-DFD4-86BD-11C3-27EC83FE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1BF88D-D73D-1A02-2EC1-0C3E85CE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438-3322-D34F-AEFC-8AE2E2D4BC7A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9CBFAF-7CE3-61CC-A936-10709A3C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9F53D5-17A9-B414-9A02-45B5C1A3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B2DA-8BA8-2946-93EF-B62F2F43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7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A26CB6-2611-2F68-68D9-CF3D0371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438-3322-D34F-AEFC-8AE2E2D4BC7A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A70500-2EEF-681D-4FE8-42870AE5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8FE737-35E8-2911-9AB4-A64C2824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B2DA-8BA8-2946-93EF-B62F2F43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2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A53A2-9446-DB1F-CB23-51CFB129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618205-C6E6-9F0E-2C36-33F61652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9C93DE-9281-ECA3-26EB-531CAC74C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4D49D-4921-6D90-E9CC-2A3D0B422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438-3322-D34F-AEFC-8AE2E2D4BC7A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76354F-1D15-BE25-667A-953EE15B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E2D1F-E9CD-2F2D-5276-6C0DF8CD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B2DA-8BA8-2946-93EF-B62F2F43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79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C53DE-31E2-36E5-CDF4-3720333D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660742-A526-A11D-FC3D-33ED70569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C08FC-6EFC-82FD-E11C-353E28301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8CB21D-5673-1280-411B-969DE3C8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438-3322-D34F-AEFC-8AE2E2D4BC7A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CC3C5C-96EC-5CC7-873A-6A7E5C5B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A52B64-D6FF-A213-AD7C-A112C8F3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B2DA-8BA8-2946-93EF-B62F2F43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6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DDB38-7B20-8F0F-8F06-72ED5733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8539B-5487-2432-CE00-DC78E5BBC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380FF0-CCB9-AC3C-B840-53FBDA697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58438-3322-D34F-AEFC-8AE2E2D4BC7A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89AEF-CD5E-5EEB-62D6-3D6673989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10FF8D-1F28-DABD-28CC-8E561D4EC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6B2DA-8BA8-2946-93EF-B62F2F43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5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2F91589-23BE-1E03-75A6-6C5699189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597" y="1750934"/>
            <a:ext cx="11050806" cy="2387600"/>
          </a:xfrm>
        </p:spPr>
        <p:txBody>
          <a:bodyPr anchor="ctr">
            <a:noAutofit/>
          </a:bodyPr>
          <a:lstStyle/>
          <a:p>
            <a:pPr algn="l"/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генератор случайного (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рандомного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текста-рыбы для заполнения тестовых сайтов и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макетов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3C54B715-855F-AB34-70FA-B908104BB750}"/>
              </a:ext>
            </a:extLst>
          </p:cNvPr>
          <p:cNvSpPr txBox="1">
            <a:spLocks/>
          </p:cNvSpPr>
          <p:nvPr/>
        </p:nvSpPr>
        <p:spPr>
          <a:xfrm>
            <a:off x="575934" y="4138534"/>
            <a:ext cx="7978994" cy="960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Балтийский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университет им. И. Канта         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 Иван Иванович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8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73F7D-5D0F-7653-85B4-553B3A0DF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Рисунок 1102" descr="Изображение выглядит как черно-белый, черный, искусство, шаблон&#10;&#10;Автоматически созданное описание">
            <a:extLst>
              <a:ext uri="{FF2B5EF4-FFF2-40B4-BE49-F238E27FC236}">
                <a16:creationId xmlns:a16="http://schemas.microsoft.com/office/drawing/2014/main" id="{FD413086-D512-B8AD-F510-4BCEBDC009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" t="13297" r="15064" b="13379"/>
          <a:stretch/>
        </p:blipFill>
        <p:spPr>
          <a:xfrm>
            <a:off x="-71347" y="-1"/>
            <a:ext cx="12263347" cy="685800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5B940B1-B305-29D8-97B7-904D7B7B9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543" y="260350"/>
            <a:ext cx="5148121" cy="714407"/>
          </a:xfrm>
        </p:spPr>
        <p:txBody>
          <a:bodyPr anchor="ctr">
            <a:normAutofit/>
          </a:bodyPr>
          <a:lstStyle/>
          <a:p>
            <a:pPr algn="l"/>
            <a:r>
              <a:rPr lang="ru-RU" sz="2400" b="1" dirty="0" smtClean="0">
                <a:solidFill>
                  <a:srgbClr val="259E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слайда</a:t>
            </a:r>
            <a:endParaRPr lang="ru-RU" sz="2400" b="1" dirty="0">
              <a:solidFill>
                <a:srgbClr val="259E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9299584-929D-560B-AB7E-2989FA586299}"/>
              </a:ext>
            </a:extLst>
          </p:cNvPr>
          <p:cNvGrpSpPr/>
          <p:nvPr/>
        </p:nvGrpSpPr>
        <p:grpSpPr>
          <a:xfrm>
            <a:off x="-341480" y="260350"/>
            <a:ext cx="682960" cy="682960"/>
            <a:chOff x="-560689" y="124937"/>
            <a:chExt cx="985232" cy="985232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9859AE4-C4AC-13D5-2C8B-DDDBB7C9704F}"/>
                </a:ext>
              </a:extLst>
            </p:cNvPr>
            <p:cNvSpPr/>
            <p:nvPr/>
          </p:nvSpPr>
          <p:spPr>
            <a:xfrm>
              <a:off x="-560689" y="124937"/>
              <a:ext cx="985232" cy="985232"/>
            </a:xfrm>
            <a:prstGeom prst="ellipse">
              <a:avLst/>
            </a:prstGeom>
            <a:solidFill>
              <a:srgbClr val="AFD3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DB23DFEC-4064-363A-B65D-64237A59D8B3}"/>
                </a:ext>
              </a:extLst>
            </p:cNvPr>
            <p:cNvSpPr/>
            <p:nvPr/>
          </p:nvSpPr>
          <p:spPr>
            <a:xfrm>
              <a:off x="-428551" y="260350"/>
              <a:ext cx="714407" cy="714407"/>
            </a:xfrm>
            <a:prstGeom prst="ellipse">
              <a:avLst/>
            </a:prstGeom>
            <a:solidFill>
              <a:srgbClr val="259E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BEDF5E2-B92C-531D-91A0-CA9E7031336A}"/>
              </a:ext>
            </a:extLst>
          </p:cNvPr>
          <p:cNvGrpSpPr/>
          <p:nvPr/>
        </p:nvGrpSpPr>
        <p:grpSpPr>
          <a:xfrm>
            <a:off x="11549874" y="6224270"/>
            <a:ext cx="461666" cy="461666"/>
            <a:chOff x="-560689" y="124937"/>
            <a:chExt cx="985232" cy="98523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64AAE748-7099-77ED-D56C-7DE641E64286}"/>
                </a:ext>
              </a:extLst>
            </p:cNvPr>
            <p:cNvSpPr/>
            <p:nvPr/>
          </p:nvSpPr>
          <p:spPr>
            <a:xfrm>
              <a:off x="-560689" y="124937"/>
              <a:ext cx="985232" cy="985232"/>
            </a:xfrm>
            <a:prstGeom prst="ellipse">
              <a:avLst/>
            </a:prstGeom>
            <a:solidFill>
              <a:srgbClr val="259E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90E9EAC3-8AFE-9F0C-56D1-AF4F42350EEE}"/>
                </a:ext>
              </a:extLst>
            </p:cNvPr>
            <p:cNvSpPr/>
            <p:nvPr/>
          </p:nvSpPr>
          <p:spPr>
            <a:xfrm>
              <a:off x="-428551" y="260350"/>
              <a:ext cx="714407" cy="714407"/>
            </a:xfrm>
            <a:prstGeom prst="ellipse">
              <a:avLst/>
            </a:prstGeom>
            <a:solidFill>
              <a:srgbClr val="AFD3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C5AEB769-BE6B-7136-EF0B-FEC608237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2719" y="626091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6835E-DB39-4B03-80F0-9AD689B33AAF}" type="slidenum"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9454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34B4D-C9C2-81D8-2692-FEF3A817F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C400D6-D1CD-94CC-2D49-DCB9B6D326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9E7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B7220A-575E-3CB5-7EE7-23AFC9ACC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543" y="260350"/>
            <a:ext cx="5148121" cy="714407"/>
          </a:xfrm>
        </p:spPr>
        <p:txBody>
          <a:bodyPr anchor="ctr"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слайда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7F48DED-4EB3-0D9D-8730-BC5904961ED5}"/>
              </a:ext>
            </a:extLst>
          </p:cNvPr>
          <p:cNvGrpSpPr/>
          <p:nvPr/>
        </p:nvGrpSpPr>
        <p:grpSpPr>
          <a:xfrm>
            <a:off x="-341480" y="260350"/>
            <a:ext cx="682960" cy="682960"/>
            <a:chOff x="-560689" y="124937"/>
            <a:chExt cx="985232" cy="985232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9BD1FE4-492A-BC42-A43B-FA6184A4161E}"/>
                </a:ext>
              </a:extLst>
            </p:cNvPr>
            <p:cNvSpPr/>
            <p:nvPr/>
          </p:nvSpPr>
          <p:spPr>
            <a:xfrm>
              <a:off x="-560689" y="124937"/>
              <a:ext cx="985232" cy="985232"/>
            </a:xfrm>
            <a:prstGeom prst="ellipse">
              <a:avLst/>
            </a:prstGeom>
            <a:solidFill>
              <a:srgbClr val="AFD3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4EDBA720-C347-92B3-5E20-723053D4322F}"/>
                </a:ext>
              </a:extLst>
            </p:cNvPr>
            <p:cNvSpPr/>
            <p:nvPr/>
          </p:nvSpPr>
          <p:spPr>
            <a:xfrm>
              <a:off x="-428551" y="260350"/>
              <a:ext cx="714407" cy="714407"/>
            </a:xfrm>
            <a:prstGeom prst="ellipse">
              <a:avLst/>
            </a:prstGeom>
            <a:solidFill>
              <a:srgbClr val="259E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041F5F2-B6AB-4401-F143-E7C694847AB7}"/>
              </a:ext>
            </a:extLst>
          </p:cNvPr>
          <p:cNvGrpSpPr/>
          <p:nvPr/>
        </p:nvGrpSpPr>
        <p:grpSpPr>
          <a:xfrm>
            <a:off x="11549874" y="6224270"/>
            <a:ext cx="461666" cy="461666"/>
            <a:chOff x="-560689" y="124937"/>
            <a:chExt cx="985232" cy="98523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C088D6CB-5C78-1CB2-EDF5-A615FE082A02}"/>
                </a:ext>
              </a:extLst>
            </p:cNvPr>
            <p:cNvSpPr/>
            <p:nvPr/>
          </p:nvSpPr>
          <p:spPr>
            <a:xfrm>
              <a:off x="-560689" y="124937"/>
              <a:ext cx="985232" cy="985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6DA12BF5-759E-3CB8-7426-4CFDAEC4DBBA}"/>
                </a:ext>
              </a:extLst>
            </p:cNvPr>
            <p:cNvSpPr/>
            <p:nvPr/>
          </p:nvSpPr>
          <p:spPr>
            <a:xfrm>
              <a:off x="-428551" y="260350"/>
              <a:ext cx="714407" cy="714407"/>
            </a:xfrm>
            <a:prstGeom prst="ellipse">
              <a:avLst/>
            </a:prstGeom>
            <a:solidFill>
              <a:srgbClr val="AFD3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90F724F1-6880-0D6B-7555-12265B44F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2719" y="626091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6835E-DB39-4B03-80F0-9AD689B33AAF}" type="slidenum"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693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A7FF5-53C5-0828-7280-00542F62A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FA40258-7E44-04F5-1283-AE187BBAE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631" y="1955218"/>
            <a:ext cx="11050806" cy="2387600"/>
          </a:xfrm>
        </p:spPr>
        <p:txBody>
          <a:bodyPr anchor="ctr"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614591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38</Words>
  <Application>Microsoft Office PowerPoint</Application>
  <PresentationFormat>Широкоэкранный</PresentationFormat>
  <Paragraphs>11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Online генератор случайного (рандомного) текста-рыбы для заполнения тестовых сайтов и макетов</vt:lpstr>
      <vt:lpstr>Заголовок слайда</vt:lpstr>
      <vt:lpstr>Заголовок слайда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Immanuel Kant  Baltic Federal University</dc:title>
  <dc:creator>11792</dc:creator>
  <cp:lastModifiedBy>Павел В. Федураев</cp:lastModifiedBy>
  <cp:revision>41</cp:revision>
  <dcterms:created xsi:type="dcterms:W3CDTF">2023-09-27T07:56:27Z</dcterms:created>
  <dcterms:modified xsi:type="dcterms:W3CDTF">2025-03-31T15:32:47Z</dcterms:modified>
</cp:coreProperties>
</file>