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4274800" cy="20104100"/>
  <p:notesSz cx="14274800" cy="2010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6" d="100"/>
          <a:sy n="36" d="100"/>
        </p:scale>
        <p:origin x="2218" y="1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0610" y="6232271"/>
            <a:ext cx="12133580" cy="4221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41220" y="11258296"/>
            <a:ext cx="9992360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3740" y="4623943"/>
            <a:ext cx="6209538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51522" y="4623943"/>
            <a:ext cx="6209538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"/>
            <a:ext cx="14269028" cy="201040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84599" y="2883002"/>
            <a:ext cx="5984429" cy="81329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98348" y="10760242"/>
            <a:ext cx="5870680" cy="934385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85844" y="0"/>
            <a:ext cx="3313603" cy="236144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52599" y="0"/>
            <a:ext cx="3313556" cy="281324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52074" y="906438"/>
            <a:ext cx="8678437" cy="191155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2909548"/>
            <a:ext cx="3241916" cy="829341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12588589"/>
            <a:ext cx="7796344" cy="751551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68763" y="3286541"/>
            <a:ext cx="3099071" cy="3097652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128664" y="13828786"/>
            <a:ext cx="1964774" cy="196477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549415" y="3458323"/>
            <a:ext cx="1283346" cy="128334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818635" y="18892634"/>
            <a:ext cx="1281932" cy="121146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58082" y="6307538"/>
            <a:ext cx="1283352" cy="128334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99032" y="11421073"/>
            <a:ext cx="2546832" cy="2545412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562236" y="2927059"/>
            <a:ext cx="13183235" cy="1908175"/>
          </a:xfrm>
          <a:custGeom>
            <a:avLst/>
            <a:gdLst/>
            <a:ahLst/>
            <a:cxnLst/>
            <a:rect l="l" t="t" r="r" b="b"/>
            <a:pathLst>
              <a:path w="13183235" h="1908175">
                <a:moveTo>
                  <a:pt x="12510285" y="0"/>
                </a:moveTo>
                <a:lnTo>
                  <a:pt x="672358" y="0"/>
                </a:lnTo>
                <a:lnTo>
                  <a:pt x="624524" y="1696"/>
                </a:lnTo>
                <a:lnTo>
                  <a:pt x="577569" y="6708"/>
                </a:lnTo>
                <a:lnTo>
                  <a:pt x="531609" y="14920"/>
                </a:lnTo>
                <a:lnTo>
                  <a:pt x="486759" y="26215"/>
                </a:lnTo>
                <a:lnTo>
                  <a:pt x="443136" y="40478"/>
                </a:lnTo>
                <a:lnTo>
                  <a:pt x="400856" y="57592"/>
                </a:lnTo>
                <a:lnTo>
                  <a:pt x="360035" y="77442"/>
                </a:lnTo>
                <a:lnTo>
                  <a:pt x="320788" y="99911"/>
                </a:lnTo>
                <a:lnTo>
                  <a:pt x="283233" y="124883"/>
                </a:lnTo>
                <a:lnTo>
                  <a:pt x="247485" y="152243"/>
                </a:lnTo>
                <a:lnTo>
                  <a:pt x="213660" y="181874"/>
                </a:lnTo>
                <a:lnTo>
                  <a:pt x="181874" y="213660"/>
                </a:lnTo>
                <a:lnTo>
                  <a:pt x="152243" y="247485"/>
                </a:lnTo>
                <a:lnTo>
                  <a:pt x="124883" y="283233"/>
                </a:lnTo>
                <a:lnTo>
                  <a:pt x="99911" y="320788"/>
                </a:lnTo>
                <a:lnTo>
                  <a:pt x="77442" y="360035"/>
                </a:lnTo>
                <a:lnTo>
                  <a:pt x="57592" y="400856"/>
                </a:lnTo>
                <a:lnTo>
                  <a:pt x="40478" y="443136"/>
                </a:lnTo>
                <a:lnTo>
                  <a:pt x="26215" y="486759"/>
                </a:lnTo>
                <a:lnTo>
                  <a:pt x="14920" y="531609"/>
                </a:lnTo>
                <a:lnTo>
                  <a:pt x="6708" y="577569"/>
                </a:lnTo>
                <a:lnTo>
                  <a:pt x="1696" y="624524"/>
                </a:lnTo>
                <a:lnTo>
                  <a:pt x="0" y="672358"/>
                </a:lnTo>
                <a:lnTo>
                  <a:pt x="0" y="1235275"/>
                </a:lnTo>
                <a:lnTo>
                  <a:pt x="1696" y="1283109"/>
                </a:lnTo>
                <a:lnTo>
                  <a:pt x="6708" y="1330064"/>
                </a:lnTo>
                <a:lnTo>
                  <a:pt x="14920" y="1376024"/>
                </a:lnTo>
                <a:lnTo>
                  <a:pt x="26215" y="1420874"/>
                </a:lnTo>
                <a:lnTo>
                  <a:pt x="40478" y="1464497"/>
                </a:lnTo>
                <a:lnTo>
                  <a:pt x="57592" y="1506777"/>
                </a:lnTo>
                <a:lnTo>
                  <a:pt x="77442" y="1547598"/>
                </a:lnTo>
                <a:lnTo>
                  <a:pt x="99911" y="1586845"/>
                </a:lnTo>
                <a:lnTo>
                  <a:pt x="124883" y="1624400"/>
                </a:lnTo>
                <a:lnTo>
                  <a:pt x="152243" y="1660148"/>
                </a:lnTo>
                <a:lnTo>
                  <a:pt x="181874" y="1693973"/>
                </a:lnTo>
                <a:lnTo>
                  <a:pt x="213660" y="1725759"/>
                </a:lnTo>
                <a:lnTo>
                  <a:pt x="247485" y="1755390"/>
                </a:lnTo>
                <a:lnTo>
                  <a:pt x="283233" y="1782750"/>
                </a:lnTo>
                <a:lnTo>
                  <a:pt x="320788" y="1807722"/>
                </a:lnTo>
                <a:lnTo>
                  <a:pt x="360035" y="1830191"/>
                </a:lnTo>
                <a:lnTo>
                  <a:pt x="400856" y="1850041"/>
                </a:lnTo>
                <a:lnTo>
                  <a:pt x="443136" y="1867155"/>
                </a:lnTo>
                <a:lnTo>
                  <a:pt x="486759" y="1881418"/>
                </a:lnTo>
                <a:lnTo>
                  <a:pt x="531609" y="1892713"/>
                </a:lnTo>
                <a:lnTo>
                  <a:pt x="577569" y="1900925"/>
                </a:lnTo>
                <a:lnTo>
                  <a:pt x="624524" y="1905937"/>
                </a:lnTo>
                <a:lnTo>
                  <a:pt x="672358" y="1907634"/>
                </a:lnTo>
                <a:lnTo>
                  <a:pt x="12510285" y="1907634"/>
                </a:lnTo>
                <a:lnTo>
                  <a:pt x="12558119" y="1905937"/>
                </a:lnTo>
                <a:lnTo>
                  <a:pt x="12605074" y="1900925"/>
                </a:lnTo>
                <a:lnTo>
                  <a:pt x="12651035" y="1892713"/>
                </a:lnTo>
                <a:lnTo>
                  <a:pt x="12695884" y="1881418"/>
                </a:lnTo>
                <a:lnTo>
                  <a:pt x="12739507" y="1867155"/>
                </a:lnTo>
                <a:lnTo>
                  <a:pt x="12781788" y="1850041"/>
                </a:lnTo>
                <a:lnTo>
                  <a:pt x="12822609" y="1830191"/>
                </a:lnTo>
                <a:lnTo>
                  <a:pt x="12861855" y="1807722"/>
                </a:lnTo>
                <a:lnTo>
                  <a:pt x="12899410" y="1782750"/>
                </a:lnTo>
                <a:lnTo>
                  <a:pt x="12935159" y="1755390"/>
                </a:lnTo>
                <a:lnTo>
                  <a:pt x="12968984" y="1725759"/>
                </a:lnTo>
                <a:lnTo>
                  <a:pt x="13000770" y="1693973"/>
                </a:lnTo>
                <a:lnTo>
                  <a:pt x="13030401" y="1660148"/>
                </a:lnTo>
                <a:lnTo>
                  <a:pt x="13057760" y="1624400"/>
                </a:lnTo>
                <a:lnTo>
                  <a:pt x="13082732" y="1586845"/>
                </a:lnTo>
                <a:lnTo>
                  <a:pt x="13105201" y="1547598"/>
                </a:lnTo>
                <a:lnTo>
                  <a:pt x="13125051" y="1506777"/>
                </a:lnTo>
                <a:lnTo>
                  <a:pt x="13142165" y="1464497"/>
                </a:lnTo>
                <a:lnTo>
                  <a:pt x="13156428" y="1420874"/>
                </a:lnTo>
                <a:lnTo>
                  <a:pt x="13167723" y="1376024"/>
                </a:lnTo>
                <a:lnTo>
                  <a:pt x="13175935" y="1330064"/>
                </a:lnTo>
                <a:lnTo>
                  <a:pt x="13180947" y="1283109"/>
                </a:lnTo>
                <a:lnTo>
                  <a:pt x="13182644" y="1235275"/>
                </a:lnTo>
                <a:lnTo>
                  <a:pt x="13182644" y="672358"/>
                </a:lnTo>
                <a:lnTo>
                  <a:pt x="13180947" y="624524"/>
                </a:lnTo>
                <a:lnTo>
                  <a:pt x="13175935" y="577569"/>
                </a:lnTo>
                <a:lnTo>
                  <a:pt x="13167723" y="531609"/>
                </a:lnTo>
                <a:lnTo>
                  <a:pt x="13156428" y="486759"/>
                </a:lnTo>
                <a:lnTo>
                  <a:pt x="13142165" y="443136"/>
                </a:lnTo>
                <a:lnTo>
                  <a:pt x="13125051" y="400856"/>
                </a:lnTo>
                <a:lnTo>
                  <a:pt x="13105201" y="360035"/>
                </a:lnTo>
                <a:lnTo>
                  <a:pt x="13082732" y="320788"/>
                </a:lnTo>
                <a:lnTo>
                  <a:pt x="13057760" y="283233"/>
                </a:lnTo>
                <a:lnTo>
                  <a:pt x="13030401" y="247485"/>
                </a:lnTo>
                <a:lnTo>
                  <a:pt x="13000770" y="213660"/>
                </a:lnTo>
                <a:lnTo>
                  <a:pt x="12968984" y="181874"/>
                </a:lnTo>
                <a:lnTo>
                  <a:pt x="12935159" y="152243"/>
                </a:lnTo>
                <a:lnTo>
                  <a:pt x="12899410" y="124883"/>
                </a:lnTo>
                <a:lnTo>
                  <a:pt x="12861855" y="99911"/>
                </a:lnTo>
                <a:lnTo>
                  <a:pt x="12822609" y="77442"/>
                </a:lnTo>
                <a:lnTo>
                  <a:pt x="12781788" y="57592"/>
                </a:lnTo>
                <a:lnTo>
                  <a:pt x="12739507" y="40478"/>
                </a:lnTo>
                <a:lnTo>
                  <a:pt x="12695884" y="26215"/>
                </a:lnTo>
                <a:lnTo>
                  <a:pt x="12651035" y="14920"/>
                </a:lnTo>
                <a:lnTo>
                  <a:pt x="12605074" y="6708"/>
                </a:lnTo>
                <a:lnTo>
                  <a:pt x="12558119" y="1696"/>
                </a:lnTo>
                <a:lnTo>
                  <a:pt x="12510285" y="0"/>
                </a:lnTo>
                <a:close/>
              </a:path>
            </a:pathLst>
          </a:custGeom>
          <a:solidFill>
            <a:srgbClr val="58A5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562236" y="2927059"/>
            <a:ext cx="13183235" cy="1908175"/>
          </a:xfrm>
          <a:custGeom>
            <a:avLst/>
            <a:gdLst/>
            <a:ahLst/>
            <a:cxnLst/>
            <a:rect l="l" t="t" r="r" b="b"/>
            <a:pathLst>
              <a:path w="13183235" h="1908175">
                <a:moveTo>
                  <a:pt x="12510285" y="1907634"/>
                </a:moveTo>
                <a:lnTo>
                  <a:pt x="672358" y="1907634"/>
                </a:lnTo>
                <a:lnTo>
                  <a:pt x="624524" y="1905937"/>
                </a:lnTo>
                <a:lnTo>
                  <a:pt x="577569" y="1900925"/>
                </a:lnTo>
                <a:lnTo>
                  <a:pt x="531609" y="1892713"/>
                </a:lnTo>
                <a:lnTo>
                  <a:pt x="486759" y="1881418"/>
                </a:lnTo>
                <a:lnTo>
                  <a:pt x="443136" y="1867155"/>
                </a:lnTo>
                <a:lnTo>
                  <a:pt x="400856" y="1850041"/>
                </a:lnTo>
                <a:lnTo>
                  <a:pt x="360035" y="1830191"/>
                </a:lnTo>
                <a:lnTo>
                  <a:pt x="320788" y="1807722"/>
                </a:lnTo>
                <a:lnTo>
                  <a:pt x="283233" y="1782750"/>
                </a:lnTo>
                <a:lnTo>
                  <a:pt x="247485" y="1755390"/>
                </a:lnTo>
                <a:lnTo>
                  <a:pt x="213660" y="1725759"/>
                </a:lnTo>
                <a:lnTo>
                  <a:pt x="181874" y="1693973"/>
                </a:lnTo>
                <a:lnTo>
                  <a:pt x="152243" y="1660148"/>
                </a:lnTo>
                <a:lnTo>
                  <a:pt x="124883" y="1624400"/>
                </a:lnTo>
                <a:lnTo>
                  <a:pt x="99911" y="1586845"/>
                </a:lnTo>
                <a:lnTo>
                  <a:pt x="77442" y="1547598"/>
                </a:lnTo>
                <a:lnTo>
                  <a:pt x="57592" y="1506777"/>
                </a:lnTo>
                <a:lnTo>
                  <a:pt x="40478" y="1464497"/>
                </a:lnTo>
                <a:lnTo>
                  <a:pt x="26215" y="1420874"/>
                </a:lnTo>
                <a:lnTo>
                  <a:pt x="14920" y="1376024"/>
                </a:lnTo>
                <a:lnTo>
                  <a:pt x="6708" y="1330064"/>
                </a:lnTo>
                <a:lnTo>
                  <a:pt x="1696" y="1283109"/>
                </a:lnTo>
                <a:lnTo>
                  <a:pt x="0" y="1235275"/>
                </a:lnTo>
                <a:lnTo>
                  <a:pt x="0" y="672358"/>
                </a:lnTo>
                <a:lnTo>
                  <a:pt x="1696" y="624524"/>
                </a:lnTo>
                <a:lnTo>
                  <a:pt x="6708" y="577569"/>
                </a:lnTo>
                <a:lnTo>
                  <a:pt x="14920" y="531609"/>
                </a:lnTo>
                <a:lnTo>
                  <a:pt x="26215" y="486759"/>
                </a:lnTo>
                <a:lnTo>
                  <a:pt x="40478" y="443136"/>
                </a:lnTo>
                <a:lnTo>
                  <a:pt x="57592" y="400856"/>
                </a:lnTo>
                <a:lnTo>
                  <a:pt x="77442" y="360035"/>
                </a:lnTo>
                <a:lnTo>
                  <a:pt x="99911" y="320788"/>
                </a:lnTo>
                <a:lnTo>
                  <a:pt x="124883" y="283233"/>
                </a:lnTo>
                <a:lnTo>
                  <a:pt x="152243" y="247485"/>
                </a:lnTo>
                <a:lnTo>
                  <a:pt x="181874" y="213660"/>
                </a:lnTo>
                <a:lnTo>
                  <a:pt x="213660" y="181874"/>
                </a:lnTo>
                <a:lnTo>
                  <a:pt x="247485" y="152243"/>
                </a:lnTo>
                <a:lnTo>
                  <a:pt x="283233" y="124883"/>
                </a:lnTo>
                <a:lnTo>
                  <a:pt x="320788" y="99911"/>
                </a:lnTo>
                <a:lnTo>
                  <a:pt x="360035" y="77442"/>
                </a:lnTo>
                <a:lnTo>
                  <a:pt x="400856" y="57592"/>
                </a:lnTo>
                <a:lnTo>
                  <a:pt x="443136" y="40478"/>
                </a:lnTo>
                <a:lnTo>
                  <a:pt x="486759" y="26215"/>
                </a:lnTo>
                <a:lnTo>
                  <a:pt x="531609" y="14920"/>
                </a:lnTo>
                <a:lnTo>
                  <a:pt x="577569" y="6708"/>
                </a:lnTo>
                <a:lnTo>
                  <a:pt x="624524" y="1696"/>
                </a:lnTo>
                <a:lnTo>
                  <a:pt x="672358" y="0"/>
                </a:lnTo>
                <a:lnTo>
                  <a:pt x="12510285" y="0"/>
                </a:lnTo>
                <a:lnTo>
                  <a:pt x="12558119" y="1696"/>
                </a:lnTo>
                <a:lnTo>
                  <a:pt x="12605074" y="6708"/>
                </a:lnTo>
                <a:lnTo>
                  <a:pt x="12651035" y="14920"/>
                </a:lnTo>
                <a:lnTo>
                  <a:pt x="12695884" y="26215"/>
                </a:lnTo>
                <a:lnTo>
                  <a:pt x="12739507" y="40478"/>
                </a:lnTo>
                <a:lnTo>
                  <a:pt x="12781788" y="57592"/>
                </a:lnTo>
                <a:lnTo>
                  <a:pt x="12822609" y="77442"/>
                </a:lnTo>
                <a:lnTo>
                  <a:pt x="12861855" y="99911"/>
                </a:lnTo>
                <a:lnTo>
                  <a:pt x="12899410" y="124883"/>
                </a:lnTo>
                <a:lnTo>
                  <a:pt x="12935159" y="152243"/>
                </a:lnTo>
                <a:lnTo>
                  <a:pt x="12968984" y="181874"/>
                </a:lnTo>
                <a:lnTo>
                  <a:pt x="13000770" y="213660"/>
                </a:lnTo>
                <a:lnTo>
                  <a:pt x="13030401" y="247485"/>
                </a:lnTo>
                <a:lnTo>
                  <a:pt x="13057760" y="283233"/>
                </a:lnTo>
                <a:lnTo>
                  <a:pt x="13082732" y="320788"/>
                </a:lnTo>
                <a:lnTo>
                  <a:pt x="13105201" y="360035"/>
                </a:lnTo>
                <a:lnTo>
                  <a:pt x="13125051" y="400856"/>
                </a:lnTo>
                <a:lnTo>
                  <a:pt x="13142165" y="443136"/>
                </a:lnTo>
                <a:lnTo>
                  <a:pt x="13156428" y="486759"/>
                </a:lnTo>
                <a:lnTo>
                  <a:pt x="13167723" y="531609"/>
                </a:lnTo>
                <a:lnTo>
                  <a:pt x="13175935" y="577569"/>
                </a:lnTo>
                <a:lnTo>
                  <a:pt x="13180947" y="624524"/>
                </a:lnTo>
                <a:lnTo>
                  <a:pt x="13182644" y="672358"/>
                </a:lnTo>
                <a:lnTo>
                  <a:pt x="13182644" y="1235275"/>
                </a:lnTo>
                <a:lnTo>
                  <a:pt x="13180947" y="1283109"/>
                </a:lnTo>
                <a:lnTo>
                  <a:pt x="13175935" y="1330064"/>
                </a:lnTo>
                <a:lnTo>
                  <a:pt x="13167723" y="1376024"/>
                </a:lnTo>
                <a:lnTo>
                  <a:pt x="13156428" y="1420874"/>
                </a:lnTo>
                <a:lnTo>
                  <a:pt x="13142165" y="1464497"/>
                </a:lnTo>
                <a:lnTo>
                  <a:pt x="13125051" y="1506777"/>
                </a:lnTo>
                <a:lnTo>
                  <a:pt x="13105201" y="1547598"/>
                </a:lnTo>
                <a:lnTo>
                  <a:pt x="13082732" y="1586845"/>
                </a:lnTo>
                <a:lnTo>
                  <a:pt x="13057760" y="1624400"/>
                </a:lnTo>
                <a:lnTo>
                  <a:pt x="13030401" y="1660148"/>
                </a:lnTo>
                <a:lnTo>
                  <a:pt x="13000770" y="1693973"/>
                </a:lnTo>
                <a:lnTo>
                  <a:pt x="12968984" y="1725759"/>
                </a:lnTo>
                <a:lnTo>
                  <a:pt x="12935159" y="1755390"/>
                </a:lnTo>
                <a:lnTo>
                  <a:pt x="12899410" y="1782750"/>
                </a:lnTo>
                <a:lnTo>
                  <a:pt x="12861855" y="1807722"/>
                </a:lnTo>
                <a:lnTo>
                  <a:pt x="12822609" y="1830191"/>
                </a:lnTo>
                <a:lnTo>
                  <a:pt x="12781788" y="1850041"/>
                </a:lnTo>
                <a:lnTo>
                  <a:pt x="12739507" y="1867155"/>
                </a:lnTo>
                <a:lnTo>
                  <a:pt x="12695884" y="1881418"/>
                </a:lnTo>
                <a:lnTo>
                  <a:pt x="12651035" y="1892713"/>
                </a:lnTo>
                <a:lnTo>
                  <a:pt x="12605074" y="1900925"/>
                </a:lnTo>
                <a:lnTo>
                  <a:pt x="12558119" y="1905937"/>
                </a:lnTo>
                <a:lnTo>
                  <a:pt x="12510285" y="1907634"/>
                </a:lnTo>
                <a:close/>
              </a:path>
            </a:pathLst>
          </a:custGeom>
          <a:ln w="59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585913" y="5061991"/>
            <a:ext cx="13164185" cy="3857625"/>
          </a:xfrm>
          <a:custGeom>
            <a:avLst/>
            <a:gdLst/>
            <a:ahLst/>
            <a:cxnLst/>
            <a:rect l="l" t="t" r="r" b="b"/>
            <a:pathLst>
              <a:path w="13164185" h="3857625">
                <a:moveTo>
                  <a:pt x="12809799" y="0"/>
                </a:moveTo>
                <a:lnTo>
                  <a:pt x="354123" y="0"/>
                </a:lnTo>
                <a:lnTo>
                  <a:pt x="306240" y="3248"/>
                </a:lnTo>
                <a:lnTo>
                  <a:pt x="260263" y="12705"/>
                </a:lnTo>
                <a:lnTo>
                  <a:pt x="216623" y="27942"/>
                </a:lnTo>
                <a:lnTo>
                  <a:pt x="175749" y="48527"/>
                </a:lnTo>
                <a:lnTo>
                  <a:pt x="138072" y="74031"/>
                </a:lnTo>
                <a:lnTo>
                  <a:pt x="104023" y="104022"/>
                </a:lnTo>
                <a:lnTo>
                  <a:pt x="74031" y="138071"/>
                </a:lnTo>
                <a:lnTo>
                  <a:pt x="48527" y="175747"/>
                </a:lnTo>
                <a:lnTo>
                  <a:pt x="27942" y="216620"/>
                </a:lnTo>
                <a:lnTo>
                  <a:pt x="12705" y="260260"/>
                </a:lnTo>
                <a:lnTo>
                  <a:pt x="3248" y="306235"/>
                </a:lnTo>
                <a:lnTo>
                  <a:pt x="0" y="354117"/>
                </a:lnTo>
                <a:lnTo>
                  <a:pt x="0" y="3503397"/>
                </a:lnTo>
                <a:lnTo>
                  <a:pt x="3248" y="3551279"/>
                </a:lnTo>
                <a:lnTo>
                  <a:pt x="12705" y="3597256"/>
                </a:lnTo>
                <a:lnTo>
                  <a:pt x="27942" y="3640896"/>
                </a:lnTo>
                <a:lnTo>
                  <a:pt x="48527" y="3681770"/>
                </a:lnTo>
                <a:lnTo>
                  <a:pt x="74031" y="3719447"/>
                </a:lnTo>
                <a:lnTo>
                  <a:pt x="104023" y="3753496"/>
                </a:lnTo>
                <a:lnTo>
                  <a:pt x="138072" y="3783488"/>
                </a:lnTo>
                <a:lnTo>
                  <a:pt x="175749" y="3808992"/>
                </a:lnTo>
                <a:lnTo>
                  <a:pt x="216623" y="3829577"/>
                </a:lnTo>
                <a:lnTo>
                  <a:pt x="260263" y="3844814"/>
                </a:lnTo>
                <a:lnTo>
                  <a:pt x="306240" y="3854272"/>
                </a:lnTo>
                <a:lnTo>
                  <a:pt x="354123" y="3857520"/>
                </a:lnTo>
                <a:lnTo>
                  <a:pt x="12809799" y="3857520"/>
                </a:lnTo>
                <a:lnTo>
                  <a:pt x="12857682" y="3854272"/>
                </a:lnTo>
                <a:lnTo>
                  <a:pt x="12903659" y="3844814"/>
                </a:lnTo>
                <a:lnTo>
                  <a:pt x="12947299" y="3829577"/>
                </a:lnTo>
                <a:lnTo>
                  <a:pt x="12988173" y="3808992"/>
                </a:lnTo>
                <a:lnTo>
                  <a:pt x="13025850" y="3783488"/>
                </a:lnTo>
                <a:lnTo>
                  <a:pt x="13059899" y="3753496"/>
                </a:lnTo>
                <a:lnTo>
                  <a:pt x="13089891" y="3719447"/>
                </a:lnTo>
                <a:lnTo>
                  <a:pt x="13115395" y="3681770"/>
                </a:lnTo>
                <a:lnTo>
                  <a:pt x="13135980" y="3640896"/>
                </a:lnTo>
                <a:lnTo>
                  <a:pt x="13151217" y="3597256"/>
                </a:lnTo>
                <a:lnTo>
                  <a:pt x="13160674" y="3551279"/>
                </a:lnTo>
                <a:lnTo>
                  <a:pt x="13163922" y="3503397"/>
                </a:lnTo>
                <a:lnTo>
                  <a:pt x="13163922" y="354117"/>
                </a:lnTo>
                <a:lnTo>
                  <a:pt x="13160674" y="306235"/>
                </a:lnTo>
                <a:lnTo>
                  <a:pt x="13151217" y="260260"/>
                </a:lnTo>
                <a:lnTo>
                  <a:pt x="13135980" y="216620"/>
                </a:lnTo>
                <a:lnTo>
                  <a:pt x="13115395" y="175747"/>
                </a:lnTo>
                <a:lnTo>
                  <a:pt x="13089891" y="138071"/>
                </a:lnTo>
                <a:lnTo>
                  <a:pt x="13059899" y="104022"/>
                </a:lnTo>
                <a:lnTo>
                  <a:pt x="13025850" y="74031"/>
                </a:lnTo>
                <a:lnTo>
                  <a:pt x="12988173" y="48527"/>
                </a:lnTo>
                <a:lnTo>
                  <a:pt x="12947299" y="27942"/>
                </a:lnTo>
                <a:lnTo>
                  <a:pt x="12903659" y="12705"/>
                </a:lnTo>
                <a:lnTo>
                  <a:pt x="12857682" y="3248"/>
                </a:lnTo>
                <a:lnTo>
                  <a:pt x="1280979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585913" y="5061991"/>
            <a:ext cx="13164185" cy="3857625"/>
          </a:xfrm>
          <a:custGeom>
            <a:avLst/>
            <a:gdLst/>
            <a:ahLst/>
            <a:cxnLst/>
            <a:rect l="l" t="t" r="r" b="b"/>
            <a:pathLst>
              <a:path w="13164185" h="3857625">
                <a:moveTo>
                  <a:pt x="12809799" y="3857520"/>
                </a:moveTo>
                <a:lnTo>
                  <a:pt x="354123" y="3857520"/>
                </a:lnTo>
                <a:lnTo>
                  <a:pt x="306240" y="3854272"/>
                </a:lnTo>
                <a:lnTo>
                  <a:pt x="260263" y="3844814"/>
                </a:lnTo>
                <a:lnTo>
                  <a:pt x="216623" y="3829577"/>
                </a:lnTo>
                <a:lnTo>
                  <a:pt x="175749" y="3808992"/>
                </a:lnTo>
                <a:lnTo>
                  <a:pt x="138072" y="3783488"/>
                </a:lnTo>
                <a:lnTo>
                  <a:pt x="104023" y="3753496"/>
                </a:lnTo>
                <a:lnTo>
                  <a:pt x="74031" y="3719447"/>
                </a:lnTo>
                <a:lnTo>
                  <a:pt x="48527" y="3681770"/>
                </a:lnTo>
                <a:lnTo>
                  <a:pt x="27942" y="3640896"/>
                </a:lnTo>
                <a:lnTo>
                  <a:pt x="12705" y="3597256"/>
                </a:lnTo>
                <a:lnTo>
                  <a:pt x="3248" y="3551279"/>
                </a:lnTo>
                <a:lnTo>
                  <a:pt x="0" y="3503397"/>
                </a:lnTo>
                <a:lnTo>
                  <a:pt x="0" y="354117"/>
                </a:lnTo>
                <a:lnTo>
                  <a:pt x="3248" y="306235"/>
                </a:lnTo>
                <a:lnTo>
                  <a:pt x="12705" y="260260"/>
                </a:lnTo>
                <a:lnTo>
                  <a:pt x="27942" y="216620"/>
                </a:lnTo>
                <a:lnTo>
                  <a:pt x="48527" y="175747"/>
                </a:lnTo>
                <a:lnTo>
                  <a:pt x="74031" y="138071"/>
                </a:lnTo>
                <a:lnTo>
                  <a:pt x="104023" y="104022"/>
                </a:lnTo>
                <a:lnTo>
                  <a:pt x="138072" y="74031"/>
                </a:lnTo>
                <a:lnTo>
                  <a:pt x="175749" y="48527"/>
                </a:lnTo>
                <a:lnTo>
                  <a:pt x="216623" y="27942"/>
                </a:lnTo>
                <a:lnTo>
                  <a:pt x="260263" y="12705"/>
                </a:lnTo>
                <a:lnTo>
                  <a:pt x="306240" y="3248"/>
                </a:lnTo>
                <a:lnTo>
                  <a:pt x="354123" y="0"/>
                </a:lnTo>
                <a:lnTo>
                  <a:pt x="12809799" y="0"/>
                </a:lnTo>
                <a:lnTo>
                  <a:pt x="12857682" y="3248"/>
                </a:lnTo>
                <a:lnTo>
                  <a:pt x="12903659" y="12705"/>
                </a:lnTo>
                <a:lnTo>
                  <a:pt x="12947299" y="27942"/>
                </a:lnTo>
                <a:lnTo>
                  <a:pt x="12988173" y="48527"/>
                </a:lnTo>
                <a:lnTo>
                  <a:pt x="13025850" y="74031"/>
                </a:lnTo>
                <a:lnTo>
                  <a:pt x="13059899" y="104022"/>
                </a:lnTo>
                <a:lnTo>
                  <a:pt x="13089891" y="138071"/>
                </a:lnTo>
                <a:lnTo>
                  <a:pt x="13115395" y="175747"/>
                </a:lnTo>
                <a:lnTo>
                  <a:pt x="13135980" y="216620"/>
                </a:lnTo>
                <a:lnTo>
                  <a:pt x="13151217" y="260260"/>
                </a:lnTo>
                <a:lnTo>
                  <a:pt x="13160674" y="306235"/>
                </a:lnTo>
                <a:lnTo>
                  <a:pt x="13163922" y="354117"/>
                </a:lnTo>
                <a:lnTo>
                  <a:pt x="13163922" y="3503397"/>
                </a:lnTo>
                <a:lnTo>
                  <a:pt x="13160674" y="3551279"/>
                </a:lnTo>
                <a:lnTo>
                  <a:pt x="13151217" y="3597256"/>
                </a:lnTo>
                <a:lnTo>
                  <a:pt x="13135980" y="3640896"/>
                </a:lnTo>
                <a:lnTo>
                  <a:pt x="13115395" y="3681770"/>
                </a:lnTo>
                <a:lnTo>
                  <a:pt x="13089891" y="3719447"/>
                </a:lnTo>
                <a:lnTo>
                  <a:pt x="13059899" y="3753496"/>
                </a:lnTo>
                <a:lnTo>
                  <a:pt x="13025850" y="3783488"/>
                </a:lnTo>
                <a:lnTo>
                  <a:pt x="12988173" y="3808992"/>
                </a:lnTo>
                <a:lnTo>
                  <a:pt x="12947299" y="3829577"/>
                </a:lnTo>
                <a:lnTo>
                  <a:pt x="12903659" y="3844814"/>
                </a:lnTo>
                <a:lnTo>
                  <a:pt x="12857682" y="3854272"/>
                </a:lnTo>
                <a:lnTo>
                  <a:pt x="12809799" y="3857520"/>
                </a:lnTo>
                <a:close/>
              </a:path>
            </a:pathLst>
          </a:custGeom>
          <a:ln w="59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562239" y="9060290"/>
            <a:ext cx="13177519" cy="10744835"/>
          </a:xfrm>
          <a:custGeom>
            <a:avLst/>
            <a:gdLst/>
            <a:ahLst/>
            <a:cxnLst/>
            <a:rect l="l" t="t" r="r" b="b"/>
            <a:pathLst>
              <a:path w="13177519" h="10744835">
                <a:moveTo>
                  <a:pt x="12813774" y="0"/>
                </a:moveTo>
                <a:lnTo>
                  <a:pt x="363273" y="0"/>
                </a:lnTo>
                <a:lnTo>
                  <a:pt x="314153" y="3332"/>
                </a:lnTo>
                <a:lnTo>
                  <a:pt x="266988" y="13034"/>
                </a:lnTo>
                <a:lnTo>
                  <a:pt x="222220" y="28664"/>
                </a:lnTo>
                <a:lnTo>
                  <a:pt x="180290" y="49781"/>
                </a:lnTo>
                <a:lnTo>
                  <a:pt x="141640" y="75944"/>
                </a:lnTo>
                <a:lnTo>
                  <a:pt x="106711" y="106711"/>
                </a:lnTo>
                <a:lnTo>
                  <a:pt x="75944" y="141640"/>
                </a:lnTo>
                <a:lnTo>
                  <a:pt x="49781" y="180290"/>
                </a:lnTo>
                <a:lnTo>
                  <a:pt x="28664" y="222220"/>
                </a:lnTo>
                <a:lnTo>
                  <a:pt x="13034" y="266988"/>
                </a:lnTo>
                <a:lnTo>
                  <a:pt x="3332" y="314153"/>
                </a:lnTo>
                <a:lnTo>
                  <a:pt x="0" y="363273"/>
                </a:lnTo>
                <a:lnTo>
                  <a:pt x="0" y="10381424"/>
                </a:lnTo>
                <a:lnTo>
                  <a:pt x="3332" y="10430544"/>
                </a:lnTo>
                <a:lnTo>
                  <a:pt x="13034" y="10477709"/>
                </a:lnTo>
                <a:lnTo>
                  <a:pt x="28664" y="10522477"/>
                </a:lnTo>
                <a:lnTo>
                  <a:pt x="49781" y="10564407"/>
                </a:lnTo>
                <a:lnTo>
                  <a:pt x="75944" y="10603057"/>
                </a:lnTo>
                <a:lnTo>
                  <a:pt x="106711" y="10637987"/>
                </a:lnTo>
                <a:lnTo>
                  <a:pt x="141640" y="10668753"/>
                </a:lnTo>
                <a:lnTo>
                  <a:pt x="180290" y="10694916"/>
                </a:lnTo>
                <a:lnTo>
                  <a:pt x="222220" y="10716033"/>
                </a:lnTo>
                <a:lnTo>
                  <a:pt x="266988" y="10731664"/>
                </a:lnTo>
                <a:lnTo>
                  <a:pt x="314153" y="10741366"/>
                </a:lnTo>
                <a:lnTo>
                  <a:pt x="363273" y="10744698"/>
                </a:lnTo>
                <a:lnTo>
                  <a:pt x="12813774" y="10744698"/>
                </a:lnTo>
                <a:lnTo>
                  <a:pt x="12862894" y="10741366"/>
                </a:lnTo>
                <a:lnTo>
                  <a:pt x="12910059" y="10731664"/>
                </a:lnTo>
                <a:lnTo>
                  <a:pt x="12954827" y="10716033"/>
                </a:lnTo>
                <a:lnTo>
                  <a:pt x="12996757" y="10694916"/>
                </a:lnTo>
                <a:lnTo>
                  <a:pt x="13035408" y="10668753"/>
                </a:lnTo>
                <a:lnTo>
                  <a:pt x="13070337" y="10637987"/>
                </a:lnTo>
                <a:lnTo>
                  <a:pt x="13101104" y="10603057"/>
                </a:lnTo>
                <a:lnTo>
                  <a:pt x="13127267" y="10564407"/>
                </a:lnTo>
                <a:lnTo>
                  <a:pt x="13148384" y="10522477"/>
                </a:lnTo>
                <a:lnTo>
                  <a:pt x="13164014" y="10477709"/>
                </a:lnTo>
                <a:lnTo>
                  <a:pt x="13173716" y="10430544"/>
                </a:lnTo>
                <a:lnTo>
                  <a:pt x="13177048" y="10381424"/>
                </a:lnTo>
                <a:lnTo>
                  <a:pt x="13177048" y="363273"/>
                </a:lnTo>
                <a:lnTo>
                  <a:pt x="13173716" y="314153"/>
                </a:lnTo>
                <a:lnTo>
                  <a:pt x="13164014" y="266988"/>
                </a:lnTo>
                <a:lnTo>
                  <a:pt x="13148384" y="222220"/>
                </a:lnTo>
                <a:lnTo>
                  <a:pt x="13127267" y="180290"/>
                </a:lnTo>
                <a:lnTo>
                  <a:pt x="13101104" y="141640"/>
                </a:lnTo>
                <a:lnTo>
                  <a:pt x="13070337" y="106711"/>
                </a:lnTo>
                <a:lnTo>
                  <a:pt x="13035408" y="75944"/>
                </a:lnTo>
                <a:lnTo>
                  <a:pt x="12996757" y="49781"/>
                </a:lnTo>
                <a:lnTo>
                  <a:pt x="12954827" y="28664"/>
                </a:lnTo>
                <a:lnTo>
                  <a:pt x="12910059" y="13034"/>
                </a:lnTo>
                <a:lnTo>
                  <a:pt x="12862894" y="3332"/>
                </a:lnTo>
                <a:lnTo>
                  <a:pt x="12813774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562239" y="9060290"/>
            <a:ext cx="13177519" cy="10744835"/>
          </a:xfrm>
          <a:custGeom>
            <a:avLst/>
            <a:gdLst/>
            <a:ahLst/>
            <a:cxnLst/>
            <a:rect l="l" t="t" r="r" b="b"/>
            <a:pathLst>
              <a:path w="13177519" h="10744835">
                <a:moveTo>
                  <a:pt x="12813774" y="10744698"/>
                </a:moveTo>
                <a:lnTo>
                  <a:pt x="363273" y="10744698"/>
                </a:lnTo>
                <a:lnTo>
                  <a:pt x="314153" y="10741366"/>
                </a:lnTo>
                <a:lnTo>
                  <a:pt x="266988" y="10731664"/>
                </a:lnTo>
                <a:lnTo>
                  <a:pt x="222220" y="10716033"/>
                </a:lnTo>
                <a:lnTo>
                  <a:pt x="180290" y="10694916"/>
                </a:lnTo>
                <a:lnTo>
                  <a:pt x="141640" y="10668753"/>
                </a:lnTo>
                <a:lnTo>
                  <a:pt x="106711" y="10637987"/>
                </a:lnTo>
                <a:lnTo>
                  <a:pt x="75944" y="10603057"/>
                </a:lnTo>
                <a:lnTo>
                  <a:pt x="49781" y="10564407"/>
                </a:lnTo>
                <a:lnTo>
                  <a:pt x="28664" y="10522477"/>
                </a:lnTo>
                <a:lnTo>
                  <a:pt x="13034" y="10477709"/>
                </a:lnTo>
                <a:lnTo>
                  <a:pt x="3332" y="10430544"/>
                </a:lnTo>
                <a:lnTo>
                  <a:pt x="0" y="10381424"/>
                </a:lnTo>
                <a:lnTo>
                  <a:pt x="0" y="363273"/>
                </a:lnTo>
                <a:lnTo>
                  <a:pt x="3332" y="314153"/>
                </a:lnTo>
                <a:lnTo>
                  <a:pt x="13034" y="266988"/>
                </a:lnTo>
                <a:lnTo>
                  <a:pt x="28664" y="222220"/>
                </a:lnTo>
                <a:lnTo>
                  <a:pt x="49781" y="180290"/>
                </a:lnTo>
                <a:lnTo>
                  <a:pt x="75944" y="141640"/>
                </a:lnTo>
                <a:lnTo>
                  <a:pt x="106711" y="106711"/>
                </a:lnTo>
                <a:lnTo>
                  <a:pt x="141640" y="75944"/>
                </a:lnTo>
                <a:lnTo>
                  <a:pt x="180290" y="49781"/>
                </a:lnTo>
                <a:lnTo>
                  <a:pt x="222220" y="28664"/>
                </a:lnTo>
                <a:lnTo>
                  <a:pt x="266988" y="13034"/>
                </a:lnTo>
                <a:lnTo>
                  <a:pt x="314153" y="3332"/>
                </a:lnTo>
                <a:lnTo>
                  <a:pt x="363273" y="0"/>
                </a:lnTo>
                <a:lnTo>
                  <a:pt x="12813774" y="0"/>
                </a:lnTo>
                <a:lnTo>
                  <a:pt x="12862894" y="3332"/>
                </a:lnTo>
                <a:lnTo>
                  <a:pt x="12910059" y="13034"/>
                </a:lnTo>
                <a:lnTo>
                  <a:pt x="12954827" y="28664"/>
                </a:lnTo>
                <a:lnTo>
                  <a:pt x="12996757" y="49781"/>
                </a:lnTo>
                <a:lnTo>
                  <a:pt x="13035408" y="75944"/>
                </a:lnTo>
                <a:lnTo>
                  <a:pt x="13070337" y="106711"/>
                </a:lnTo>
                <a:lnTo>
                  <a:pt x="13101104" y="141640"/>
                </a:lnTo>
                <a:lnTo>
                  <a:pt x="13127267" y="180290"/>
                </a:lnTo>
                <a:lnTo>
                  <a:pt x="13148384" y="222220"/>
                </a:lnTo>
                <a:lnTo>
                  <a:pt x="13164014" y="266988"/>
                </a:lnTo>
                <a:lnTo>
                  <a:pt x="13173716" y="314153"/>
                </a:lnTo>
                <a:lnTo>
                  <a:pt x="13177048" y="363273"/>
                </a:lnTo>
                <a:lnTo>
                  <a:pt x="13177048" y="10381424"/>
                </a:lnTo>
                <a:lnTo>
                  <a:pt x="13173716" y="10430544"/>
                </a:lnTo>
                <a:lnTo>
                  <a:pt x="13164014" y="10477709"/>
                </a:lnTo>
                <a:lnTo>
                  <a:pt x="13148384" y="10522477"/>
                </a:lnTo>
                <a:lnTo>
                  <a:pt x="13127267" y="10564407"/>
                </a:lnTo>
                <a:lnTo>
                  <a:pt x="13101104" y="10603057"/>
                </a:lnTo>
                <a:lnTo>
                  <a:pt x="13070337" y="10637987"/>
                </a:lnTo>
                <a:lnTo>
                  <a:pt x="13035408" y="10668753"/>
                </a:lnTo>
                <a:lnTo>
                  <a:pt x="12996757" y="10694916"/>
                </a:lnTo>
                <a:lnTo>
                  <a:pt x="12954827" y="10716033"/>
                </a:lnTo>
                <a:lnTo>
                  <a:pt x="12910059" y="10731664"/>
                </a:lnTo>
                <a:lnTo>
                  <a:pt x="12862894" y="10741366"/>
                </a:lnTo>
                <a:lnTo>
                  <a:pt x="12813774" y="10744698"/>
                </a:lnTo>
                <a:close/>
              </a:path>
            </a:pathLst>
          </a:custGeom>
          <a:ln w="59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740" y="804164"/>
            <a:ext cx="12847320" cy="3216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3740" y="4623943"/>
            <a:ext cx="12847320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53432" y="18696814"/>
            <a:ext cx="4567936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3740" y="18696814"/>
            <a:ext cx="3283204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77856" y="18696814"/>
            <a:ext cx="3283204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8985" y="9898626"/>
            <a:ext cx="3533775" cy="3943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Lorem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amet,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consectetuer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 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elit, 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nonum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tincidu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lao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eet 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magna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wisi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minim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 nostrud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ullamcorper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lobortis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ex ea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commodo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consequat.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Duis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autem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iriure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hendrerit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vulputate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velit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esse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molestie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consequat,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illum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eu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feugiat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nulla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facilisis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vero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eros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accumsan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iusto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odio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dignissim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blandit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praesent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luptatum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zzril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delenit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augue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duis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te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eugait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nulla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facilisi.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ct val="101600"/>
              </a:lnSpc>
            </a:pP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Lorem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amet,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cons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ectetuer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 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elit, 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nonum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tincidu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lao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eet 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magna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wisi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minim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 nostrud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ullamcorper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lobo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tis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x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ommodo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onsequ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ct val="101600"/>
              </a:lnSpc>
            </a:pP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Lorem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amet,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consectetuer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 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elit, 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nonum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tincidu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lao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eet 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magna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wisi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minim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 nostrud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ullamcorper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lobortis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ex ea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commodo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consequat.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Duis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autem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iriure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hendrerit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vulputate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velit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esse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molestie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consequat,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illum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eu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feugiat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nulla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facilisis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vero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eros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accumsan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iusto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odio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dignissim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3006" y="15098622"/>
            <a:ext cx="3533775" cy="1558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spc="-25" dirty="0">
                <a:latin typeface="Trebuchet MS"/>
                <a:cs typeface="Trebuchet MS"/>
              </a:rPr>
              <a:t>Lorem </a:t>
            </a:r>
            <a:r>
              <a:rPr sz="1100" dirty="0">
                <a:latin typeface="Trebuchet MS"/>
                <a:cs typeface="Trebuchet MS"/>
              </a:rPr>
              <a:t>ipsum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45" dirty="0">
                <a:latin typeface="Trebuchet MS"/>
                <a:cs typeface="Trebuchet MS"/>
              </a:rPr>
              <a:t>sit </a:t>
            </a:r>
            <a:r>
              <a:rPr sz="1100" spc="-65" dirty="0">
                <a:latin typeface="Trebuchet MS"/>
                <a:cs typeface="Trebuchet MS"/>
              </a:rPr>
              <a:t>amet, </a:t>
            </a:r>
            <a:r>
              <a:rPr sz="1100" spc="-30" dirty="0">
                <a:latin typeface="Trebuchet MS"/>
                <a:cs typeface="Trebuchet MS"/>
              </a:rPr>
              <a:t>consectetuer </a:t>
            </a:r>
            <a:r>
              <a:rPr sz="1100" spc="-15" dirty="0">
                <a:latin typeface="Trebuchet MS"/>
                <a:cs typeface="Trebuchet MS"/>
              </a:rPr>
              <a:t>adipiscing </a:t>
            </a:r>
            <a:r>
              <a:rPr sz="1100" spc="-80" dirty="0">
                <a:latin typeface="Trebuchet MS"/>
                <a:cs typeface="Trebuchet MS"/>
              </a:rPr>
              <a:t>elit, 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sed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diam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nonum</a:t>
            </a:r>
            <a:r>
              <a:rPr sz="1100" spc="10" dirty="0">
                <a:latin typeface="Trebuchet MS"/>
                <a:cs typeface="Trebuchet MS"/>
              </a:rPr>
              <a:t>m</a:t>
            </a:r>
            <a:r>
              <a:rPr sz="1100" spc="-20" dirty="0">
                <a:latin typeface="Trebuchet MS"/>
                <a:cs typeface="Trebuchet MS"/>
              </a:rPr>
              <a:t>y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nibh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euismod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tincidu</a:t>
            </a:r>
            <a:r>
              <a:rPr sz="1100" spc="-30" dirty="0">
                <a:latin typeface="Trebuchet MS"/>
                <a:cs typeface="Trebuchet MS"/>
              </a:rPr>
              <a:t>n</a:t>
            </a:r>
            <a:r>
              <a:rPr sz="1100" spc="-70" dirty="0">
                <a:latin typeface="Trebuchet MS"/>
                <a:cs typeface="Trebuchet MS"/>
              </a:rPr>
              <a:t>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lao</a:t>
            </a:r>
            <a:r>
              <a:rPr sz="1100" spc="-50" dirty="0">
                <a:latin typeface="Trebuchet MS"/>
                <a:cs typeface="Trebuchet MS"/>
              </a:rPr>
              <a:t>r</a:t>
            </a:r>
            <a:r>
              <a:rPr sz="1100" spc="-45" dirty="0">
                <a:latin typeface="Trebuchet MS"/>
                <a:cs typeface="Trebuchet MS"/>
              </a:rPr>
              <a:t>eet 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magna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aliquam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erat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volutpat.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wisi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enim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minim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veniam, </a:t>
            </a:r>
            <a:r>
              <a:rPr sz="1100" spc="-10" dirty="0">
                <a:latin typeface="Trebuchet MS"/>
                <a:cs typeface="Trebuchet MS"/>
              </a:rPr>
              <a:t>quis nostrud </a:t>
            </a:r>
            <a:r>
              <a:rPr sz="1100" spc="-55" dirty="0">
                <a:latin typeface="Trebuchet MS"/>
                <a:cs typeface="Trebuchet MS"/>
              </a:rPr>
              <a:t>exerci </a:t>
            </a:r>
            <a:r>
              <a:rPr sz="1100" spc="-35" dirty="0">
                <a:latin typeface="Trebuchet MS"/>
                <a:cs typeface="Trebuchet MS"/>
              </a:rPr>
              <a:t>tation </a:t>
            </a:r>
            <a:r>
              <a:rPr sz="1100" spc="-30" dirty="0">
                <a:latin typeface="Trebuchet MS"/>
                <a:cs typeface="Trebuchet MS"/>
              </a:rPr>
              <a:t>ullamcorper </a:t>
            </a:r>
            <a:r>
              <a:rPr sz="1100" spc="-25" dirty="0">
                <a:latin typeface="Trebuchet MS"/>
                <a:cs typeface="Trebuchet MS"/>
              </a:rPr>
              <a:t>suscipit </a:t>
            </a:r>
            <a:r>
              <a:rPr sz="1100" spc="-20" dirty="0">
                <a:latin typeface="Trebuchet MS"/>
                <a:cs typeface="Trebuchet MS"/>
              </a:rPr>
              <a:t> lobortis </a:t>
            </a:r>
            <a:r>
              <a:rPr sz="1100" spc="-25" dirty="0">
                <a:latin typeface="Trebuchet MS"/>
                <a:cs typeface="Trebuchet MS"/>
              </a:rPr>
              <a:t>nisl </a:t>
            </a:r>
            <a:r>
              <a:rPr sz="1100" spc="-30" dirty="0">
                <a:latin typeface="Trebuchet MS"/>
                <a:cs typeface="Trebuchet MS"/>
              </a:rPr>
              <a:t>ut </a:t>
            </a:r>
            <a:r>
              <a:rPr sz="1100" spc="-25" dirty="0">
                <a:latin typeface="Trebuchet MS"/>
                <a:cs typeface="Trebuchet MS"/>
              </a:rPr>
              <a:t>aliquip </a:t>
            </a:r>
            <a:r>
              <a:rPr sz="1100" spc="-40" dirty="0">
                <a:latin typeface="Trebuchet MS"/>
                <a:cs typeface="Trebuchet MS"/>
              </a:rPr>
              <a:t>ex ea </a:t>
            </a:r>
            <a:r>
              <a:rPr sz="1100" spc="10" dirty="0">
                <a:latin typeface="Trebuchet MS"/>
                <a:cs typeface="Trebuchet MS"/>
              </a:rPr>
              <a:t>commodo </a:t>
            </a:r>
            <a:r>
              <a:rPr sz="1100" spc="-35" dirty="0">
                <a:latin typeface="Trebuchet MS"/>
                <a:cs typeface="Trebuchet MS"/>
              </a:rPr>
              <a:t>consequat. </a:t>
            </a:r>
            <a:r>
              <a:rPr sz="1100" spc="5" dirty="0">
                <a:latin typeface="Trebuchet MS"/>
                <a:cs typeface="Trebuchet MS"/>
              </a:rPr>
              <a:t>Duis 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autem </a:t>
            </a:r>
            <a:r>
              <a:rPr sz="1100" spc="-40" dirty="0">
                <a:latin typeface="Trebuchet MS"/>
                <a:cs typeface="Trebuchet MS"/>
              </a:rPr>
              <a:t>vel </a:t>
            </a:r>
            <a:r>
              <a:rPr sz="1100" spc="-5" dirty="0">
                <a:latin typeface="Trebuchet MS"/>
                <a:cs typeface="Trebuchet MS"/>
              </a:rPr>
              <a:t>eum </a:t>
            </a:r>
            <a:r>
              <a:rPr sz="1100" spc="-45" dirty="0">
                <a:latin typeface="Trebuchet MS"/>
                <a:cs typeface="Trebuchet MS"/>
              </a:rPr>
              <a:t>iriure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20" dirty="0">
                <a:latin typeface="Trebuchet MS"/>
                <a:cs typeface="Trebuchet MS"/>
              </a:rPr>
              <a:t>in </a:t>
            </a:r>
            <a:r>
              <a:rPr sz="1100" spc="-35" dirty="0">
                <a:latin typeface="Trebuchet MS"/>
                <a:cs typeface="Trebuchet MS"/>
              </a:rPr>
              <a:t>hendrerit </a:t>
            </a:r>
            <a:r>
              <a:rPr sz="1100" spc="-20" dirty="0">
                <a:latin typeface="Trebuchet MS"/>
                <a:cs typeface="Trebuchet MS"/>
              </a:rPr>
              <a:t>in </a:t>
            </a:r>
            <a:r>
              <a:rPr sz="1100" spc="-30" dirty="0">
                <a:latin typeface="Trebuchet MS"/>
                <a:cs typeface="Trebuchet MS"/>
              </a:rPr>
              <a:t>vulputate </a:t>
            </a:r>
            <a:r>
              <a:rPr sz="1100" spc="-50" dirty="0">
                <a:latin typeface="Trebuchet MS"/>
                <a:cs typeface="Trebuchet MS"/>
              </a:rPr>
              <a:t>velit 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esse </a:t>
            </a:r>
            <a:r>
              <a:rPr sz="1100" spc="-30" dirty="0">
                <a:latin typeface="Trebuchet MS"/>
                <a:cs typeface="Trebuchet MS"/>
              </a:rPr>
              <a:t>molestie </a:t>
            </a:r>
            <a:r>
              <a:rPr sz="1100" spc="-35" dirty="0">
                <a:latin typeface="Trebuchet MS"/>
                <a:cs typeface="Trebuchet MS"/>
              </a:rPr>
              <a:t>consequat, </a:t>
            </a:r>
            <a:r>
              <a:rPr sz="1100" spc="-40" dirty="0">
                <a:latin typeface="Trebuchet MS"/>
                <a:cs typeface="Trebuchet MS"/>
              </a:rPr>
              <a:t>vel </a:t>
            </a:r>
            <a:r>
              <a:rPr sz="1100" spc="-30" dirty="0">
                <a:latin typeface="Trebuchet MS"/>
                <a:cs typeface="Trebuchet MS"/>
              </a:rPr>
              <a:t>illum </a:t>
            </a:r>
            <a:r>
              <a:rPr sz="1100" spc="-20" dirty="0">
                <a:latin typeface="Trebuchet MS"/>
                <a:cs typeface="Trebuchet MS"/>
              </a:rPr>
              <a:t>dolore </a:t>
            </a:r>
            <a:r>
              <a:rPr sz="1100" spc="-15" dirty="0">
                <a:latin typeface="Trebuchet MS"/>
                <a:cs typeface="Trebuchet MS"/>
              </a:rPr>
              <a:t>eu </a:t>
            </a:r>
            <a:r>
              <a:rPr sz="1100" spc="-35" dirty="0">
                <a:latin typeface="Trebuchet MS"/>
                <a:cs typeface="Trebuchet MS"/>
              </a:rPr>
              <a:t>feugiat </a:t>
            </a:r>
            <a:r>
              <a:rPr sz="1100" spc="-30" dirty="0">
                <a:latin typeface="Trebuchet MS"/>
                <a:cs typeface="Trebuchet MS"/>
              </a:rPr>
              <a:t>nulla 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facilisis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at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vero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eros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accumsan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iusto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odio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dignissim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qui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blandit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praesent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luptatum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zzril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delenit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augue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duis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te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3006" y="17763569"/>
            <a:ext cx="3533775" cy="1558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spc="-25" dirty="0">
                <a:latin typeface="Trebuchet MS"/>
                <a:cs typeface="Trebuchet MS"/>
              </a:rPr>
              <a:t>Lorem </a:t>
            </a:r>
            <a:r>
              <a:rPr sz="1100" dirty="0">
                <a:latin typeface="Trebuchet MS"/>
                <a:cs typeface="Trebuchet MS"/>
              </a:rPr>
              <a:t>ipsum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45" dirty="0">
                <a:latin typeface="Trebuchet MS"/>
                <a:cs typeface="Trebuchet MS"/>
              </a:rPr>
              <a:t>sit </a:t>
            </a:r>
            <a:r>
              <a:rPr sz="1100" spc="-65" dirty="0">
                <a:latin typeface="Trebuchet MS"/>
                <a:cs typeface="Trebuchet MS"/>
              </a:rPr>
              <a:t>amet, </a:t>
            </a:r>
            <a:r>
              <a:rPr sz="1100" spc="-30" dirty="0">
                <a:latin typeface="Trebuchet MS"/>
                <a:cs typeface="Trebuchet MS"/>
              </a:rPr>
              <a:t>consectetuer </a:t>
            </a:r>
            <a:r>
              <a:rPr sz="1100" spc="-15" dirty="0">
                <a:latin typeface="Trebuchet MS"/>
                <a:cs typeface="Trebuchet MS"/>
              </a:rPr>
              <a:t>adipiscing </a:t>
            </a:r>
            <a:r>
              <a:rPr sz="1100" spc="-80" dirty="0">
                <a:latin typeface="Trebuchet MS"/>
                <a:cs typeface="Trebuchet MS"/>
              </a:rPr>
              <a:t>elit, 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sed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diam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nonum</a:t>
            </a:r>
            <a:r>
              <a:rPr sz="1100" spc="10" dirty="0">
                <a:latin typeface="Trebuchet MS"/>
                <a:cs typeface="Trebuchet MS"/>
              </a:rPr>
              <a:t>m</a:t>
            </a:r>
            <a:r>
              <a:rPr sz="1100" spc="-20" dirty="0">
                <a:latin typeface="Trebuchet MS"/>
                <a:cs typeface="Trebuchet MS"/>
              </a:rPr>
              <a:t>y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nibh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euismod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tincidu</a:t>
            </a:r>
            <a:r>
              <a:rPr sz="1100" spc="-30" dirty="0">
                <a:latin typeface="Trebuchet MS"/>
                <a:cs typeface="Trebuchet MS"/>
              </a:rPr>
              <a:t>n</a:t>
            </a:r>
            <a:r>
              <a:rPr sz="1100" spc="-70" dirty="0">
                <a:latin typeface="Trebuchet MS"/>
                <a:cs typeface="Trebuchet MS"/>
              </a:rPr>
              <a:t>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lao</a:t>
            </a:r>
            <a:r>
              <a:rPr sz="1100" spc="-50" dirty="0">
                <a:latin typeface="Trebuchet MS"/>
                <a:cs typeface="Trebuchet MS"/>
              </a:rPr>
              <a:t>r</a:t>
            </a:r>
            <a:r>
              <a:rPr sz="1100" spc="-45" dirty="0">
                <a:latin typeface="Trebuchet MS"/>
                <a:cs typeface="Trebuchet MS"/>
              </a:rPr>
              <a:t>eet 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magna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aliquam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erat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volutpat.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wisi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enim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minim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veniam, </a:t>
            </a:r>
            <a:r>
              <a:rPr sz="1100" spc="-10" dirty="0">
                <a:latin typeface="Trebuchet MS"/>
                <a:cs typeface="Trebuchet MS"/>
              </a:rPr>
              <a:t>quis nostrud </a:t>
            </a:r>
            <a:r>
              <a:rPr sz="1100" spc="-55" dirty="0">
                <a:latin typeface="Trebuchet MS"/>
                <a:cs typeface="Trebuchet MS"/>
              </a:rPr>
              <a:t>exerci </a:t>
            </a:r>
            <a:r>
              <a:rPr sz="1100" spc="-35" dirty="0">
                <a:latin typeface="Trebuchet MS"/>
                <a:cs typeface="Trebuchet MS"/>
              </a:rPr>
              <a:t>tation </a:t>
            </a:r>
            <a:r>
              <a:rPr sz="1100" spc="-30" dirty="0">
                <a:latin typeface="Trebuchet MS"/>
                <a:cs typeface="Trebuchet MS"/>
              </a:rPr>
              <a:t>ullamcorper </a:t>
            </a:r>
            <a:r>
              <a:rPr sz="1100" spc="-25" dirty="0">
                <a:latin typeface="Trebuchet MS"/>
                <a:cs typeface="Trebuchet MS"/>
              </a:rPr>
              <a:t>suscipit </a:t>
            </a:r>
            <a:r>
              <a:rPr sz="1100" spc="-20" dirty="0">
                <a:latin typeface="Trebuchet MS"/>
                <a:cs typeface="Trebuchet MS"/>
              </a:rPr>
              <a:t> lobortis </a:t>
            </a:r>
            <a:r>
              <a:rPr sz="1100" spc="-25" dirty="0">
                <a:latin typeface="Trebuchet MS"/>
                <a:cs typeface="Trebuchet MS"/>
              </a:rPr>
              <a:t>nisl </a:t>
            </a:r>
            <a:r>
              <a:rPr sz="1100" spc="-30" dirty="0">
                <a:latin typeface="Trebuchet MS"/>
                <a:cs typeface="Trebuchet MS"/>
              </a:rPr>
              <a:t>ut </a:t>
            </a:r>
            <a:r>
              <a:rPr sz="1100" spc="-25" dirty="0">
                <a:latin typeface="Trebuchet MS"/>
                <a:cs typeface="Trebuchet MS"/>
              </a:rPr>
              <a:t>aliquip </a:t>
            </a:r>
            <a:r>
              <a:rPr sz="1100" spc="-40" dirty="0">
                <a:latin typeface="Trebuchet MS"/>
                <a:cs typeface="Trebuchet MS"/>
              </a:rPr>
              <a:t>ex ea </a:t>
            </a:r>
            <a:r>
              <a:rPr sz="1100" spc="10" dirty="0">
                <a:latin typeface="Trebuchet MS"/>
                <a:cs typeface="Trebuchet MS"/>
              </a:rPr>
              <a:t>commodo </a:t>
            </a:r>
            <a:r>
              <a:rPr sz="1100" spc="-35" dirty="0">
                <a:latin typeface="Trebuchet MS"/>
                <a:cs typeface="Trebuchet MS"/>
              </a:rPr>
              <a:t>consequat. </a:t>
            </a:r>
            <a:r>
              <a:rPr sz="1100" spc="5" dirty="0">
                <a:latin typeface="Trebuchet MS"/>
                <a:cs typeface="Trebuchet MS"/>
              </a:rPr>
              <a:t>Duis 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autem </a:t>
            </a:r>
            <a:r>
              <a:rPr sz="1100" spc="-40" dirty="0">
                <a:latin typeface="Trebuchet MS"/>
                <a:cs typeface="Trebuchet MS"/>
              </a:rPr>
              <a:t>vel </a:t>
            </a:r>
            <a:r>
              <a:rPr sz="1100" spc="-5" dirty="0">
                <a:latin typeface="Trebuchet MS"/>
                <a:cs typeface="Trebuchet MS"/>
              </a:rPr>
              <a:t>eum </a:t>
            </a:r>
            <a:r>
              <a:rPr sz="1100" spc="-45" dirty="0">
                <a:latin typeface="Trebuchet MS"/>
                <a:cs typeface="Trebuchet MS"/>
              </a:rPr>
              <a:t>iriure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20" dirty="0">
                <a:latin typeface="Trebuchet MS"/>
                <a:cs typeface="Trebuchet MS"/>
              </a:rPr>
              <a:t>in </a:t>
            </a:r>
            <a:r>
              <a:rPr sz="1100" spc="-35" dirty="0">
                <a:latin typeface="Trebuchet MS"/>
                <a:cs typeface="Trebuchet MS"/>
              </a:rPr>
              <a:t>hendrerit </a:t>
            </a:r>
            <a:r>
              <a:rPr sz="1100" spc="-20" dirty="0">
                <a:latin typeface="Trebuchet MS"/>
                <a:cs typeface="Trebuchet MS"/>
              </a:rPr>
              <a:t>in </a:t>
            </a:r>
            <a:r>
              <a:rPr sz="1100" spc="-30" dirty="0">
                <a:latin typeface="Trebuchet MS"/>
                <a:cs typeface="Trebuchet MS"/>
              </a:rPr>
              <a:t>vulputate </a:t>
            </a:r>
            <a:r>
              <a:rPr sz="1100" spc="-50" dirty="0">
                <a:latin typeface="Trebuchet MS"/>
                <a:cs typeface="Trebuchet MS"/>
              </a:rPr>
              <a:t>velit 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esse </a:t>
            </a:r>
            <a:r>
              <a:rPr sz="1100" spc="-30" dirty="0">
                <a:latin typeface="Trebuchet MS"/>
                <a:cs typeface="Trebuchet MS"/>
              </a:rPr>
              <a:t>molestie </a:t>
            </a:r>
            <a:r>
              <a:rPr sz="1100" spc="-35" dirty="0">
                <a:latin typeface="Trebuchet MS"/>
                <a:cs typeface="Trebuchet MS"/>
              </a:rPr>
              <a:t>consequat, </a:t>
            </a:r>
            <a:r>
              <a:rPr sz="1100" spc="-40" dirty="0">
                <a:latin typeface="Trebuchet MS"/>
                <a:cs typeface="Trebuchet MS"/>
              </a:rPr>
              <a:t>vel </a:t>
            </a:r>
            <a:r>
              <a:rPr sz="1100" spc="-30" dirty="0">
                <a:latin typeface="Trebuchet MS"/>
                <a:cs typeface="Trebuchet MS"/>
              </a:rPr>
              <a:t>illum </a:t>
            </a:r>
            <a:r>
              <a:rPr sz="1100" spc="-20" dirty="0">
                <a:latin typeface="Trebuchet MS"/>
                <a:cs typeface="Trebuchet MS"/>
              </a:rPr>
              <a:t>dolore </a:t>
            </a:r>
            <a:r>
              <a:rPr sz="1100" spc="-15" dirty="0">
                <a:latin typeface="Trebuchet MS"/>
                <a:cs typeface="Trebuchet MS"/>
              </a:rPr>
              <a:t>eu </a:t>
            </a:r>
            <a:r>
              <a:rPr sz="1100" spc="-35" dirty="0">
                <a:latin typeface="Trebuchet MS"/>
                <a:cs typeface="Trebuchet MS"/>
              </a:rPr>
              <a:t>feugiat </a:t>
            </a:r>
            <a:r>
              <a:rPr sz="1100" spc="-30" dirty="0">
                <a:latin typeface="Trebuchet MS"/>
                <a:cs typeface="Trebuchet MS"/>
              </a:rPr>
              <a:t>nulla 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facilisis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at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vero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eros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accumsan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iusto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odio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dignissim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qui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blandit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praesent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luptatum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zzril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delenit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augue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duis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te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27255" y="15968009"/>
            <a:ext cx="3533775" cy="3432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spc="-25" dirty="0">
                <a:latin typeface="Trebuchet MS"/>
                <a:cs typeface="Trebuchet MS"/>
              </a:rPr>
              <a:t>Lorem </a:t>
            </a:r>
            <a:r>
              <a:rPr sz="1100" dirty="0">
                <a:latin typeface="Trebuchet MS"/>
                <a:cs typeface="Trebuchet MS"/>
              </a:rPr>
              <a:t>ipsum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45" dirty="0">
                <a:latin typeface="Trebuchet MS"/>
                <a:cs typeface="Trebuchet MS"/>
              </a:rPr>
              <a:t>sit </a:t>
            </a:r>
            <a:r>
              <a:rPr sz="1100" spc="-65" dirty="0">
                <a:latin typeface="Trebuchet MS"/>
                <a:cs typeface="Trebuchet MS"/>
              </a:rPr>
              <a:t>amet, </a:t>
            </a:r>
            <a:r>
              <a:rPr sz="1100" spc="-30" dirty="0">
                <a:latin typeface="Trebuchet MS"/>
                <a:cs typeface="Trebuchet MS"/>
              </a:rPr>
              <a:t>consectetuer </a:t>
            </a:r>
            <a:r>
              <a:rPr sz="1100" spc="-15" dirty="0">
                <a:latin typeface="Trebuchet MS"/>
                <a:cs typeface="Trebuchet MS"/>
              </a:rPr>
              <a:t>adipiscing </a:t>
            </a:r>
            <a:r>
              <a:rPr sz="1100" spc="-80" dirty="0">
                <a:latin typeface="Trebuchet MS"/>
                <a:cs typeface="Trebuchet MS"/>
              </a:rPr>
              <a:t>elit, 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sed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diam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nonum</a:t>
            </a:r>
            <a:r>
              <a:rPr sz="1100" spc="10" dirty="0">
                <a:latin typeface="Trebuchet MS"/>
                <a:cs typeface="Trebuchet MS"/>
              </a:rPr>
              <a:t>m</a:t>
            </a:r>
            <a:r>
              <a:rPr sz="1100" spc="-20" dirty="0">
                <a:latin typeface="Trebuchet MS"/>
                <a:cs typeface="Trebuchet MS"/>
              </a:rPr>
              <a:t>y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nibh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euismod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tincidu</a:t>
            </a:r>
            <a:r>
              <a:rPr sz="1100" spc="-30" dirty="0">
                <a:latin typeface="Trebuchet MS"/>
                <a:cs typeface="Trebuchet MS"/>
              </a:rPr>
              <a:t>n</a:t>
            </a:r>
            <a:r>
              <a:rPr sz="1100" spc="-70" dirty="0">
                <a:latin typeface="Trebuchet MS"/>
                <a:cs typeface="Trebuchet MS"/>
              </a:rPr>
              <a:t>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lao</a:t>
            </a:r>
            <a:r>
              <a:rPr sz="1100" spc="-50" dirty="0">
                <a:latin typeface="Trebuchet MS"/>
                <a:cs typeface="Trebuchet MS"/>
              </a:rPr>
              <a:t>r</a:t>
            </a:r>
            <a:r>
              <a:rPr sz="1100" spc="-45" dirty="0">
                <a:latin typeface="Trebuchet MS"/>
                <a:cs typeface="Trebuchet MS"/>
              </a:rPr>
              <a:t>eet 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magna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aliquam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erat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volutpat.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wisi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enim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minim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veniam, </a:t>
            </a:r>
            <a:r>
              <a:rPr sz="1100" spc="-10" dirty="0">
                <a:latin typeface="Trebuchet MS"/>
                <a:cs typeface="Trebuchet MS"/>
              </a:rPr>
              <a:t>quis nostrud </a:t>
            </a:r>
            <a:r>
              <a:rPr sz="1100" spc="-55" dirty="0">
                <a:latin typeface="Trebuchet MS"/>
                <a:cs typeface="Trebuchet MS"/>
              </a:rPr>
              <a:t>exerci </a:t>
            </a:r>
            <a:r>
              <a:rPr sz="1100" spc="-35" dirty="0">
                <a:latin typeface="Trebuchet MS"/>
                <a:cs typeface="Trebuchet MS"/>
              </a:rPr>
              <a:t>tation </a:t>
            </a:r>
            <a:r>
              <a:rPr sz="1100" spc="-30" dirty="0">
                <a:latin typeface="Trebuchet MS"/>
                <a:cs typeface="Trebuchet MS"/>
              </a:rPr>
              <a:t>ullamcorper </a:t>
            </a:r>
            <a:r>
              <a:rPr sz="1100" spc="-25" dirty="0">
                <a:latin typeface="Trebuchet MS"/>
                <a:cs typeface="Trebuchet MS"/>
              </a:rPr>
              <a:t>suscipit </a:t>
            </a:r>
            <a:r>
              <a:rPr sz="1100" spc="-20" dirty="0">
                <a:latin typeface="Trebuchet MS"/>
                <a:cs typeface="Trebuchet MS"/>
              </a:rPr>
              <a:t> lobortis </a:t>
            </a:r>
            <a:r>
              <a:rPr sz="1100" spc="-25" dirty="0">
                <a:latin typeface="Trebuchet MS"/>
                <a:cs typeface="Trebuchet MS"/>
              </a:rPr>
              <a:t>nisl </a:t>
            </a:r>
            <a:r>
              <a:rPr sz="1100" spc="-30" dirty="0">
                <a:latin typeface="Trebuchet MS"/>
                <a:cs typeface="Trebuchet MS"/>
              </a:rPr>
              <a:t>ut </a:t>
            </a:r>
            <a:r>
              <a:rPr sz="1100" spc="-25" dirty="0">
                <a:latin typeface="Trebuchet MS"/>
                <a:cs typeface="Trebuchet MS"/>
              </a:rPr>
              <a:t>aliquip </a:t>
            </a:r>
            <a:r>
              <a:rPr sz="1100" spc="-40" dirty="0">
                <a:latin typeface="Trebuchet MS"/>
                <a:cs typeface="Trebuchet MS"/>
              </a:rPr>
              <a:t>ex ea </a:t>
            </a:r>
            <a:r>
              <a:rPr sz="1100" spc="10" dirty="0">
                <a:latin typeface="Trebuchet MS"/>
                <a:cs typeface="Trebuchet MS"/>
              </a:rPr>
              <a:t>commodo </a:t>
            </a:r>
            <a:r>
              <a:rPr sz="1100" spc="-35" dirty="0">
                <a:latin typeface="Trebuchet MS"/>
                <a:cs typeface="Trebuchet MS"/>
              </a:rPr>
              <a:t>consequat. </a:t>
            </a:r>
            <a:r>
              <a:rPr sz="1100" spc="5" dirty="0">
                <a:latin typeface="Trebuchet MS"/>
                <a:cs typeface="Trebuchet MS"/>
              </a:rPr>
              <a:t>Duis 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autem </a:t>
            </a:r>
            <a:r>
              <a:rPr sz="1100" spc="-40" dirty="0">
                <a:latin typeface="Trebuchet MS"/>
                <a:cs typeface="Trebuchet MS"/>
              </a:rPr>
              <a:t>vel </a:t>
            </a:r>
            <a:r>
              <a:rPr sz="1100" spc="-5" dirty="0">
                <a:latin typeface="Trebuchet MS"/>
                <a:cs typeface="Trebuchet MS"/>
              </a:rPr>
              <a:t>eum </a:t>
            </a:r>
            <a:r>
              <a:rPr sz="1100" spc="-45" dirty="0">
                <a:latin typeface="Trebuchet MS"/>
                <a:cs typeface="Trebuchet MS"/>
              </a:rPr>
              <a:t>iriure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20" dirty="0">
                <a:latin typeface="Trebuchet MS"/>
                <a:cs typeface="Trebuchet MS"/>
              </a:rPr>
              <a:t>in </a:t>
            </a:r>
            <a:r>
              <a:rPr sz="1100" spc="-35" dirty="0">
                <a:latin typeface="Trebuchet MS"/>
                <a:cs typeface="Trebuchet MS"/>
              </a:rPr>
              <a:t>hendrerit </a:t>
            </a:r>
            <a:r>
              <a:rPr sz="1100" spc="-20" dirty="0">
                <a:latin typeface="Trebuchet MS"/>
                <a:cs typeface="Trebuchet MS"/>
              </a:rPr>
              <a:t>in </a:t>
            </a:r>
            <a:r>
              <a:rPr sz="1100" spc="-30" dirty="0">
                <a:latin typeface="Trebuchet MS"/>
                <a:cs typeface="Trebuchet MS"/>
              </a:rPr>
              <a:t>vulputate </a:t>
            </a:r>
            <a:r>
              <a:rPr sz="1100" spc="-50" dirty="0">
                <a:latin typeface="Trebuchet MS"/>
                <a:cs typeface="Trebuchet MS"/>
              </a:rPr>
              <a:t>velit 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esse </a:t>
            </a:r>
            <a:r>
              <a:rPr sz="1100" spc="-30" dirty="0">
                <a:latin typeface="Trebuchet MS"/>
                <a:cs typeface="Trebuchet MS"/>
              </a:rPr>
              <a:t>molestie </a:t>
            </a:r>
            <a:r>
              <a:rPr sz="1100" spc="-35" dirty="0">
                <a:latin typeface="Trebuchet MS"/>
                <a:cs typeface="Trebuchet MS"/>
              </a:rPr>
              <a:t>consequat, </a:t>
            </a:r>
            <a:r>
              <a:rPr sz="1100" spc="-40" dirty="0">
                <a:latin typeface="Trebuchet MS"/>
                <a:cs typeface="Trebuchet MS"/>
              </a:rPr>
              <a:t>vel </a:t>
            </a:r>
            <a:r>
              <a:rPr sz="1100" spc="-30" dirty="0">
                <a:latin typeface="Trebuchet MS"/>
                <a:cs typeface="Trebuchet MS"/>
              </a:rPr>
              <a:t>illum </a:t>
            </a:r>
            <a:r>
              <a:rPr sz="1100" spc="-20" dirty="0">
                <a:latin typeface="Trebuchet MS"/>
                <a:cs typeface="Trebuchet MS"/>
              </a:rPr>
              <a:t>dolore </a:t>
            </a:r>
            <a:r>
              <a:rPr sz="1100" spc="-15" dirty="0">
                <a:latin typeface="Trebuchet MS"/>
                <a:cs typeface="Trebuchet MS"/>
              </a:rPr>
              <a:t>eu </a:t>
            </a:r>
            <a:r>
              <a:rPr sz="1100" spc="-35" dirty="0">
                <a:latin typeface="Trebuchet MS"/>
                <a:cs typeface="Trebuchet MS"/>
              </a:rPr>
              <a:t>feugiat </a:t>
            </a:r>
            <a:r>
              <a:rPr sz="1100" spc="-30" dirty="0">
                <a:latin typeface="Trebuchet MS"/>
                <a:cs typeface="Trebuchet MS"/>
              </a:rPr>
              <a:t>nulla 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facilisis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at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vero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eros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accumsan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iusto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odio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dignissim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qui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blandit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praesent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luptatum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zzril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delenit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augue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duis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te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100" dirty="0">
                <a:latin typeface="Trebuchet MS"/>
                <a:cs typeface="Trebuchet MS"/>
              </a:rPr>
              <a:t>f</a:t>
            </a:r>
            <a:r>
              <a:rPr sz="1100" spc="-20" dirty="0">
                <a:latin typeface="Trebuchet MS"/>
                <a:cs typeface="Trebuchet MS"/>
              </a:rPr>
              <a:t>eugait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nulla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facilisi.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ct val="101600"/>
              </a:lnSpc>
            </a:pPr>
            <a:r>
              <a:rPr sz="1100" spc="-25" dirty="0">
                <a:latin typeface="Trebuchet MS"/>
                <a:cs typeface="Trebuchet MS"/>
              </a:rPr>
              <a:t>Lorem </a:t>
            </a:r>
            <a:r>
              <a:rPr sz="1100" dirty="0">
                <a:latin typeface="Trebuchet MS"/>
                <a:cs typeface="Trebuchet MS"/>
              </a:rPr>
              <a:t>ipsum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45" dirty="0">
                <a:latin typeface="Trebuchet MS"/>
                <a:cs typeface="Trebuchet MS"/>
              </a:rPr>
              <a:t>sit </a:t>
            </a:r>
            <a:r>
              <a:rPr sz="1100" spc="-65" dirty="0">
                <a:latin typeface="Trebuchet MS"/>
                <a:cs typeface="Trebuchet MS"/>
              </a:rPr>
              <a:t>amet, </a:t>
            </a:r>
            <a:r>
              <a:rPr sz="1100" spc="-5" dirty="0">
                <a:latin typeface="Trebuchet MS"/>
                <a:cs typeface="Trebuchet MS"/>
              </a:rPr>
              <a:t>cons </a:t>
            </a:r>
            <a:r>
              <a:rPr sz="1100" spc="-45" dirty="0">
                <a:latin typeface="Trebuchet MS"/>
                <a:cs typeface="Trebuchet MS"/>
              </a:rPr>
              <a:t>ectetuer </a:t>
            </a:r>
            <a:r>
              <a:rPr sz="1100" spc="-15" dirty="0">
                <a:latin typeface="Trebuchet MS"/>
                <a:cs typeface="Trebuchet MS"/>
              </a:rPr>
              <a:t>adipiscing </a:t>
            </a:r>
            <a:r>
              <a:rPr sz="1100" spc="-80" dirty="0">
                <a:latin typeface="Trebuchet MS"/>
                <a:cs typeface="Trebuchet MS"/>
              </a:rPr>
              <a:t>elit, 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sed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diam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nonum</a:t>
            </a:r>
            <a:r>
              <a:rPr sz="1100" spc="10" dirty="0">
                <a:latin typeface="Trebuchet MS"/>
                <a:cs typeface="Trebuchet MS"/>
              </a:rPr>
              <a:t>m</a:t>
            </a:r>
            <a:r>
              <a:rPr sz="1100" spc="-20" dirty="0">
                <a:latin typeface="Trebuchet MS"/>
                <a:cs typeface="Trebuchet MS"/>
              </a:rPr>
              <a:t>y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nibh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euismod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tincidu</a:t>
            </a:r>
            <a:r>
              <a:rPr sz="1100" spc="-30" dirty="0">
                <a:latin typeface="Trebuchet MS"/>
                <a:cs typeface="Trebuchet MS"/>
              </a:rPr>
              <a:t>n</a:t>
            </a:r>
            <a:r>
              <a:rPr sz="1100" spc="-70" dirty="0">
                <a:latin typeface="Trebuchet MS"/>
                <a:cs typeface="Trebuchet MS"/>
              </a:rPr>
              <a:t>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lao</a:t>
            </a:r>
            <a:r>
              <a:rPr sz="1100" spc="-50" dirty="0">
                <a:latin typeface="Trebuchet MS"/>
                <a:cs typeface="Trebuchet MS"/>
              </a:rPr>
              <a:t>r</a:t>
            </a:r>
            <a:r>
              <a:rPr sz="1100" spc="-45" dirty="0">
                <a:latin typeface="Trebuchet MS"/>
                <a:cs typeface="Trebuchet MS"/>
              </a:rPr>
              <a:t>eet 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magna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aliquam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erat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volutpat.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wisi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enim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minim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veniam, </a:t>
            </a:r>
            <a:r>
              <a:rPr sz="1100" spc="-10" dirty="0">
                <a:latin typeface="Trebuchet MS"/>
                <a:cs typeface="Trebuchet MS"/>
              </a:rPr>
              <a:t>quis nostrud </a:t>
            </a:r>
            <a:r>
              <a:rPr sz="1100" spc="-55" dirty="0">
                <a:latin typeface="Trebuchet MS"/>
                <a:cs typeface="Trebuchet MS"/>
              </a:rPr>
              <a:t>exerci </a:t>
            </a:r>
            <a:r>
              <a:rPr sz="1100" spc="-35" dirty="0">
                <a:latin typeface="Trebuchet MS"/>
                <a:cs typeface="Trebuchet MS"/>
              </a:rPr>
              <a:t>tation </a:t>
            </a:r>
            <a:r>
              <a:rPr sz="1100" spc="-30" dirty="0">
                <a:latin typeface="Trebuchet MS"/>
                <a:cs typeface="Trebuchet MS"/>
              </a:rPr>
              <a:t>ullamcorper </a:t>
            </a:r>
            <a:r>
              <a:rPr sz="1100" spc="-25" dirty="0">
                <a:latin typeface="Trebuchet MS"/>
                <a:cs typeface="Trebuchet MS"/>
              </a:rPr>
              <a:t>suscipit </a:t>
            </a:r>
            <a:r>
              <a:rPr sz="1100" spc="-2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lobo</a:t>
            </a:r>
            <a:r>
              <a:rPr sz="1100" spc="15" dirty="0">
                <a:latin typeface="Trebuchet MS"/>
                <a:cs typeface="Trebuchet MS"/>
              </a:rPr>
              <a:t>r</a:t>
            </a:r>
            <a:r>
              <a:rPr sz="1100" spc="-45" dirty="0">
                <a:latin typeface="Trebuchet MS"/>
                <a:cs typeface="Trebuchet MS"/>
              </a:rPr>
              <a:t>tis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nisl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aliquip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e</a:t>
            </a:r>
            <a:r>
              <a:rPr sz="1100" spc="-35" dirty="0">
                <a:latin typeface="Trebuchet MS"/>
                <a:cs typeface="Trebuchet MS"/>
              </a:rPr>
              <a:t>x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ea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c</a:t>
            </a:r>
            <a:r>
              <a:rPr sz="1100" spc="20" dirty="0">
                <a:latin typeface="Trebuchet MS"/>
                <a:cs typeface="Trebuchet MS"/>
              </a:rPr>
              <a:t>ommodo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c</a:t>
            </a:r>
            <a:r>
              <a:rPr sz="1100" spc="-5" dirty="0">
                <a:latin typeface="Trebuchet MS"/>
                <a:cs typeface="Trebuchet MS"/>
              </a:rPr>
              <a:t>onsequ</a:t>
            </a:r>
            <a:r>
              <a:rPr sz="1100" spc="-10" dirty="0">
                <a:latin typeface="Trebuchet MS"/>
                <a:cs typeface="Trebuchet MS"/>
              </a:rPr>
              <a:t>a</a:t>
            </a:r>
            <a:r>
              <a:rPr sz="1100" spc="-75" dirty="0">
                <a:latin typeface="Trebuchet MS"/>
                <a:cs typeface="Trebuchet MS"/>
              </a:rPr>
              <a:t>t</a:t>
            </a:r>
            <a:r>
              <a:rPr sz="1100" spc="-175" dirty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ct val="101600"/>
              </a:lnSpc>
            </a:pPr>
            <a:r>
              <a:rPr sz="1100" spc="-25" dirty="0">
                <a:latin typeface="Trebuchet MS"/>
                <a:cs typeface="Trebuchet MS"/>
              </a:rPr>
              <a:t>Lorem </a:t>
            </a:r>
            <a:r>
              <a:rPr sz="1100" dirty="0">
                <a:latin typeface="Trebuchet MS"/>
                <a:cs typeface="Trebuchet MS"/>
              </a:rPr>
              <a:t>ipsum </a:t>
            </a:r>
            <a:r>
              <a:rPr sz="1100" spc="-15" dirty="0">
                <a:latin typeface="Trebuchet MS"/>
                <a:cs typeface="Trebuchet MS"/>
              </a:rPr>
              <a:t>dolor </a:t>
            </a:r>
            <a:r>
              <a:rPr sz="1100" spc="-45" dirty="0">
                <a:latin typeface="Trebuchet MS"/>
                <a:cs typeface="Trebuchet MS"/>
              </a:rPr>
              <a:t>sit </a:t>
            </a:r>
            <a:r>
              <a:rPr sz="1100" spc="-65" dirty="0">
                <a:latin typeface="Trebuchet MS"/>
                <a:cs typeface="Trebuchet MS"/>
              </a:rPr>
              <a:t>amet, </a:t>
            </a:r>
            <a:r>
              <a:rPr sz="1100" spc="-30" dirty="0">
                <a:latin typeface="Trebuchet MS"/>
                <a:cs typeface="Trebuchet MS"/>
              </a:rPr>
              <a:t>consectetuer </a:t>
            </a:r>
            <a:r>
              <a:rPr sz="1100" spc="-15" dirty="0">
                <a:latin typeface="Trebuchet MS"/>
                <a:cs typeface="Trebuchet MS"/>
              </a:rPr>
              <a:t>adipiscing </a:t>
            </a:r>
            <a:r>
              <a:rPr sz="1100" spc="-80" dirty="0">
                <a:latin typeface="Trebuchet MS"/>
                <a:cs typeface="Trebuchet MS"/>
              </a:rPr>
              <a:t>elit, 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sed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diam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nonum</a:t>
            </a:r>
            <a:r>
              <a:rPr sz="1100" spc="10" dirty="0">
                <a:latin typeface="Trebuchet MS"/>
                <a:cs typeface="Trebuchet MS"/>
              </a:rPr>
              <a:t>m</a:t>
            </a:r>
            <a:r>
              <a:rPr sz="1100" spc="-20" dirty="0">
                <a:latin typeface="Trebuchet MS"/>
                <a:cs typeface="Trebuchet MS"/>
              </a:rPr>
              <a:t>y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nibh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euismod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tincidu</a:t>
            </a:r>
            <a:r>
              <a:rPr sz="1100" spc="-30" dirty="0">
                <a:latin typeface="Trebuchet MS"/>
                <a:cs typeface="Trebuchet MS"/>
              </a:rPr>
              <a:t>n</a:t>
            </a:r>
            <a:r>
              <a:rPr sz="1100" spc="-70" dirty="0">
                <a:latin typeface="Trebuchet MS"/>
                <a:cs typeface="Trebuchet MS"/>
              </a:rPr>
              <a:t>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lao</a:t>
            </a:r>
            <a:r>
              <a:rPr sz="1100" spc="-50" dirty="0">
                <a:latin typeface="Trebuchet MS"/>
                <a:cs typeface="Trebuchet MS"/>
              </a:rPr>
              <a:t>r</a:t>
            </a:r>
            <a:r>
              <a:rPr sz="1100" spc="-45" dirty="0">
                <a:latin typeface="Trebuchet MS"/>
                <a:cs typeface="Trebuchet MS"/>
              </a:rPr>
              <a:t>eet  </a:t>
            </a:r>
            <a:r>
              <a:rPr sz="1100" spc="-20" dirty="0">
                <a:latin typeface="Trebuchet MS"/>
                <a:cs typeface="Trebuchet MS"/>
              </a:rPr>
              <a:t>dolore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magna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aliquam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erat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volutpat.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wisi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enim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ad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minim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veniam, </a:t>
            </a:r>
            <a:r>
              <a:rPr sz="1100" spc="-10" dirty="0">
                <a:latin typeface="Trebuchet MS"/>
                <a:cs typeface="Trebuchet MS"/>
              </a:rPr>
              <a:t>quis nostrud </a:t>
            </a:r>
            <a:r>
              <a:rPr sz="1100" spc="-55" dirty="0">
                <a:latin typeface="Trebuchet MS"/>
                <a:cs typeface="Trebuchet MS"/>
              </a:rPr>
              <a:t>exerci </a:t>
            </a:r>
            <a:r>
              <a:rPr sz="1100" spc="-35" dirty="0">
                <a:latin typeface="Trebuchet MS"/>
                <a:cs typeface="Trebuchet MS"/>
              </a:rPr>
              <a:t>tation </a:t>
            </a:r>
            <a:r>
              <a:rPr sz="1100" spc="-30" dirty="0">
                <a:latin typeface="Trebuchet MS"/>
                <a:cs typeface="Trebuchet MS"/>
              </a:rPr>
              <a:t>ullamcorper </a:t>
            </a:r>
            <a:r>
              <a:rPr sz="1100" spc="-25" dirty="0">
                <a:latin typeface="Trebuchet MS"/>
                <a:cs typeface="Trebuchet MS"/>
              </a:rPr>
              <a:t>suscipit </a:t>
            </a:r>
            <a:r>
              <a:rPr sz="1100" spc="-20" dirty="0">
                <a:latin typeface="Trebuchet MS"/>
                <a:cs typeface="Trebuchet MS"/>
              </a:rPr>
              <a:t> lobortis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nisl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ut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aliquip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ex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ea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10" dirty="0">
                <a:latin typeface="Trebuchet MS"/>
                <a:cs typeface="Trebuchet MS"/>
              </a:rPr>
              <a:t>commodo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consequat.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5" dirty="0">
                <a:latin typeface="Trebuchet MS"/>
                <a:cs typeface="Trebuchet MS"/>
              </a:rPr>
              <a:t>Duis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2739" y="15107282"/>
            <a:ext cx="2567940" cy="1558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ame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onse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etuer 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eli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nonum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 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tincidu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lao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reet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ma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g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na 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 wisi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 ad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 minim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 nostrud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 ullamcorper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lobortis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 </a:t>
            </a:r>
            <a:r>
              <a:rPr sz="1100" spc="-3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x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ommodo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onsequ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6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uis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aut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el 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iriure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hendrerit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vulputate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velit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esse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molestie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consequat,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illum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19347" y="3133694"/>
            <a:ext cx="2646680" cy="148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9590" marR="5080" indent="-517525">
              <a:lnSpc>
                <a:spcPct val="100000"/>
              </a:lnSpc>
              <a:spcBef>
                <a:spcPts val="100"/>
              </a:spcBef>
            </a:pPr>
            <a:r>
              <a:rPr sz="3350" b="1" spc="80" dirty="0">
                <a:solidFill>
                  <a:srgbClr val="FFFFFF"/>
                </a:solidFill>
                <a:latin typeface="Gros Ventre"/>
                <a:cs typeface="Gros Ventre"/>
              </a:rPr>
              <a:t>Н</a:t>
            </a:r>
            <a:r>
              <a:rPr sz="3350" b="1" spc="-220" dirty="0">
                <a:solidFill>
                  <a:srgbClr val="FFFFFF"/>
                </a:solidFill>
                <a:latin typeface="Gros Ventre"/>
                <a:cs typeface="Gros Ventre"/>
              </a:rPr>
              <a:t>А</a:t>
            </a:r>
            <a:r>
              <a:rPr sz="3350" b="1" spc="-5" dirty="0">
                <a:solidFill>
                  <a:srgbClr val="FFFFFF"/>
                </a:solidFill>
                <a:latin typeface="Gros Ventre"/>
                <a:cs typeface="Gros Ventre"/>
              </a:rPr>
              <a:t>З</a:t>
            </a:r>
            <a:r>
              <a:rPr sz="3350" b="1" spc="-20" dirty="0">
                <a:solidFill>
                  <a:srgbClr val="FFFFFF"/>
                </a:solidFill>
                <a:latin typeface="Gros Ventre"/>
                <a:cs typeface="Gros Ventre"/>
              </a:rPr>
              <a:t>В</a:t>
            </a:r>
            <a:r>
              <a:rPr sz="3350" b="1" spc="-85" dirty="0">
                <a:solidFill>
                  <a:srgbClr val="FFFFFF"/>
                </a:solidFill>
                <a:latin typeface="Gros Ventre"/>
                <a:cs typeface="Gros Ventre"/>
              </a:rPr>
              <a:t>А</a:t>
            </a:r>
            <a:r>
              <a:rPr sz="3350" b="1" spc="-5" dirty="0">
                <a:solidFill>
                  <a:srgbClr val="FFFFFF"/>
                </a:solidFill>
                <a:latin typeface="Gros Ventre"/>
                <a:cs typeface="Gros Ventre"/>
              </a:rPr>
              <a:t>НИЕ  </a:t>
            </a:r>
            <a:r>
              <a:rPr sz="3350" b="1" spc="-80" dirty="0">
                <a:solidFill>
                  <a:srgbClr val="FFFFFF"/>
                </a:solidFill>
                <a:latin typeface="Gros Ventre"/>
                <a:cs typeface="Gros Ventre"/>
              </a:rPr>
              <a:t>АВТОР</a:t>
            </a:r>
            <a:endParaRPr sz="3350" dirty="0">
              <a:latin typeface="Gros Ventre"/>
              <a:cs typeface="Gros Ventre"/>
            </a:endParaRPr>
          </a:p>
          <a:p>
            <a:pPr marL="417195">
              <a:lnSpc>
                <a:spcPct val="100000"/>
              </a:lnSpc>
              <a:spcBef>
                <a:spcPts val="815"/>
              </a:spcBef>
            </a:pPr>
            <a:r>
              <a:rPr sz="2200" b="1" dirty="0">
                <a:solidFill>
                  <a:srgbClr val="FFFFFF"/>
                </a:solidFill>
                <a:latin typeface="Gros Ventre"/>
                <a:cs typeface="Gros Ventre"/>
              </a:rPr>
              <a:t>Руководители</a:t>
            </a:r>
            <a:endParaRPr sz="2200" dirty="0">
              <a:latin typeface="Gros Ventre"/>
              <a:cs typeface="Gros Ventr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5658" y="5136842"/>
            <a:ext cx="4257040" cy="16103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800" b="1" spc="-60" dirty="0">
                <a:latin typeface="Gros Ventre"/>
                <a:cs typeface="Gros Ventre"/>
              </a:rPr>
              <a:t>НАУЧНАЯ</a:t>
            </a:r>
            <a:r>
              <a:rPr sz="2800" b="1" spc="-70" dirty="0">
                <a:latin typeface="Gros Ventre"/>
                <a:cs typeface="Gros Ventre"/>
              </a:rPr>
              <a:t> </a:t>
            </a:r>
            <a:r>
              <a:rPr sz="2800" b="1" spc="-10" dirty="0">
                <a:latin typeface="Gros Ventre"/>
                <a:cs typeface="Gros Ventre"/>
              </a:rPr>
              <a:t>ПРОБЛЕМА</a:t>
            </a:r>
            <a:endParaRPr sz="2800">
              <a:latin typeface="Gros Ventre"/>
              <a:cs typeface="Gros Ventre"/>
            </a:endParaRPr>
          </a:p>
          <a:p>
            <a:pPr marL="12700" marR="69215">
              <a:lnSpc>
                <a:spcPct val="101600"/>
              </a:lnSpc>
              <a:spcBef>
                <a:spcPts val="300"/>
              </a:spcBef>
            </a:pP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Lorem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amet,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consectetuer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 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elit,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nonummy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tincidunt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laoreet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magna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wisi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minim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nostrud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ullamcorper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lobortis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ex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commodo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consequat. </a:t>
            </a:r>
            <a:r>
              <a:rPr sz="1100" spc="-3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Duis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autem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iriure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hendrerit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vulputate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velit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esse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molestie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consequat,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illum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eu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feugiat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nulla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facilisis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vero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3006" y="9268876"/>
            <a:ext cx="463042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latin typeface="Gros Ventre"/>
                <a:cs typeface="Gros Ventre"/>
              </a:rPr>
              <a:t>ТЕКУЩИЕ</a:t>
            </a:r>
            <a:r>
              <a:rPr sz="2800" b="1" spc="-80" dirty="0">
                <a:latin typeface="Gros Ventre"/>
                <a:cs typeface="Gros Ventre"/>
              </a:rPr>
              <a:t> </a:t>
            </a:r>
            <a:r>
              <a:rPr sz="2800" b="1" spc="-150" dirty="0">
                <a:latin typeface="Gros Ventre"/>
                <a:cs typeface="Gros Ventre"/>
              </a:rPr>
              <a:t>РЕЗУЛЬТАТЫ</a:t>
            </a:r>
            <a:endParaRPr sz="2800">
              <a:latin typeface="Gros Ventre"/>
              <a:cs typeface="Gros Ventr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22707" y="14475600"/>
            <a:ext cx="142938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30" dirty="0">
                <a:latin typeface="Gros Ventre"/>
                <a:cs typeface="Gros Ventre"/>
              </a:rPr>
              <a:t>М</a:t>
            </a:r>
            <a:r>
              <a:rPr sz="2200" b="1" spc="70" dirty="0">
                <a:latin typeface="Gros Ventre"/>
                <a:cs typeface="Gros Ventre"/>
              </a:rPr>
              <a:t>Е</a:t>
            </a:r>
            <a:r>
              <a:rPr sz="2200" b="1" spc="-100" dirty="0">
                <a:latin typeface="Gros Ventre"/>
                <a:cs typeface="Gros Ventre"/>
              </a:rPr>
              <a:t>Т</a:t>
            </a:r>
            <a:r>
              <a:rPr sz="2200" b="1" spc="-25" dirty="0">
                <a:latin typeface="Gros Ventre"/>
                <a:cs typeface="Gros Ventre"/>
              </a:rPr>
              <a:t>О</a:t>
            </a:r>
            <a:r>
              <a:rPr sz="2200" b="1" spc="30" dirty="0">
                <a:latin typeface="Gros Ventre"/>
                <a:cs typeface="Gros Ventre"/>
              </a:rPr>
              <a:t>ДЫ</a:t>
            </a:r>
            <a:endParaRPr sz="2200">
              <a:latin typeface="Gros Ventre"/>
              <a:cs typeface="Gros Ventr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22707" y="16971609"/>
            <a:ext cx="2569845" cy="2503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9690">
              <a:lnSpc>
                <a:spcPct val="101600"/>
              </a:lnSpc>
              <a:spcBef>
                <a:spcPts val="90"/>
              </a:spcBef>
            </a:pPr>
            <a:r>
              <a:rPr sz="2200" b="1" spc="25" dirty="0">
                <a:latin typeface="Gros Ventre"/>
                <a:cs typeface="Gros Ventre"/>
              </a:rPr>
              <a:t>П</a:t>
            </a:r>
            <a:r>
              <a:rPr sz="2200" b="1" spc="60" dirty="0">
                <a:latin typeface="Gros Ventre"/>
                <a:cs typeface="Gros Ventre"/>
              </a:rPr>
              <a:t>Л</a:t>
            </a:r>
            <a:r>
              <a:rPr sz="2200" b="1" spc="-30" dirty="0">
                <a:latin typeface="Gros Ventre"/>
                <a:cs typeface="Gros Ventre"/>
              </a:rPr>
              <a:t>А</a:t>
            </a:r>
            <a:r>
              <a:rPr sz="2200" b="1" spc="20" dirty="0">
                <a:latin typeface="Gros Ventre"/>
                <a:cs typeface="Gros Ventre"/>
              </a:rPr>
              <a:t>НИ</a:t>
            </a:r>
            <a:r>
              <a:rPr sz="2200" b="1" spc="-85" dirty="0">
                <a:latin typeface="Gros Ventre"/>
                <a:cs typeface="Gros Ventre"/>
              </a:rPr>
              <a:t>Р</a:t>
            </a:r>
            <a:r>
              <a:rPr sz="2200" b="1" spc="20" dirty="0">
                <a:latin typeface="Gros Ventre"/>
                <a:cs typeface="Gros Ventre"/>
              </a:rPr>
              <a:t>УЕМЫЕ  </a:t>
            </a:r>
            <a:r>
              <a:rPr sz="2200" b="1" spc="-90" dirty="0">
                <a:latin typeface="Gros Ventre"/>
                <a:cs typeface="Gros Ventre"/>
              </a:rPr>
              <a:t>РЕЗУЛЬТАТЫ</a:t>
            </a:r>
            <a:endParaRPr sz="2200">
              <a:latin typeface="Gros Ventre"/>
              <a:cs typeface="Gros Ventre"/>
            </a:endParaRPr>
          </a:p>
          <a:p>
            <a:pPr marL="13970" marR="5080">
              <a:lnSpc>
                <a:spcPct val="101600"/>
              </a:lnSpc>
              <a:spcBef>
                <a:spcPts val="2080"/>
              </a:spcBef>
            </a:pP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ame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onse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etuer 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eli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nonum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 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tincidu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lao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reet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ma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g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na 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 wisi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 ad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 minim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 nostrud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 ullamcorper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lobortis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 </a:t>
            </a:r>
            <a:r>
              <a:rPr sz="1100" spc="-3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x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ommodo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onsequ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175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6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uis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aut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em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el 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iriure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hendrerit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vulputate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velit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esse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molestie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consequat,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illum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84088" y="14475600"/>
            <a:ext cx="180721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20" dirty="0">
                <a:latin typeface="Gros Ventre"/>
                <a:cs typeface="Gros Ventre"/>
              </a:rPr>
              <a:t>ПРОБЛЕМА</a:t>
            </a:r>
            <a:endParaRPr sz="2200">
              <a:latin typeface="Gros Ventre"/>
              <a:cs typeface="Gros Ventr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3547" y="14538064"/>
            <a:ext cx="2893060" cy="1047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" algn="ctr">
              <a:lnSpc>
                <a:spcPct val="101600"/>
              </a:lnSpc>
              <a:spcBef>
                <a:spcPts val="90"/>
              </a:spcBef>
            </a:pPr>
            <a:r>
              <a:rPr sz="2200" b="1" spc="10" dirty="0">
                <a:latin typeface="Gros Ventre"/>
                <a:cs typeface="Gros Ventre"/>
              </a:rPr>
              <a:t>ТЕОРЕТИЧЕСКАЯ </a:t>
            </a:r>
            <a:r>
              <a:rPr sz="2200" b="1" spc="15" dirty="0">
                <a:latin typeface="Gros Ventre"/>
                <a:cs typeface="Gros Ventre"/>
              </a:rPr>
              <a:t> </a:t>
            </a:r>
            <a:r>
              <a:rPr sz="2200" b="1" spc="25" dirty="0">
                <a:latin typeface="Gros Ventre"/>
                <a:cs typeface="Gros Ventre"/>
              </a:rPr>
              <a:t>И</a:t>
            </a:r>
            <a:r>
              <a:rPr sz="2200" b="1" spc="-70" dirty="0">
                <a:latin typeface="Gros Ventre"/>
                <a:cs typeface="Gros Ventre"/>
              </a:rPr>
              <a:t> </a:t>
            </a:r>
            <a:r>
              <a:rPr sz="2200" b="1" spc="-5" dirty="0">
                <a:latin typeface="Gros Ventre"/>
                <a:cs typeface="Gros Ventre"/>
              </a:rPr>
              <a:t>ПРАКТИЧЕСКАЯ </a:t>
            </a:r>
            <a:r>
              <a:rPr sz="2200" b="1" spc="-530" dirty="0">
                <a:latin typeface="Gros Ventre"/>
                <a:cs typeface="Gros Ventre"/>
              </a:rPr>
              <a:t> </a:t>
            </a:r>
            <a:r>
              <a:rPr sz="2200" b="1" spc="-10" dirty="0">
                <a:latin typeface="Gros Ventre"/>
                <a:cs typeface="Gros Ventre"/>
              </a:rPr>
              <a:t>ЗНАЧИМОСТЬ</a:t>
            </a:r>
            <a:endParaRPr sz="2200">
              <a:latin typeface="Gros Ventre"/>
              <a:cs typeface="Gros Ventr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99363" y="17010791"/>
            <a:ext cx="155892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20" dirty="0">
                <a:latin typeface="Gros Ventre"/>
                <a:cs typeface="Gros Ventre"/>
              </a:rPr>
              <a:t>РЕШЕНИЕ</a:t>
            </a:r>
            <a:endParaRPr sz="2200">
              <a:latin typeface="Gros Ventre"/>
              <a:cs typeface="Gros Ventr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8974" y="7087899"/>
            <a:ext cx="4507230" cy="1626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30" dirty="0">
                <a:latin typeface="Gros Ventre"/>
                <a:cs typeface="Gros Ventre"/>
              </a:rPr>
              <a:t>ОСНОВНАЯ</a:t>
            </a:r>
            <a:r>
              <a:rPr sz="2800" b="1" spc="-60" dirty="0">
                <a:latin typeface="Gros Ventre"/>
                <a:cs typeface="Gros Ventre"/>
              </a:rPr>
              <a:t> </a:t>
            </a:r>
            <a:r>
              <a:rPr sz="2800" b="1" spc="-25" dirty="0">
                <a:latin typeface="Gros Ventre"/>
                <a:cs typeface="Gros Ventre"/>
              </a:rPr>
              <a:t>ГИПОТЕЗА</a:t>
            </a:r>
            <a:endParaRPr sz="2800">
              <a:latin typeface="Gros Ventre"/>
              <a:cs typeface="Gros Ventre"/>
            </a:endParaRPr>
          </a:p>
          <a:p>
            <a:pPr marL="19050" marR="313055">
              <a:lnSpc>
                <a:spcPct val="101600"/>
              </a:lnSpc>
              <a:spcBef>
                <a:spcPts val="1200"/>
              </a:spcBef>
            </a:pP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Lorem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ipsum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sit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amet,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consectetuer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adipiscing 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elit,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sed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diam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nonummy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nibh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euismod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tincidunt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laoreet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 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magna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aliquam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erat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volutpat.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wisi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ad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minim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veniam,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quis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nostrud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exerci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tation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ullamcorper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suscipit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lobortis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nisl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ut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aliquip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ex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commodo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consequat. </a:t>
            </a:r>
            <a:r>
              <a:rPr sz="1100" spc="-3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Duis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autem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eum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iriure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dolor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hendrerit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vulputate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velit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esse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molestie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consequat,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vel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illum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dolore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eu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feugiat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nulla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facilisis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vero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9537" y="228750"/>
            <a:ext cx="13193951" cy="944100"/>
            <a:chOff x="569537" y="228750"/>
            <a:chExt cx="13193951" cy="944100"/>
          </a:xfrm>
        </p:grpSpPr>
        <p:sp>
          <p:nvSpPr>
            <p:cNvPr id="17" name="object 17"/>
            <p:cNvSpPr/>
            <p:nvPr/>
          </p:nvSpPr>
          <p:spPr>
            <a:xfrm>
              <a:off x="2614472" y="306589"/>
              <a:ext cx="10982960" cy="800100"/>
            </a:xfrm>
            <a:custGeom>
              <a:avLst/>
              <a:gdLst/>
              <a:ahLst/>
              <a:cxnLst/>
              <a:rect l="l" t="t" r="r" b="b"/>
              <a:pathLst>
                <a:path w="10982960" h="800100">
                  <a:moveTo>
                    <a:pt x="326021" y="438899"/>
                  </a:moveTo>
                  <a:lnTo>
                    <a:pt x="323837" y="392455"/>
                  </a:lnTo>
                  <a:lnTo>
                    <a:pt x="302450" y="360311"/>
                  </a:lnTo>
                  <a:lnTo>
                    <a:pt x="267868" y="342684"/>
                  </a:lnTo>
                  <a:lnTo>
                    <a:pt x="226085" y="339763"/>
                  </a:lnTo>
                  <a:lnTo>
                    <a:pt x="183070" y="351802"/>
                  </a:lnTo>
                  <a:lnTo>
                    <a:pt x="145237" y="378548"/>
                  </a:lnTo>
                  <a:lnTo>
                    <a:pt x="192976" y="154139"/>
                  </a:lnTo>
                  <a:lnTo>
                    <a:pt x="103454" y="154139"/>
                  </a:lnTo>
                  <a:lnTo>
                    <a:pt x="0" y="630809"/>
                  </a:lnTo>
                  <a:lnTo>
                    <a:pt x="0" y="646709"/>
                  </a:lnTo>
                  <a:lnTo>
                    <a:pt x="89268" y="646442"/>
                  </a:lnTo>
                  <a:lnTo>
                    <a:pt x="132918" y="446722"/>
                  </a:lnTo>
                  <a:lnTo>
                    <a:pt x="155524" y="415874"/>
                  </a:lnTo>
                  <a:lnTo>
                    <a:pt x="190969" y="401116"/>
                  </a:lnTo>
                  <a:lnTo>
                    <a:pt x="222872" y="408774"/>
                  </a:lnTo>
                  <a:lnTo>
                    <a:pt x="234823" y="445185"/>
                  </a:lnTo>
                  <a:lnTo>
                    <a:pt x="192976" y="646709"/>
                  </a:lnTo>
                  <a:lnTo>
                    <a:pt x="282511" y="646709"/>
                  </a:lnTo>
                  <a:lnTo>
                    <a:pt x="326021" y="438899"/>
                  </a:lnTo>
                  <a:close/>
                </a:path>
                <a:path w="10982960" h="800100">
                  <a:moveTo>
                    <a:pt x="633298" y="457314"/>
                  </a:moveTo>
                  <a:lnTo>
                    <a:pt x="625640" y="396494"/>
                  </a:lnTo>
                  <a:lnTo>
                    <a:pt x="601789" y="360121"/>
                  </a:lnTo>
                  <a:lnTo>
                    <a:pt x="566597" y="339813"/>
                  </a:lnTo>
                  <a:lnTo>
                    <a:pt x="545350" y="336613"/>
                  </a:lnTo>
                  <a:lnTo>
                    <a:pt x="545350" y="439216"/>
                  </a:lnTo>
                  <a:lnTo>
                    <a:pt x="543026" y="459905"/>
                  </a:lnTo>
                  <a:lnTo>
                    <a:pt x="437616" y="456946"/>
                  </a:lnTo>
                  <a:lnTo>
                    <a:pt x="448132" y="432269"/>
                  </a:lnTo>
                  <a:lnTo>
                    <a:pt x="464019" y="412267"/>
                  </a:lnTo>
                  <a:lnTo>
                    <a:pt x="485406" y="399453"/>
                  </a:lnTo>
                  <a:lnTo>
                    <a:pt x="512368" y="396367"/>
                  </a:lnTo>
                  <a:lnTo>
                    <a:pt x="531939" y="403796"/>
                  </a:lnTo>
                  <a:lnTo>
                    <a:pt x="542290" y="419303"/>
                  </a:lnTo>
                  <a:lnTo>
                    <a:pt x="545350" y="439216"/>
                  </a:lnTo>
                  <a:lnTo>
                    <a:pt x="545350" y="336613"/>
                  </a:lnTo>
                  <a:lnTo>
                    <a:pt x="480466" y="339064"/>
                  </a:lnTo>
                  <a:lnTo>
                    <a:pt x="438683" y="354444"/>
                  </a:lnTo>
                  <a:lnTo>
                    <a:pt x="403834" y="377558"/>
                  </a:lnTo>
                  <a:lnTo>
                    <a:pt x="358597" y="438912"/>
                  </a:lnTo>
                  <a:lnTo>
                    <a:pt x="342823" y="477545"/>
                  </a:lnTo>
                  <a:lnTo>
                    <a:pt x="333413" y="518020"/>
                  </a:lnTo>
                  <a:lnTo>
                    <a:pt x="331698" y="557707"/>
                  </a:lnTo>
                  <a:lnTo>
                    <a:pt x="339026" y="594029"/>
                  </a:lnTo>
                  <a:lnTo>
                    <a:pt x="356755" y="624344"/>
                  </a:lnTo>
                  <a:lnTo>
                    <a:pt x="386219" y="646074"/>
                  </a:lnTo>
                  <a:lnTo>
                    <a:pt x="428764" y="656602"/>
                  </a:lnTo>
                  <a:lnTo>
                    <a:pt x="474573" y="656234"/>
                  </a:lnTo>
                  <a:lnTo>
                    <a:pt x="518490" y="646938"/>
                  </a:lnTo>
                  <a:lnTo>
                    <a:pt x="557301" y="627722"/>
                  </a:lnTo>
                  <a:lnTo>
                    <a:pt x="587806" y="597535"/>
                  </a:lnTo>
                  <a:lnTo>
                    <a:pt x="588251" y="596531"/>
                  </a:lnTo>
                  <a:lnTo>
                    <a:pt x="606780" y="555345"/>
                  </a:lnTo>
                  <a:lnTo>
                    <a:pt x="523227" y="555345"/>
                  </a:lnTo>
                  <a:lnTo>
                    <a:pt x="508825" y="578624"/>
                  </a:lnTo>
                  <a:lnTo>
                    <a:pt x="484644" y="593178"/>
                  </a:lnTo>
                  <a:lnTo>
                    <a:pt x="456857" y="596531"/>
                  </a:lnTo>
                  <a:lnTo>
                    <a:pt x="431673" y="586168"/>
                  </a:lnTo>
                  <a:lnTo>
                    <a:pt x="421436" y="572401"/>
                  </a:lnTo>
                  <a:lnTo>
                    <a:pt x="417677" y="555790"/>
                  </a:lnTo>
                  <a:lnTo>
                    <a:pt x="418045" y="538086"/>
                  </a:lnTo>
                  <a:lnTo>
                    <a:pt x="420154" y="520954"/>
                  </a:lnTo>
                  <a:lnTo>
                    <a:pt x="422757" y="517601"/>
                  </a:lnTo>
                  <a:lnTo>
                    <a:pt x="621703" y="517601"/>
                  </a:lnTo>
                  <a:lnTo>
                    <a:pt x="629513" y="489153"/>
                  </a:lnTo>
                  <a:lnTo>
                    <a:pt x="632993" y="459905"/>
                  </a:lnTo>
                  <a:lnTo>
                    <a:pt x="633298" y="457314"/>
                  </a:lnTo>
                  <a:close/>
                </a:path>
                <a:path w="10982960" h="800100">
                  <a:moveTo>
                    <a:pt x="795782" y="237566"/>
                  </a:moveTo>
                  <a:lnTo>
                    <a:pt x="704265" y="237566"/>
                  </a:lnTo>
                  <a:lnTo>
                    <a:pt x="618718" y="646696"/>
                  </a:lnTo>
                  <a:lnTo>
                    <a:pt x="708253" y="646696"/>
                  </a:lnTo>
                  <a:lnTo>
                    <a:pt x="795782" y="237566"/>
                  </a:lnTo>
                  <a:close/>
                </a:path>
                <a:path w="10982960" h="800100">
                  <a:moveTo>
                    <a:pt x="903211" y="342823"/>
                  </a:moveTo>
                  <a:lnTo>
                    <a:pt x="811695" y="342823"/>
                  </a:lnTo>
                  <a:lnTo>
                    <a:pt x="748030" y="646709"/>
                  </a:lnTo>
                  <a:lnTo>
                    <a:pt x="836561" y="646709"/>
                  </a:lnTo>
                  <a:lnTo>
                    <a:pt x="903211" y="342823"/>
                  </a:lnTo>
                  <a:close/>
                </a:path>
                <a:path w="10982960" h="800100">
                  <a:moveTo>
                    <a:pt x="927087" y="237566"/>
                  </a:moveTo>
                  <a:lnTo>
                    <a:pt x="831596" y="237566"/>
                  </a:lnTo>
                  <a:lnTo>
                    <a:pt x="815682" y="317004"/>
                  </a:lnTo>
                  <a:lnTo>
                    <a:pt x="911174" y="317004"/>
                  </a:lnTo>
                  <a:lnTo>
                    <a:pt x="927087" y="237566"/>
                  </a:lnTo>
                  <a:close/>
                </a:path>
                <a:path w="10982960" h="800100">
                  <a:moveTo>
                    <a:pt x="1169936" y="427266"/>
                  </a:moveTo>
                  <a:lnTo>
                    <a:pt x="1160449" y="384238"/>
                  </a:lnTo>
                  <a:lnTo>
                    <a:pt x="1134719" y="355993"/>
                  </a:lnTo>
                  <a:lnTo>
                    <a:pt x="1098181" y="341122"/>
                  </a:lnTo>
                  <a:lnTo>
                    <a:pt x="1056322" y="338188"/>
                  </a:lnTo>
                  <a:lnTo>
                    <a:pt x="1014603" y="345782"/>
                  </a:lnTo>
                  <a:lnTo>
                    <a:pt x="972934" y="365531"/>
                  </a:lnTo>
                  <a:lnTo>
                    <a:pt x="939253" y="394919"/>
                  </a:lnTo>
                  <a:lnTo>
                    <a:pt x="913714" y="431723"/>
                  </a:lnTo>
                  <a:lnTo>
                    <a:pt x="896454" y="473710"/>
                  </a:lnTo>
                  <a:lnTo>
                    <a:pt x="887615" y="518629"/>
                  </a:lnTo>
                  <a:lnTo>
                    <a:pt x="887323" y="564248"/>
                  </a:lnTo>
                  <a:lnTo>
                    <a:pt x="899223" y="605815"/>
                  </a:lnTo>
                  <a:lnTo>
                    <a:pt x="923836" y="633590"/>
                  </a:lnTo>
                  <a:lnTo>
                    <a:pt x="957656" y="649160"/>
                  </a:lnTo>
                  <a:lnTo>
                    <a:pt x="997178" y="654126"/>
                  </a:lnTo>
                  <a:lnTo>
                    <a:pt x="1038898" y="650087"/>
                  </a:lnTo>
                  <a:lnTo>
                    <a:pt x="1077887" y="635482"/>
                  </a:lnTo>
                  <a:lnTo>
                    <a:pt x="1111656" y="609409"/>
                  </a:lnTo>
                  <a:lnTo>
                    <a:pt x="1136789" y="575017"/>
                  </a:lnTo>
                  <a:lnTo>
                    <a:pt x="1149908" y="535482"/>
                  </a:lnTo>
                  <a:lnTo>
                    <a:pt x="1060373" y="535482"/>
                  </a:lnTo>
                  <a:lnTo>
                    <a:pt x="1053782" y="556399"/>
                  </a:lnTo>
                  <a:lnTo>
                    <a:pt x="1040625" y="576453"/>
                  </a:lnTo>
                  <a:lnTo>
                    <a:pt x="1022502" y="590080"/>
                  </a:lnTo>
                  <a:lnTo>
                    <a:pt x="1001039" y="591731"/>
                  </a:lnTo>
                  <a:lnTo>
                    <a:pt x="986370" y="578383"/>
                  </a:lnTo>
                  <a:lnTo>
                    <a:pt x="980833" y="554685"/>
                  </a:lnTo>
                  <a:lnTo>
                    <a:pt x="980986" y="528396"/>
                  </a:lnTo>
                  <a:lnTo>
                    <a:pt x="990104" y="475957"/>
                  </a:lnTo>
                  <a:lnTo>
                    <a:pt x="1003325" y="439623"/>
                  </a:lnTo>
                  <a:lnTo>
                    <a:pt x="1051521" y="396392"/>
                  </a:lnTo>
                  <a:lnTo>
                    <a:pt x="1060272" y="398399"/>
                  </a:lnTo>
                  <a:lnTo>
                    <a:pt x="1068971" y="403809"/>
                  </a:lnTo>
                  <a:lnTo>
                    <a:pt x="1075626" y="411251"/>
                  </a:lnTo>
                  <a:lnTo>
                    <a:pt x="1078280" y="419290"/>
                  </a:lnTo>
                  <a:lnTo>
                    <a:pt x="1078280" y="452056"/>
                  </a:lnTo>
                  <a:lnTo>
                    <a:pt x="1164818" y="452056"/>
                  </a:lnTo>
                  <a:lnTo>
                    <a:pt x="1167968" y="447255"/>
                  </a:lnTo>
                  <a:lnTo>
                    <a:pt x="1169885" y="433641"/>
                  </a:lnTo>
                  <a:lnTo>
                    <a:pt x="1169936" y="427266"/>
                  </a:lnTo>
                  <a:close/>
                </a:path>
                <a:path w="10982960" h="800100">
                  <a:moveTo>
                    <a:pt x="1489684" y="456209"/>
                  </a:moveTo>
                  <a:lnTo>
                    <a:pt x="1484045" y="411530"/>
                  </a:lnTo>
                  <a:lnTo>
                    <a:pt x="1465072" y="376466"/>
                  </a:lnTo>
                  <a:lnTo>
                    <a:pt x="1433588" y="351853"/>
                  </a:lnTo>
                  <a:lnTo>
                    <a:pt x="1397558" y="340766"/>
                  </a:lnTo>
                  <a:lnTo>
                    <a:pt x="1397558" y="446011"/>
                  </a:lnTo>
                  <a:lnTo>
                    <a:pt x="1394625" y="490448"/>
                  </a:lnTo>
                  <a:lnTo>
                    <a:pt x="1381036" y="534085"/>
                  </a:lnTo>
                  <a:lnTo>
                    <a:pt x="1362735" y="566216"/>
                  </a:lnTo>
                  <a:lnTo>
                    <a:pt x="1333817" y="587857"/>
                  </a:lnTo>
                  <a:lnTo>
                    <a:pt x="1300492" y="593610"/>
                  </a:lnTo>
                  <a:lnTo>
                    <a:pt x="1271981" y="581152"/>
                  </a:lnTo>
                  <a:lnTo>
                    <a:pt x="1257579" y="548144"/>
                  </a:lnTo>
                  <a:lnTo>
                    <a:pt x="1260373" y="502424"/>
                  </a:lnTo>
                  <a:lnTo>
                    <a:pt x="1276362" y="453136"/>
                  </a:lnTo>
                  <a:lnTo>
                    <a:pt x="1305521" y="413702"/>
                  </a:lnTo>
                  <a:lnTo>
                    <a:pt x="1347851" y="397586"/>
                  </a:lnTo>
                  <a:lnTo>
                    <a:pt x="1383944" y="411480"/>
                  </a:lnTo>
                  <a:lnTo>
                    <a:pt x="1397558" y="446011"/>
                  </a:lnTo>
                  <a:lnTo>
                    <a:pt x="1397558" y="340766"/>
                  </a:lnTo>
                  <a:lnTo>
                    <a:pt x="1390459" y="338569"/>
                  </a:lnTo>
                  <a:lnTo>
                    <a:pt x="1336509" y="337464"/>
                  </a:lnTo>
                  <a:lnTo>
                    <a:pt x="1301597" y="344309"/>
                  </a:lnTo>
                  <a:lnTo>
                    <a:pt x="1242110" y="376491"/>
                  </a:lnTo>
                  <a:lnTo>
                    <a:pt x="1198168" y="426504"/>
                  </a:lnTo>
                  <a:lnTo>
                    <a:pt x="1171841" y="486143"/>
                  </a:lnTo>
                  <a:lnTo>
                    <a:pt x="1165212" y="547230"/>
                  </a:lnTo>
                  <a:lnTo>
                    <a:pt x="1169949" y="575754"/>
                  </a:lnTo>
                  <a:lnTo>
                    <a:pt x="1196809" y="623646"/>
                  </a:lnTo>
                  <a:lnTo>
                    <a:pt x="1248600" y="652487"/>
                  </a:lnTo>
                  <a:lnTo>
                    <a:pt x="1284503" y="657212"/>
                  </a:lnTo>
                  <a:lnTo>
                    <a:pt x="1327404" y="654100"/>
                  </a:lnTo>
                  <a:lnTo>
                    <a:pt x="1371104" y="641438"/>
                  </a:lnTo>
                  <a:lnTo>
                    <a:pt x="1409026" y="619150"/>
                  </a:lnTo>
                  <a:lnTo>
                    <a:pt x="1435455" y="593610"/>
                  </a:lnTo>
                  <a:lnTo>
                    <a:pt x="1440484" y="588759"/>
                  </a:lnTo>
                  <a:lnTo>
                    <a:pt x="1464754" y="551751"/>
                  </a:lnTo>
                  <a:lnTo>
                    <a:pt x="1481137" y="509663"/>
                  </a:lnTo>
                  <a:lnTo>
                    <a:pt x="1489684" y="456209"/>
                  </a:lnTo>
                  <a:close/>
                </a:path>
                <a:path w="10982960" h="800100">
                  <a:moveTo>
                    <a:pt x="1804428" y="394462"/>
                  </a:moveTo>
                  <a:lnTo>
                    <a:pt x="1800669" y="391007"/>
                  </a:lnTo>
                  <a:lnTo>
                    <a:pt x="1802422" y="385457"/>
                  </a:lnTo>
                  <a:lnTo>
                    <a:pt x="1800809" y="381190"/>
                  </a:lnTo>
                  <a:lnTo>
                    <a:pt x="1773199" y="347789"/>
                  </a:lnTo>
                  <a:lnTo>
                    <a:pt x="1731137" y="335330"/>
                  </a:lnTo>
                  <a:lnTo>
                    <a:pt x="1684883" y="339788"/>
                  </a:lnTo>
                  <a:lnTo>
                    <a:pt x="1644662" y="357098"/>
                  </a:lnTo>
                  <a:lnTo>
                    <a:pt x="1637233" y="362737"/>
                  </a:lnTo>
                  <a:lnTo>
                    <a:pt x="1623707" y="374916"/>
                  </a:lnTo>
                  <a:lnTo>
                    <a:pt x="1616417" y="380542"/>
                  </a:lnTo>
                  <a:lnTo>
                    <a:pt x="1621396" y="342823"/>
                  </a:lnTo>
                  <a:lnTo>
                    <a:pt x="1533867" y="342823"/>
                  </a:lnTo>
                  <a:lnTo>
                    <a:pt x="1472196" y="646709"/>
                  </a:lnTo>
                  <a:lnTo>
                    <a:pt x="1563700" y="646709"/>
                  </a:lnTo>
                  <a:lnTo>
                    <a:pt x="1602079" y="463562"/>
                  </a:lnTo>
                  <a:lnTo>
                    <a:pt x="1618602" y="427520"/>
                  </a:lnTo>
                  <a:lnTo>
                    <a:pt x="1651635" y="404279"/>
                  </a:lnTo>
                  <a:lnTo>
                    <a:pt x="1686623" y="403593"/>
                  </a:lnTo>
                  <a:lnTo>
                    <a:pt x="1709000" y="435267"/>
                  </a:lnTo>
                  <a:lnTo>
                    <a:pt x="1633334" y="799630"/>
                  </a:lnTo>
                  <a:lnTo>
                    <a:pt x="1724850" y="799630"/>
                  </a:lnTo>
                  <a:lnTo>
                    <a:pt x="1804428" y="422275"/>
                  </a:lnTo>
                  <a:lnTo>
                    <a:pt x="1804428" y="394462"/>
                  </a:lnTo>
                  <a:close/>
                </a:path>
                <a:path w="10982960" h="800100">
                  <a:moveTo>
                    <a:pt x="10982541" y="0"/>
                  </a:moveTo>
                  <a:lnTo>
                    <a:pt x="10974273" y="0"/>
                  </a:lnTo>
                  <a:lnTo>
                    <a:pt x="10974273" y="82600"/>
                  </a:lnTo>
                  <a:lnTo>
                    <a:pt x="10973740" y="106413"/>
                  </a:lnTo>
                  <a:lnTo>
                    <a:pt x="10972927" y="135153"/>
                  </a:lnTo>
                  <a:lnTo>
                    <a:pt x="10973333" y="162420"/>
                  </a:lnTo>
                  <a:lnTo>
                    <a:pt x="10968914" y="177050"/>
                  </a:lnTo>
                  <a:lnTo>
                    <a:pt x="10960303" y="188671"/>
                  </a:lnTo>
                  <a:lnTo>
                    <a:pt x="10948187" y="196608"/>
                  </a:lnTo>
                  <a:lnTo>
                    <a:pt x="10933290" y="200190"/>
                  </a:lnTo>
                  <a:lnTo>
                    <a:pt x="10161333" y="200190"/>
                  </a:lnTo>
                  <a:lnTo>
                    <a:pt x="10126027" y="180340"/>
                  </a:lnTo>
                  <a:lnTo>
                    <a:pt x="10120071" y="138531"/>
                  </a:lnTo>
                  <a:lnTo>
                    <a:pt x="10119106" y="111010"/>
                  </a:lnTo>
                  <a:lnTo>
                    <a:pt x="10119563" y="55016"/>
                  </a:lnTo>
                  <a:lnTo>
                    <a:pt x="10136988" y="20142"/>
                  </a:lnTo>
                  <a:lnTo>
                    <a:pt x="10685564" y="13449"/>
                  </a:lnTo>
                  <a:lnTo>
                    <a:pt x="10940491" y="14287"/>
                  </a:lnTo>
                  <a:lnTo>
                    <a:pt x="10970273" y="39217"/>
                  </a:lnTo>
                  <a:lnTo>
                    <a:pt x="10974273" y="82600"/>
                  </a:lnTo>
                  <a:lnTo>
                    <a:pt x="10974273" y="0"/>
                  </a:lnTo>
                  <a:lnTo>
                    <a:pt x="10149789" y="0"/>
                  </a:lnTo>
                  <a:lnTo>
                    <a:pt x="10133571" y="3556"/>
                  </a:lnTo>
                  <a:lnTo>
                    <a:pt x="10119385" y="13017"/>
                  </a:lnTo>
                  <a:lnTo>
                    <a:pt x="10109111" y="26619"/>
                  </a:lnTo>
                  <a:lnTo>
                    <a:pt x="10104615" y="42570"/>
                  </a:lnTo>
                  <a:lnTo>
                    <a:pt x="10105161" y="74231"/>
                  </a:lnTo>
                  <a:lnTo>
                    <a:pt x="10104374" y="106413"/>
                  </a:lnTo>
                  <a:lnTo>
                    <a:pt x="10103777" y="135153"/>
                  </a:lnTo>
                  <a:lnTo>
                    <a:pt x="10103739" y="139446"/>
                  </a:lnTo>
                  <a:lnTo>
                    <a:pt x="10104603" y="170002"/>
                  </a:lnTo>
                  <a:lnTo>
                    <a:pt x="10109073" y="186283"/>
                  </a:lnTo>
                  <a:lnTo>
                    <a:pt x="10119106" y="200139"/>
                  </a:lnTo>
                  <a:lnTo>
                    <a:pt x="10133178" y="209778"/>
                  </a:lnTo>
                  <a:lnTo>
                    <a:pt x="10149789" y="213385"/>
                  </a:lnTo>
                  <a:lnTo>
                    <a:pt x="10982541" y="213385"/>
                  </a:lnTo>
                  <a:lnTo>
                    <a:pt x="10980826" y="208064"/>
                  </a:lnTo>
                  <a:lnTo>
                    <a:pt x="10980826" y="200190"/>
                  </a:lnTo>
                  <a:lnTo>
                    <a:pt x="10980826" y="12979"/>
                  </a:lnTo>
                  <a:lnTo>
                    <a:pt x="10980826" y="5321"/>
                  </a:lnTo>
                  <a:lnTo>
                    <a:pt x="10982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35946" y="306097"/>
              <a:ext cx="127542" cy="2138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768809" y="367054"/>
              <a:ext cx="794385" cy="94615"/>
            </a:xfrm>
            <a:custGeom>
              <a:avLst/>
              <a:gdLst/>
              <a:ahLst/>
              <a:cxnLst/>
              <a:rect l="l" t="t" r="r" b="b"/>
              <a:pathLst>
                <a:path w="794384" h="94615">
                  <a:moveTo>
                    <a:pt x="91097" y="1981"/>
                  </a:moveTo>
                  <a:lnTo>
                    <a:pt x="89865" y="736"/>
                  </a:lnTo>
                  <a:lnTo>
                    <a:pt x="72466" y="736"/>
                  </a:lnTo>
                  <a:lnTo>
                    <a:pt x="19875" y="60706"/>
                  </a:lnTo>
                  <a:lnTo>
                    <a:pt x="18224" y="59880"/>
                  </a:lnTo>
                  <a:lnTo>
                    <a:pt x="18224" y="1981"/>
                  </a:lnTo>
                  <a:lnTo>
                    <a:pt x="16979" y="736"/>
                  </a:lnTo>
                  <a:lnTo>
                    <a:pt x="1244" y="736"/>
                  </a:lnTo>
                  <a:lnTo>
                    <a:pt x="0" y="1981"/>
                  </a:lnTo>
                  <a:lnTo>
                    <a:pt x="0" y="90487"/>
                  </a:lnTo>
                  <a:lnTo>
                    <a:pt x="3530" y="93789"/>
                  </a:lnTo>
                  <a:lnTo>
                    <a:pt x="15621" y="93256"/>
                  </a:lnTo>
                  <a:lnTo>
                    <a:pt x="19481" y="90919"/>
                  </a:lnTo>
                  <a:lnTo>
                    <a:pt x="72059" y="31343"/>
                  </a:lnTo>
                  <a:lnTo>
                    <a:pt x="72059" y="93751"/>
                  </a:lnTo>
                  <a:lnTo>
                    <a:pt x="88328" y="93903"/>
                  </a:lnTo>
                  <a:lnTo>
                    <a:pt x="91097" y="90487"/>
                  </a:lnTo>
                  <a:lnTo>
                    <a:pt x="91097" y="1981"/>
                  </a:lnTo>
                  <a:close/>
                </a:path>
                <a:path w="794384" h="94615">
                  <a:moveTo>
                    <a:pt x="195453" y="2527"/>
                  </a:moveTo>
                  <a:lnTo>
                    <a:pt x="194360" y="1549"/>
                  </a:lnTo>
                  <a:lnTo>
                    <a:pt x="194627" y="736"/>
                  </a:lnTo>
                  <a:lnTo>
                    <a:pt x="177660" y="736"/>
                  </a:lnTo>
                  <a:lnTo>
                    <a:pt x="176415" y="1981"/>
                  </a:lnTo>
                  <a:lnTo>
                    <a:pt x="176415" y="35064"/>
                  </a:lnTo>
                  <a:lnTo>
                    <a:pt x="175171" y="36296"/>
                  </a:lnTo>
                  <a:lnTo>
                    <a:pt x="123825" y="36296"/>
                  </a:lnTo>
                  <a:lnTo>
                    <a:pt x="122580" y="35064"/>
                  </a:lnTo>
                  <a:lnTo>
                    <a:pt x="122580" y="1981"/>
                  </a:lnTo>
                  <a:lnTo>
                    <a:pt x="121335" y="736"/>
                  </a:lnTo>
                  <a:lnTo>
                    <a:pt x="104762" y="736"/>
                  </a:lnTo>
                  <a:lnTo>
                    <a:pt x="103530" y="1981"/>
                  </a:lnTo>
                  <a:lnTo>
                    <a:pt x="103530" y="90474"/>
                  </a:lnTo>
                  <a:lnTo>
                    <a:pt x="104762" y="91719"/>
                  </a:lnTo>
                  <a:lnTo>
                    <a:pt x="121335" y="91719"/>
                  </a:lnTo>
                  <a:lnTo>
                    <a:pt x="122580" y="90474"/>
                  </a:lnTo>
                  <a:lnTo>
                    <a:pt x="122580" y="57391"/>
                  </a:lnTo>
                  <a:lnTo>
                    <a:pt x="124066" y="55600"/>
                  </a:lnTo>
                  <a:lnTo>
                    <a:pt x="127914" y="55295"/>
                  </a:lnTo>
                  <a:lnTo>
                    <a:pt x="137680" y="54737"/>
                  </a:lnTo>
                  <a:lnTo>
                    <a:pt x="149987" y="54521"/>
                  </a:lnTo>
                  <a:lnTo>
                    <a:pt x="162242" y="54686"/>
                  </a:lnTo>
                  <a:lnTo>
                    <a:pt x="171869" y="55308"/>
                  </a:lnTo>
                  <a:lnTo>
                    <a:pt x="173736" y="55524"/>
                  </a:lnTo>
                  <a:lnTo>
                    <a:pt x="175145" y="55930"/>
                  </a:lnTo>
                  <a:lnTo>
                    <a:pt x="176415" y="57391"/>
                  </a:lnTo>
                  <a:lnTo>
                    <a:pt x="176415" y="90474"/>
                  </a:lnTo>
                  <a:lnTo>
                    <a:pt x="177660" y="91719"/>
                  </a:lnTo>
                  <a:lnTo>
                    <a:pt x="194627" y="91719"/>
                  </a:lnTo>
                  <a:lnTo>
                    <a:pt x="194360" y="90906"/>
                  </a:lnTo>
                  <a:lnTo>
                    <a:pt x="195453" y="89928"/>
                  </a:lnTo>
                  <a:lnTo>
                    <a:pt x="195453" y="2527"/>
                  </a:lnTo>
                  <a:close/>
                </a:path>
                <a:path w="794384" h="94615">
                  <a:moveTo>
                    <a:pt x="336105" y="44183"/>
                  </a:moveTo>
                  <a:lnTo>
                    <a:pt x="328256" y="2311"/>
                  </a:lnTo>
                  <a:lnTo>
                    <a:pt x="320954" y="723"/>
                  </a:lnTo>
                  <a:lnTo>
                    <a:pt x="316382" y="736"/>
                  </a:lnTo>
                  <a:lnTo>
                    <a:pt x="316382" y="21005"/>
                  </a:lnTo>
                  <a:lnTo>
                    <a:pt x="316382" y="53403"/>
                  </a:lnTo>
                  <a:lnTo>
                    <a:pt x="315074" y="54724"/>
                  </a:lnTo>
                  <a:lnTo>
                    <a:pt x="314706" y="54902"/>
                  </a:lnTo>
                  <a:lnTo>
                    <a:pt x="309321" y="55346"/>
                  </a:lnTo>
                  <a:lnTo>
                    <a:pt x="298983" y="55486"/>
                  </a:lnTo>
                  <a:lnTo>
                    <a:pt x="288645" y="55346"/>
                  </a:lnTo>
                  <a:lnTo>
                    <a:pt x="283260" y="54902"/>
                  </a:lnTo>
                  <a:lnTo>
                    <a:pt x="282867" y="54711"/>
                  </a:lnTo>
                  <a:lnTo>
                    <a:pt x="281597" y="53403"/>
                  </a:lnTo>
                  <a:lnTo>
                    <a:pt x="281597" y="21005"/>
                  </a:lnTo>
                  <a:lnTo>
                    <a:pt x="282829" y="19761"/>
                  </a:lnTo>
                  <a:lnTo>
                    <a:pt x="315125" y="19761"/>
                  </a:lnTo>
                  <a:lnTo>
                    <a:pt x="316382" y="21005"/>
                  </a:lnTo>
                  <a:lnTo>
                    <a:pt x="316382" y="736"/>
                  </a:lnTo>
                  <a:lnTo>
                    <a:pt x="263029" y="736"/>
                  </a:lnTo>
                  <a:lnTo>
                    <a:pt x="263029" y="37566"/>
                  </a:lnTo>
                  <a:lnTo>
                    <a:pt x="262902" y="44183"/>
                  </a:lnTo>
                  <a:lnTo>
                    <a:pt x="262572" y="49987"/>
                  </a:lnTo>
                  <a:lnTo>
                    <a:pt x="262458" y="53022"/>
                  </a:lnTo>
                  <a:lnTo>
                    <a:pt x="261518" y="54305"/>
                  </a:lnTo>
                  <a:lnTo>
                    <a:pt x="260235" y="55232"/>
                  </a:lnTo>
                  <a:lnTo>
                    <a:pt x="258711" y="55232"/>
                  </a:lnTo>
                  <a:lnTo>
                    <a:pt x="257200" y="55359"/>
                  </a:lnTo>
                  <a:lnTo>
                    <a:pt x="251383" y="55676"/>
                  </a:lnTo>
                  <a:lnTo>
                    <a:pt x="244271" y="55816"/>
                  </a:lnTo>
                  <a:lnTo>
                    <a:pt x="237172" y="55714"/>
                  </a:lnTo>
                  <a:lnTo>
                    <a:pt x="226936" y="21005"/>
                  </a:lnTo>
                  <a:lnTo>
                    <a:pt x="228168" y="19761"/>
                  </a:lnTo>
                  <a:lnTo>
                    <a:pt x="260477" y="19761"/>
                  </a:lnTo>
                  <a:lnTo>
                    <a:pt x="261937" y="21018"/>
                  </a:lnTo>
                  <a:lnTo>
                    <a:pt x="262343" y="22440"/>
                  </a:lnTo>
                  <a:lnTo>
                    <a:pt x="262559" y="24295"/>
                  </a:lnTo>
                  <a:lnTo>
                    <a:pt x="262940" y="29997"/>
                  </a:lnTo>
                  <a:lnTo>
                    <a:pt x="263029" y="37566"/>
                  </a:lnTo>
                  <a:lnTo>
                    <a:pt x="263029" y="736"/>
                  </a:lnTo>
                  <a:lnTo>
                    <a:pt x="223202" y="736"/>
                  </a:lnTo>
                  <a:lnTo>
                    <a:pt x="216293" y="1447"/>
                  </a:lnTo>
                  <a:lnTo>
                    <a:pt x="207225" y="44183"/>
                  </a:lnTo>
                  <a:lnTo>
                    <a:pt x="207289" y="49491"/>
                  </a:lnTo>
                  <a:lnTo>
                    <a:pt x="237591" y="74574"/>
                  </a:lnTo>
                  <a:lnTo>
                    <a:pt x="250228" y="74117"/>
                  </a:lnTo>
                  <a:lnTo>
                    <a:pt x="260883" y="74764"/>
                  </a:lnTo>
                  <a:lnTo>
                    <a:pt x="261251" y="74980"/>
                  </a:lnTo>
                  <a:lnTo>
                    <a:pt x="262547" y="77012"/>
                  </a:lnTo>
                  <a:lnTo>
                    <a:pt x="262648" y="90639"/>
                  </a:lnTo>
                  <a:lnTo>
                    <a:pt x="264502" y="93675"/>
                  </a:lnTo>
                  <a:lnTo>
                    <a:pt x="278993" y="92964"/>
                  </a:lnTo>
                  <a:lnTo>
                    <a:pt x="280543" y="91503"/>
                  </a:lnTo>
                  <a:lnTo>
                    <a:pt x="280708" y="90639"/>
                  </a:lnTo>
                  <a:lnTo>
                    <a:pt x="281482" y="89496"/>
                  </a:lnTo>
                  <a:lnTo>
                    <a:pt x="282206" y="84886"/>
                  </a:lnTo>
                  <a:lnTo>
                    <a:pt x="281152" y="79705"/>
                  </a:lnTo>
                  <a:lnTo>
                    <a:pt x="281597" y="75590"/>
                  </a:lnTo>
                  <a:lnTo>
                    <a:pt x="282321" y="74409"/>
                  </a:lnTo>
                  <a:lnTo>
                    <a:pt x="283248" y="74447"/>
                  </a:lnTo>
                  <a:lnTo>
                    <a:pt x="283540" y="74409"/>
                  </a:lnTo>
                  <a:lnTo>
                    <a:pt x="284454" y="74307"/>
                  </a:lnTo>
                  <a:lnTo>
                    <a:pt x="314477" y="74307"/>
                  </a:lnTo>
                  <a:lnTo>
                    <a:pt x="315150" y="74117"/>
                  </a:lnTo>
                  <a:lnTo>
                    <a:pt x="328498" y="70485"/>
                  </a:lnTo>
                  <a:lnTo>
                    <a:pt x="335419" y="59055"/>
                  </a:lnTo>
                  <a:lnTo>
                    <a:pt x="335622" y="55816"/>
                  </a:lnTo>
                  <a:lnTo>
                    <a:pt x="335648" y="55486"/>
                  </a:lnTo>
                  <a:lnTo>
                    <a:pt x="336016" y="49491"/>
                  </a:lnTo>
                  <a:lnTo>
                    <a:pt x="336105" y="44183"/>
                  </a:lnTo>
                  <a:close/>
                </a:path>
                <a:path w="794384" h="94615">
                  <a:moveTo>
                    <a:pt x="439801" y="19761"/>
                  </a:moveTo>
                  <a:lnTo>
                    <a:pt x="425208" y="812"/>
                  </a:lnTo>
                  <a:lnTo>
                    <a:pt x="420725" y="876"/>
                  </a:lnTo>
                  <a:lnTo>
                    <a:pt x="420725" y="21005"/>
                  </a:lnTo>
                  <a:lnTo>
                    <a:pt x="420725" y="53263"/>
                  </a:lnTo>
                  <a:lnTo>
                    <a:pt x="419239" y="55054"/>
                  </a:lnTo>
                  <a:lnTo>
                    <a:pt x="417537" y="55168"/>
                  </a:lnTo>
                  <a:lnTo>
                    <a:pt x="415378" y="55372"/>
                  </a:lnTo>
                  <a:lnTo>
                    <a:pt x="405574" y="55918"/>
                  </a:lnTo>
                  <a:lnTo>
                    <a:pt x="393839" y="56083"/>
                  </a:lnTo>
                  <a:lnTo>
                    <a:pt x="382092" y="55892"/>
                  </a:lnTo>
                  <a:lnTo>
                    <a:pt x="366547" y="42621"/>
                  </a:lnTo>
                  <a:lnTo>
                    <a:pt x="366674" y="34861"/>
                  </a:lnTo>
                  <a:lnTo>
                    <a:pt x="367118" y="27101"/>
                  </a:lnTo>
                  <a:lnTo>
                    <a:pt x="367728" y="19761"/>
                  </a:lnTo>
                  <a:lnTo>
                    <a:pt x="419493" y="19761"/>
                  </a:lnTo>
                  <a:lnTo>
                    <a:pt x="420725" y="21005"/>
                  </a:lnTo>
                  <a:lnTo>
                    <a:pt x="420725" y="876"/>
                  </a:lnTo>
                  <a:lnTo>
                    <a:pt x="410210" y="1003"/>
                  </a:lnTo>
                  <a:lnTo>
                    <a:pt x="379679" y="254"/>
                  </a:lnTo>
                  <a:lnTo>
                    <a:pt x="364794" y="698"/>
                  </a:lnTo>
                  <a:lnTo>
                    <a:pt x="355650" y="1384"/>
                  </a:lnTo>
                  <a:lnTo>
                    <a:pt x="349796" y="7467"/>
                  </a:lnTo>
                  <a:lnTo>
                    <a:pt x="348056" y="16256"/>
                  </a:lnTo>
                  <a:lnTo>
                    <a:pt x="348132" y="34861"/>
                  </a:lnTo>
                  <a:lnTo>
                    <a:pt x="347649" y="51816"/>
                  </a:lnTo>
                  <a:lnTo>
                    <a:pt x="348018" y="90347"/>
                  </a:lnTo>
                  <a:lnTo>
                    <a:pt x="364858" y="93649"/>
                  </a:lnTo>
                  <a:lnTo>
                    <a:pt x="366890" y="90474"/>
                  </a:lnTo>
                  <a:lnTo>
                    <a:pt x="366890" y="76149"/>
                  </a:lnTo>
                  <a:lnTo>
                    <a:pt x="367995" y="75158"/>
                  </a:lnTo>
                  <a:lnTo>
                    <a:pt x="367728" y="74358"/>
                  </a:lnTo>
                  <a:lnTo>
                    <a:pt x="419493" y="74358"/>
                  </a:lnTo>
                  <a:lnTo>
                    <a:pt x="420725" y="75590"/>
                  </a:lnTo>
                  <a:lnTo>
                    <a:pt x="420725" y="90474"/>
                  </a:lnTo>
                  <a:lnTo>
                    <a:pt x="423519" y="93459"/>
                  </a:lnTo>
                  <a:lnTo>
                    <a:pt x="438518" y="93700"/>
                  </a:lnTo>
                  <a:lnTo>
                    <a:pt x="439597" y="90474"/>
                  </a:lnTo>
                  <a:lnTo>
                    <a:pt x="439674" y="74358"/>
                  </a:lnTo>
                  <a:lnTo>
                    <a:pt x="439724" y="56083"/>
                  </a:lnTo>
                  <a:lnTo>
                    <a:pt x="439801" y="19761"/>
                  </a:lnTo>
                  <a:close/>
                </a:path>
                <a:path w="794384" h="94615">
                  <a:moveTo>
                    <a:pt x="580580" y="4686"/>
                  </a:moveTo>
                  <a:lnTo>
                    <a:pt x="580364" y="2540"/>
                  </a:lnTo>
                  <a:lnTo>
                    <a:pt x="577900" y="114"/>
                  </a:lnTo>
                  <a:lnTo>
                    <a:pt x="562597" y="114"/>
                  </a:lnTo>
                  <a:lnTo>
                    <a:pt x="559892" y="2019"/>
                  </a:lnTo>
                  <a:lnTo>
                    <a:pt x="518883" y="49542"/>
                  </a:lnTo>
                  <a:lnTo>
                    <a:pt x="515645" y="51981"/>
                  </a:lnTo>
                  <a:lnTo>
                    <a:pt x="470827" y="736"/>
                  </a:lnTo>
                  <a:lnTo>
                    <a:pt x="453440" y="736"/>
                  </a:lnTo>
                  <a:lnTo>
                    <a:pt x="452196" y="1981"/>
                  </a:lnTo>
                  <a:lnTo>
                    <a:pt x="452196" y="90474"/>
                  </a:lnTo>
                  <a:lnTo>
                    <a:pt x="454660" y="93802"/>
                  </a:lnTo>
                  <a:lnTo>
                    <a:pt x="471258" y="93573"/>
                  </a:lnTo>
                  <a:lnTo>
                    <a:pt x="471258" y="31343"/>
                  </a:lnTo>
                  <a:lnTo>
                    <a:pt x="480631" y="40868"/>
                  </a:lnTo>
                  <a:lnTo>
                    <a:pt x="507860" y="72974"/>
                  </a:lnTo>
                  <a:lnTo>
                    <a:pt x="515581" y="80149"/>
                  </a:lnTo>
                  <a:lnTo>
                    <a:pt x="516712" y="80276"/>
                  </a:lnTo>
                  <a:lnTo>
                    <a:pt x="518160" y="79781"/>
                  </a:lnTo>
                  <a:lnTo>
                    <a:pt x="519049" y="79057"/>
                  </a:lnTo>
                  <a:lnTo>
                    <a:pt x="559866" y="31750"/>
                  </a:lnTo>
                  <a:lnTo>
                    <a:pt x="561517" y="32588"/>
                  </a:lnTo>
                  <a:lnTo>
                    <a:pt x="561517" y="90474"/>
                  </a:lnTo>
                  <a:lnTo>
                    <a:pt x="565327" y="93649"/>
                  </a:lnTo>
                  <a:lnTo>
                    <a:pt x="579069" y="94386"/>
                  </a:lnTo>
                  <a:lnTo>
                    <a:pt x="580390" y="88646"/>
                  </a:lnTo>
                  <a:lnTo>
                    <a:pt x="580580" y="4686"/>
                  </a:lnTo>
                  <a:close/>
                </a:path>
                <a:path w="794384" h="94615">
                  <a:moveTo>
                    <a:pt x="672503" y="74764"/>
                  </a:moveTo>
                  <a:lnTo>
                    <a:pt x="671258" y="73520"/>
                  </a:lnTo>
                  <a:lnTo>
                    <a:pt x="611314" y="73520"/>
                  </a:lnTo>
                  <a:lnTo>
                    <a:pt x="608736" y="71640"/>
                  </a:lnTo>
                  <a:lnTo>
                    <a:pt x="608736" y="57391"/>
                  </a:lnTo>
                  <a:lnTo>
                    <a:pt x="609968" y="56159"/>
                  </a:lnTo>
                  <a:lnTo>
                    <a:pt x="669836" y="56159"/>
                  </a:lnTo>
                  <a:lnTo>
                    <a:pt x="671868" y="54876"/>
                  </a:lnTo>
                  <a:lnTo>
                    <a:pt x="672084" y="54495"/>
                  </a:lnTo>
                  <a:lnTo>
                    <a:pt x="671677" y="37134"/>
                  </a:lnTo>
                  <a:lnTo>
                    <a:pt x="611314" y="37134"/>
                  </a:lnTo>
                  <a:lnTo>
                    <a:pt x="608736" y="35255"/>
                  </a:lnTo>
                  <a:lnTo>
                    <a:pt x="608736" y="21005"/>
                  </a:lnTo>
                  <a:lnTo>
                    <a:pt x="609968" y="19761"/>
                  </a:lnTo>
                  <a:lnTo>
                    <a:pt x="669836" y="19761"/>
                  </a:lnTo>
                  <a:lnTo>
                    <a:pt x="671868" y="18478"/>
                  </a:lnTo>
                  <a:lnTo>
                    <a:pt x="672084" y="18110"/>
                  </a:lnTo>
                  <a:lnTo>
                    <a:pt x="671677" y="736"/>
                  </a:lnTo>
                  <a:lnTo>
                    <a:pt x="598233" y="736"/>
                  </a:lnTo>
                  <a:lnTo>
                    <a:pt x="589648" y="10655"/>
                  </a:lnTo>
                  <a:lnTo>
                    <a:pt x="590016" y="30797"/>
                  </a:lnTo>
                  <a:lnTo>
                    <a:pt x="589076" y="61074"/>
                  </a:lnTo>
                  <a:lnTo>
                    <a:pt x="623011" y="93218"/>
                  </a:lnTo>
                  <a:lnTo>
                    <a:pt x="638175" y="93472"/>
                  </a:lnTo>
                  <a:lnTo>
                    <a:pt x="653326" y="93268"/>
                  </a:lnTo>
                  <a:lnTo>
                    <a:pt x="666318" y="92583"/>
                  </a:lnTo>
                  <a:lnTo>
                    <a:pt x="670915" y="92176"/>
                  </a:lnTo>
                  <a:lnTo>
                    <a:pt x="672503" y="90474"/>
                  </a:lnTo>
                  <a:lnTo>
                    <a:pt x="672503" y="74764"/>
                  </a:lnTo>
                  <a:close/>
                </a:path>
                <a:path w="794384" h="94615">
                  <a:moveTo>
                    <a:pt x="794334" y="91135"/>
                  </a:moveTo>
                  <a:lnTo>
                    <a:pt x="790917" y="79540"/>
                  </a:lnTo>
                  <a:lnTo>
                    <a:pt x="791654" y="74879"/>
                  </a:lnTo>
                  <a:lnTo>
                    <a:pt x="791070" y="74320"/>
                  </a:lnTo>
                  <a:lnTo>
                    <a:pt x="790384" y="73660"/>
                  </a:lnTo>
                  <a:lnTo>
                    <a:pt x="783691" y="72491"/>
                  </a:lnTo>
                  <a:lnTo>
                    <a:pt x="782751" y="71234"/>
                  </a:lnTo>
                  <a:lnTo>
                    <a:pt x="782726" y="69684"/>
                  </a:lnTo>
                  <a:lnTo>
                    <a:pt x="782612" y="68186"/>
                  </a:lnTo>
                  <a:lnTo>
                    <a:pt x="782459" y="55029"/>
                  </a:lnTo>
                  <a:lnTo>
                    <a:pt x="783069" y="40919"/>
                  </a:lnTo>
                  <a:lnTo>
                    <a:pt x="783450" y="27000"/>
                  </a:lnTo>
                  <a:lnTo>
                    <a:pt x="782967" y="19761"/>
                  </a:lnTo>
                  <a:lnTo>
                    <a:pt x="782599" y="14439"/>
                  </a:lnTo>
                  <a:lnTo>
                    <a:pt x="781672" y="8521"/>
                  </a:lnTo>
                  <a:lnTo>
                    <a:pt x="774166" y="1447"/>
                  </a:lnTo>
                  <a:lnTo>
                    <a:pt x="771690" y="1155"/>
                  </a:lnTo>
                  <a:lnTo>
                    <a:pt x="768172" y="723"/>
                  </a:lnTo>
                  <a:lnTo>
                    <a:pt x="763600" y="863"/>
                  </a:lnTo>
                  <a:lnTo>
                    <a:pt x="763600" y="21005"/>
                  </a:lnTo>
                  <a:lnTo>
                    <a:pt x="763600" y="71450"/>
                  </a:lnTo>
                  <a:lnTo>
                    <a:pt x="762114" y="73253"/>
                  </a:lnTo>
                  <a:lnTo>
                    <a:pt x="760412" y="73367"/>
                  </a:lnTo>
                  <a:lnTo>
                    <a:pt x="758253" y="73558"/>
                  </a:lnTo>
                  <a:lnTo>
                    <a:pt x="748690" y="74104"/>
                  </a:lnTo>
                  <a:lnTo>
                    <a:pt x="736612" y="74320"/>
                  </a:lnTo>
                  <a:lnTo>
                    <a:pt x="724585" y="74155"/>
                  </a:lnTo>
                  <a:lnTo>
                    <a:pt x="715137" y="73533"/>
                  </a:lnTo>
                  <a:lnTo>
                    <a:pt x="713270" y="73329"/>
                  </a:lnTo>
                  <a:lnTo>
                    <a:pt x="711860" y="72923"/>
                  </a:lnTo>
                  <a:lnTo>
                    <a:pt x="710603" y="71450"/>
                  </a:lnTo>
                  <a:lnTo>
                    <a:pt x="710603" y="21005"/>
                  </a:lnTo>
                  <a:lnTo>
                    <a:pt x="711847" y="19761"/>
                  </a:lnTo>
                  <a:lnTo>
                    <a:pt x="762368" y="19761"/>
                  </a:lnTo>
                  <a:lnTo>
                    <a:pt x="763600" y="21005"/>
                  </a:lnTo>
                  <a:lnTo>
                    <a:pt x="763600" y="863"/>
                  </a:lnTo>
                  <a:lnTo>
                    <a:pt x="752906" y="1155"/>
                  </a:lnTo>
                  <a:lnTo>
                    <a:pt x="721017" y="0"/>
                  </a:lnTo>
                  <a:lnTo>
                    <a:pt x="706031" y="723"/>
                  </a:lnTo>
                  <a:lnTo>
                    <a:pt x="699630" y="1498"/>
                  </a:lnTo>
                  <a:lnTo>
                    <a:pt x="692315" y="8813"/>
                  </a:lnTo>
                  <a:lnTo>
                    <a:pt x="691527" y="15201"/>
                  </a:lnTo>
                  <a:lnTo>
                    <a:pt x="690956" y="28409"/>
                  </a:lnTo>
                  <a:lnTo>
                    <a:pt x="692099" y="56502"/>
                  </a:lnTo>
                  <a:lnTo>
                    <a:pt x="691476" y="69684"/>
                  </a:lnTo>
                  <a:lnTo>
                    <a:pt x="691362" y="70573"/>
                  </a:lnTo>
                  <a:lnTo>
                    <a:pt x="691108" y="71983"/>
                  </a:lnTo>
                  <a:lnTo>
                    <a:pt x="690511" y="72491"/>
                  </a:lnTo>
                  <a:lnTo>
                    <a:pt x="683818" y="73660"/>
                  </a:lnTo>
                  <a:lnTo>
                    <a:pt x="682561" y="74879"/>
                  </a:lnTo>
                  <a:lnTo>
                    <a:pt x="683475" y="80733"/>
                  </a:lnTo>
                  <a:lnTo>
                    <a:pt x="678815" y="93078"/>
                  </a:lnTo>
                  <a:lnTo>
                    <a:pt x="687781" y="92583"/>
                  </a:lnTo>
                  <a:lnTo>
                    <a:pt x="788682" y="92354"/>
                  </a:lnTo>
                  <a:lnTo>
                    <a:pt x="794334" y="91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1508" y="568803"/>
              <a:ext cx="184215" cy="1838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21857" y="851624"/>
              <a:ext cx="180189" cy="9487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626204" y="310412"/>
              <a:ext cx="1021080" cy="635635"/>
            </a:xfrm>
            <a:custGeom>
              <a:avLst/>
              <a:gdLst/>
              <a:ahLst/>
              <a:cxnLst/>
              <a:rect l="l" t="t" r="r" b="b"/>
              <a:pathLst>
                <a:path w="1021079" h="635635">
                  <a:moveTo>
                    <a:pt x="70459" y="620141"/>
                  </a:moveTo>
                  <a:lnTo>
                    <a:pt x="17106" y="620141"/>
                  </a:lnTo>
                  <a:lnTo>
                    <a:pt x="17106" y="596011"/>
                  </a:lnTo>
                  <a:lnTo>
                    <a:pt x="62407" y="596011"/>
                  </a:lnTo>
                  <a:lnTo>
                    <a:pt x="62407" y="580771"/>
                  </a:lnTo>
                  <a:lnTo>
                    <a:pt x="17106" y="580771"/>
                  </a:lnTo>
                  <a:lnTo>
                    <a:pt x="17106" y="557911"/>
                  </a:lnTo>
                  <a:lnTo>
                    <a:pt x="68453" y="557911"/>
                  </a:lnTo>
                  <a:lnTo>
                    <a:pt x="68453" y="542671"/>
                  </a:lnTo>
                  <a:lnTo>
                    <a:pt x="0" y="542671"/>
                  </a:lnTo>
                  <a:lnTo>
                    <a:pt x="0" y="557911"/>
                  </a:lnTo>
                  <a:lnTo>
                    <a:pt x="0" y="580771"/>
                  </a:lnTo>
                  <a:lnTo>
                    <a:pt x="0" y="596011"/>
                  </a:lnTo>
                  <a:lnTo>
                    <a:pt x="0" y="620141"/>
                  </a:lnTo>
                  <a:lnTo>
                    <a:pt x="0" y="635381"/>
                  </a:lnTo>
                  <a:lnTo>
                    <a:pt x="70459" y="635381"/>
                  </a:lnTo>
                  <a:lnTo>
                    <a:pt x="70459" y="620141"/>
                  </a:lnTo>
                  <a:close/>
                </a:path>
                <a:path w="1021079" h="635635">
                  <a:moveTo>
                    <a:pt x="190258" y="542671"/>
                  </a:moveTo>
                  <a:lnTo>
                    <a:pt x="174155" y="542671"/>
                  </a:lnTo>
                  <a:lnTo>
                    <a:pt x="138925" y="601941"/>
                  </a:lnTo>
                  <a:lnTo>
                    <a:pt x="103174" y="542671"/>
                  </a:lnTo>
                  <a:lnTo>
                    <a:pt x="88582" y="542671"/>
                  </a:lnTo>
                  <a:lnTo>
                    <a:pt x="88582" y="635088"/>
                  </a:lnTo>
                  <a:lnTo>
                    <a:pt x="105689" y="635088"/>
                  </a:lnTo>
                  <a:lnTo>
                    <a:pt x="105689" y="577837"/>
                  </a:lnTo>
                  <a:lnTo>
                    <a:pt x="134048" y="623874"/>
                  </a:lnTo>
                  <a:lnTo>
                    <a:pt x="137401" y="623849"/>
                  </a:lnTo>
                  <a:lnTo>
                    <a:pt x="142506" y="625348"/>
                  </a:lnTo>
                  <a:lnTo>
                    <a:pt x="144843" y="622427"/>
                  </a:lnTo>
                  <a:lnTo>
                    <a:pt x="173139" y="575830"/>
                  </a:lnTo>
                  <a:lnTo>
                    <a:pt x="173139" y="635088"/>
                  </a:lnTo>
                  <a:lnTo>
                    <a:pt x="190258" y="635088"/>
                  </a:lnTo>
                  <a:lnTo>
                    <a:pt x="190258" y="542671"/>
                  </a:lnTo>
                  <a:close/>
                </a:path>
                <a:path w="1021079" h="635635">
                  <a:moveTo>
                    <a:pt x="284873" y="620141"/>
                  </a:moveTo>
                  <a:lnTo>
                    <a:pt x="231533" y="620141"/>
                  </a:lnTo>
                  <a:lnTo>
                    <a:pt x="231533" y="596011"/>
                  </a:lnTo>
                  <a:lnTo>
                    <a:pt x="277837" y="596011"/>
                  </a:lnTo>
                  <a:lnTo>
                    <a:pt x="277837" y="580771"/>
                  </a:lnTo>
                  <a:lnTo>
                    <a:pt x="231533" y="580771"/>
                  </a:lnTo>
                  <a:lnTo>
                    <a:pt x="231533" y="557911"/>
                  </a:lnTo>
                  <a:lnTo>
                    <a:pt x="282867" y="557911"/>
                  </a:lnTo>
                  <a:lnTo>
                    <a:pt x="282867" y="542671"/>
                  </a:lnTo>
                  <a:lnTo>
                    <a:pt x="214414" y="542671"/>
                  </a:lnTo>
                  <a:lnTo>
                    <a:pt x="214414" y="557911"/>
                  </a:lnTo>
                  <a:lnTo>
                    <a:pt x="214414" y="580771"/>
                  </a:lnTo>
                  <a:lnTo>
                    <a:pt x="214414" y="596011"/>
                  </a:lnTo>
                  <a:lnTo>
                    <a:pt x="214414" y="620141"/>
                  </a:lnTo>
                  <a:lnTo>
                    <a:pt x="214414" y="635381"/>
                  </a:lnTo>
                  <a:lnTo>
                    <a:pt x="284873" y="635381"/>
                  </a:lnTo>
                  <a:lnTo>
                    <a:pt x="284873" y="620141"/>
                  </a:lnTo>
                  <a:close/>
                </a:path>
                <a:path w="1021079" h="635635">
                  <a:moveTo>
                    <a:pt x="385546" y="542671"/>
                  </a:moveTo>
                  <a:lnTo>
                    <a:pt x="367423" y="542671"/>
                  </a:lnTo>
                  <a:lnTo>
                    <a:pt x="367423" y="579843"/>
                  </a:lnTo>
                  <a:lnTo>
                    <a:pt x="321119" y="580847"/>
                  </a:lnTo>
                  <a:lnTo>
                    <a:pt x="321119" y="542671"/>
                  </a:lnTo>
                  <a:lnTo>
                    <a:pt x="302996" y="542671"/>
                  </a:lnTo>
                  <a:lnTo>
                    <a:pt x="302996" y="635088"/>
                  </a:lnTo>
                  <a:lnTo>
                    <a:pt x="321119" y="635088"/>
                  </a:lnTo>
                  <a:lnTo>
                    <a:pt x="321119" y="595909"/>
                  </a:lnTo>
                  <a:lnTo>
                    <a:pt x="367423" y="595909"/>
                  </a:lnTo>
                  <a:lnTo>
                    <a:pt x="367423" y="635088"/>
                  </a:lnTo>
                  <a:lnTo>
                    <a:pt x="385546" y="635088"/>
                  </a:lnTo>
                  <a:lnTo>
                    <a:pt x="385546" y="542671"/>
                  </a:lnTo>
                  <a:close/>
                </a:path>
                <a:path w="1021079" h="635635">
                  <a:moveTo>
                    <a:pt x="478155" y="542671"/>
                  </a:moveTo>
                  <a:lnTo>
                    <a:pt x="399643" y="542671"/>
                  </a:lnTo>
                  <a:lnTo>
                    <a:pt x="399643" y="557911"/>
                  </a:lnTo>
                  <a:lnTo>
                    <a:pt x="429844" y="557911"/>
                  </a:lnTo>
                  <a:lnTo>
                    <a:pt x="429844" y="635381"/>
                  </a:lnTo>
                  <a:lnTo>
                    <a:pt x="447967" y="635381"/>
                  </a:lnTo>
                  <a:lnTo>
                    <a:pt x="447967" y="557911"/>
                  </a:lnTo>
                  <a:lnTo>
                    <a:pt x="478155" y="557911"/>
                  </a:lnTo>
                  <a:lnTo>
                    <a:pt x="478155" y="542671"/>
                  </a:lnTo>
                  <a:close/>
                </a:path>
                <a:path w="1021079" h="635635">
                  <a:moveTo>
                    <a:pt x="1020673" y="6883"/>
                  </a:moveTo>
                  <a:lnTo>
                    <a:pt x="1016838" y="0"/>
                  </a:lnTo>
                  <a:lnTo>
                    <a:pt x="999248" y="0"/>
                  </a:lnTo>
                  <a:lnTo>
                    <a:pt x="995387" y="6883"/>
                  </a:lnTo>
                  <a:lnTo>
                    <a:pt x="995387" y="140487"/>
                  </a:lnTo>
                  <a:lnTo>
                    <a:pt x="999248" y="147358"/>
                  </a:lnTo>
                  <a:lnTo>
                    <a:pt x="1016838" y="147358"/>
                  </a:lnTo>
                  <a:lnTo>
                    <a:pt x="1020673" y="140487"/>
                  </a:lnTo>
                  <a:lnTo>
                    <a:pt x="1020673" y="133400"/>
                  </a:lnTo>
                  <a:lnTo>
                    <a:pt x="1020673" y="6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02558" y="310406"/>
              <a:ext cx="131369" cy="1445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2179" y="310406"/>
              <a:ext cx="131381" cy="1445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34529" y="313234"/>
              <a:ext cx="176514" cy="1445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47677" y="313235"/>
              <a:ext cx="149387" cy="1417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78902" y="310408"/>
              <a:ext cx="187037" cy="14756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957230" y="273142"/>
              <a:ext cx="353060" cy="184150"/>
            </a:xfrm>
            <a:custGeom>
              <a:avLst/>
              <a:gdLst/>
              <a:ahLst/>
              <a:cxnLst/>
              <a:rect l="l" t="t" r="r" b="b"/>
              <a:pathLst>
                <a:path w="353059" h="184150">
                  <a:moveTo>
                    <a:pt x="304365" y="140100"/>
                  </a:moveTo>
                  <a:lnTo>
                    <a:pt x="238771" y="140100"/>
                  </a:lnTo>
                  <a:lnTo>
                    <a:pt x="252465" y="152171"/>
                  </a:lnTo>
                  <a:lnTo>
                    <a:pt x="262297" y="163035"/>
                  </a:lnTo>
                  <a:lnTo>
                    <a:pt x="268249" y="170922"/>
                  </a:lnTo>
                  <a:lnTo>
                    <a:pt x="270393" y="174213"/>
                  </a:lnTo>
                  <a:lnTo>
                    <a:pt x="275794" y="183636"/>
                  </a:lnTo>
                  <a:lnTo>
                    <a:pt x="280875" y="183683"/>
                  </a:lnTo>
                  <a:lnTo>
                    <a:pt x="286554" y="174213"/>
                  </a:lnTo>
                  <a:lnTo>
                    <a:pt x="304365" y="140100"/>
                  </a:lnTo>
                  <a:close/>
                </a:path>
                <a:path w="353059" h="184150">
                  <a:moveTo>
                    <a:pt x="349769" y="0"/>
                  </a:moveTo>
                  <a:lnTo>
                    <a:pt x="303939" y="7094"/>
                  </a:lnTo>
                  <a:lnTo>
                    <a:pt x="265521" y="16706"/>
                  </a:lnTo>
                  <a:lnTo>
                    <a:pt x="214117" y="32432"/>
                  </a:lnTo>
                  <a:lnTo>
                    <a:pt x="146043" y="59845"/>
                  </a:lnTo>
                  <a:lnTo>
                    <a:pt x="93460" y="88106"/>
                  </a:lnTo>
                  <a:lnTo>
                    <a:pt x="58967" y="110682"/>
                  </a:lnTo>
                  <a:lnTo>
                    <a:pt x="45676" y="120657"/>
                  </a:lnTo>
                  <a:lnTo>
                    <a:pt x="33275" y="131211"/>
                  </a:lnTo>
                  <a:lnTo>
                    <a:pt x="22297" y="141598"/>
                  </a:lnTo>
                  <a:lnTo>
                    <a:pt x="12803" y="151868"/>
                  </a:lnTo>
                  <a:lnTo>
                    <a:pt x="4832" y="161986"/>
                  </a:lnTo>
                  <a:lnTo>
                    <a:pt x="0" y="168777"/>
                  </a:lnTo>
                  <a:lnTo>
                    <a:pt x="1129" y="172699"/>
                  </a:lnTo>
                  <a:lnTo>
                    <a:pt x="43067" y="180868"/>
                  </a:lnTo>
                  <a:lnTo>
                    <a:pt x="87290" y="182808"/>
                  </a:lnTo>
                  <a:lnTo>
                    <a:pt x="100936" y="182610"/>
                  </a:lnTo>
                  <a:lnTo>
                    <a:pt x="145329" y="178921"/>
                  </a:lnTo>
                  <a:lnTo>
                    <a:pt x="198594" y="163872"/>
                  </a:lnTo>
                  <a:lnTo>
                    <a:pt x="78068" y="163872"/>
                  </a:lnTo>
                  <a:lnTo>
                    <a:pt x="51110" y="162564"/>
                  </a:lnTo>
                  <a:lnTo>
                    <a:pt x="30279" y="160519"/>
                  </a:lnTo>
                  <a:lnTo>
                    <a:pt x="36148" y="154364"/>
                  </a:lnTo>
                  <a:lnTo>
                    <a:pt x="42636" y="148132"/>
                  </a:lnTo>
                  <a:lnTo>
                    <a:pt x="49732" y="141832"/>
                  </a:lnTo>
                  <a:lnTo>
                    <a:pt x="57424" y="135474"/>
                  </a:lnTo>
                  <a:lnTo>
                    <a:pt x="60098" y="133664"/>
                  </a:lnTo>
                  <a:lnTo>
                    <a:pt x="63037" y="132357"/>
                  </a:lnTo>
                  <a:lnTo>
                    <a:pt x="69307" y="128826"/>
                  </a:lnTo>
                  <a:lnTo>
                    <a:pt x="72661" y="126655"/>
                  </a:lnTo>
                  <a:lnTo>
                    <a:pt x="78884" y="123899"/>
                  </a:lnTo>
                  <a:lnTo>
                    <a:pt x="81629" y="123165"/>
                  </a:lnTo>
                  <a:lnTo>
                    <a:pt x="88378" y="120657"/>
                  </a:lnTo>
                  <a:lnTo>
                    <a:pt x="92412" y="118983"/>
                  </a:lnTo>
                  <a:lnTo>
                    <a:pt x="98830" y="117220"/>
                  </a:lnTo>
                  <a:lnTo>
                    <a:pt x="101096" y="116942"/>
                  </a:lnTo>
                  <a:lnTo>
                    <a:pt x="108087" y="115339"/>
                  </a:lnTo>
                  <a:lnTo>
                    <a:pt x="112849" y="114186"/>
                  </a:lnTo>
                  <a:lnTo>
                    <a:pt x="119320" y="113269"/>
                  </a:lnTo>
                  <a:lnTo>
                    <a:pt x="120953" y="113263"/>
                  </a:lnTo>
                  <a:lnTo>
                    <a:pt x="133416" y="111885"/>
                  </a:lnTo>
                  <a:lnTo>
                    <a:pt x="139745" y="111696"/>
                  </a:lnTo>
                  <a:lnTo>
                    <a:pt x="319196" y="111696"/>
                  </a:lnTo>
                  <a:lnTo>
                    <a:pt x="319761" y="110590"/>
                  </a:lnTo>
                  <a:lnTo>
                    <a:pt x="339386" y="59701"/>
                  </a:lnTo>
                  <a:lnTo>
                    <a:pt x="348861" y="25296"/>
                  </a:lnTo>
                  <a:lnTo>
                    <a:pt x="351478" y="11499"/>
                  </a:lnTo>
                  <a:lnTo>
                    <a:pt x="352508" y="2862"/>
                  </a:lnTo>
                  <a:lnTo>
                    <a:pt x="349769" y="0"/>
                  </a:lnTo>
                  <a:close/>
                </a:path>
                <a:path w="353059" h="184150">
                  <a:moveTo>
                    <a:pt x="319196" y="111696"/>
                  </a:moveTo>
                  <a:lnTo>
                    <a:pt x="147612" y="111696"/>
                  </a:lnTo>
                  <a:lnTo>
                    <a:pt x="153492" y="111743"/>
                  </a:lnTo>
                  <a:lnTo>
                    <a:pt x="159804" y="112186"/>
                  </a:lnTo>
                  <a:lnTo>
                    <a:pt x="160389" y="112305"/>
                  </a:lnTo>
                  <a:lnTo>
                    <a:pt x="166955" y="112825"/>
                  </a:lnTo>
                  <a:lnTo>
                    <a:pt x="172758" y="113470"/>
                  </a:lnTo>
                  <a:lnTo>
                    <a:pt x="179720" y="114641"/>
                  </a:lnTo>
                  <a:lnTo>
                    <a:pt x="180980" y="115026"/>
                  </a:lnTo>
                  <a:lnTo>
                    <a:pt x="191337" y="117031"/>
                  </a:lnTo>
                  <a:lnTo>
                    <a:pt x="222350" y="129234"/>
                  </a:lnTo>
                  <a:lnTo>
                    <a:pt x="195763" y="145145"/>
                  </a:lnTo>
                  <a:lnTo>
                    <a:pt x="151088" y="159030"/>
                  </a:lnTo>
                  <a:lnTo>
                    <a:pt x="109275" y="163436"/>
                  </a:lnTo>
                  <a:lnTo>
                    <a:pt x="78068" y="163872"/>
                  </a:lnTo>
                  <a:lnTo>
                    <a:pt x="198594" y="163872"/>
                  </a:lnTo>
                  <a:lnTo>
                    <a:pt x="208796" y="159791"/>
                  </a:lnTo>
                  <a:lnTo>
                    <a:pt x="238771" y="140100"/>
                  </a:lnTo>
                  <a:lnTo>
                    <a:pt x="304365" y="140100"/>
                  </a:lnTo>
                  <a:lnTo>
                    <a:pt x="319196" y="111696"/>
                  </a:lnTo>
                  <a:close/>
                </a:path>
                <a:path w="353059" h="184150">
                  <a:moveTo>
                    <a:pt x="147612" y="111696"/>
                  </a:moveTo>
                  <a:lnTo>
                    <a:pt x="139745" y="111696"/>
                  </a:lnTo>
                  <a:lnTo>
                    <a:pt x="140703" y="111796"/>
                  </a:lnTo>
                  <a:lnTo>
                    <a:pt x="147612" y="111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71870" y="512653"/>
              <a:ext cx="327467" cy="794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720171" y="515783"/>
              <a:ext cx="63500" cy="73660"/>
            </a:xfrm>
            <a:custGeom>
              <a:avLst/>
              <a:gdLst/>
              <a:ahLst/>
              <a:cxnLst/>
              <a:rect l="l" t="t" r="r" b="b"/>
              <a:pathLst>
                <a:path w="63500" h="73659">
                  <a:moveTo>
                    <a:pt x="37253" y="0"/>
                  </a:moveTo>
                  <a:lnTo>
                    <a:pt x="0" y="0"/>
                  </a:lnTo>
                  <a:lnTo>
                    <a:pt x="0" y="73146"/>
                  </a:lnTo>
                  <a:lnTo>
                    <a:pt x="11309" y="73146"/>
                  </a:lnTo>
                  <a:lnTo>
                    <a:pt x="11309" y="53283"/>
                  </a:lnTo>
                  <a:lnTo>
                    <a:pt x="37253" y="53283"/>
                  </a:lnTo>
                  <a:lnTo>
                    <a:pt x="56930" y="43375"/>
                  </a:lnTo>
                  <a:lnTo>
                    <a:pt x="11309" y="43375"/>
                  </a:lnTo>
                  <a:lnTo>
                    <a:pt x="11309" y="9931"/>
                  </a:lnTo>
                  <a:lnTo>
                    <a:pt x="56931" y="9931"/>
                  </a:lnTo>
                  <a:lnTo>
                    <a:pt x="51899" y="5436"/>
                  </a:lnTo>
                  <a:lnTo>
                    <a:pt x="48770" y="3448"/>
                  </a:lnTo>
                  <a:lnTo>
                    <a:pt x="45120" y="2088"/>
                  </a:lnTo>
                  <a:lnTo>
                    <a:pt x="41346" y="721"/>
                  </a:lnTo>
                  <a:lnTo>
                    <a:pt x="37253" y="0"/>
                  </a:lnTo>
                  <a:close/>
                </a:path>
                <a:path w="63500" h="73659">
                  <a:moveTo>
                    <a:pt x="56931" y="9931"/>
                  </a:moveTo>
                  <a:lnTo>
                    <a:pt x="38762" y="9931"/>
                  </a:lnTo>
                  <a:lnTo>
                    <a:pt x="43387" y="11499"/>
                  </a:lnTo>
                  <a:lnTo>
                    <a:pt x="50077" y="17562"/>
                  </a:lnTo>
                  <a:lnTo>
                    <a:pt x="51680" y="21631"/>
                  </a:lnTo>
                  <a:lnTo>
                    <a:pt x="51680" y="31657"/>
                  </a:lnTo>
                  <a:lnTo>
                    <a:pt x="50077" y="35727"/>
                  </a:lnTo>
                  <a:lnTo>
                    <a:pt x="43387" y="41790"/>
                  </a:lnTo>
                  <a:lnTo>
                    <a:pt x="38762" y="43375"/>
                  </a:lnTo>
                  <a:lnTo>
                    <a:pt x="56930" y="43375"/>
                  </a:lnTo>
                  <a:lnTo>
                    <a:pt x="62990" y="30309"/>
                  </a:lnTo>
                  <a:lnTo>
                    <a:pt x="62990" y="22980"/>
                  </a:lnTo>
                  <a:lnTo>
                    <a:pt x="62239" y="19531"/>
                  </a:lnTo>
                  <a:lnTo>
                    <a:pt x="60837" y="16308"/>
                  </a:lnTo>
                  <a:lnTo>
                    <a:pt x="59323" y="13066"/>
                  </a:lnTo>
                  <a:lnTo>
                    <a:pt x="57282" y="10245"/>
                  </a:lnTo>
                  <a:lnTo>
                    <a:pt x="56931" y="9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50283" y="792697"/>
              <a:ext cx="180004" cy="16222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84746" y="792695"/>
              <a:ext cx="140106" cy="16232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73099" y="792697"/>
              <a:ext cx="145087" cy="16240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766518" y="792782"/>
              <a:ext cx="139130" cy="1624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53894" y="792697"/>
              <a:ext cx="164009" cy="16240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63782" y="792785"/>
              <a:ext cx="187285" cy="16222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24752" y="228750"/>
              <a:ext cx="785220" cy="43742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53223" y="433500"/>
              <a:ext cx="951865" cy="536575"/>
            </a:xfrm>
            <a:custGeom>
              <a:avLst/>
              <a:gdLst/>
              <a:ahLst/>
              <a:cxnLst/>
              <a:rect l="l" t="t" r="r" b="b"/>
              <a:pathLst>
                <a:path w="951864" h="536575">
                  <a:moveTo>
                    <a:pt x="535127" y="268173"/>
                  </a:moveTo>
                  <a:lnTo>
                    <a:pt x="530809" y="220027"/>
                  </a:lnTo>
                  <a:lnTo>
                    <a:pt x="518363" y="174688"/>
                  </a:lnTo>
                  <a:lnTo>
                    <a:pt x="498538" y="132930"/>
                  </a:lnTo>
                  <a:lnTo>
                    <a:pt x="472122" y="95491"/>
                  </a:lnTo>
                  <a:lnTo>
                    <a:pt x="461251" y="84607"/>
                  </a:lnTo>
                  <a:lnTo>
                    <a:pt x="461251" y="268173"/>
                  </a:lnTo>
                  <a:lnTo>
                    <a:pt x="455828" y="313867"/>
                  </a:lnTo>
                  <a:lnTo>
                    <a:pt x="440423" y="355676"/>
                  </a:lnTo>
                  <a:lnTo>
                    <a:pt x="416306" y="392341"/>
                  </a:lnTo>
                  <a:lnTo>
                    <a:pt x="384746" y="422579"/>
                  </a:lnTo>
                  <a:lnTo>
                    <a:pt x="347052" y="445122"/>
                  </a:lnTo>
                  <a:lnTo>
                    <a:pt x="304469" y="458711"/>
                  </a:lnTo>
                  <a:lnTo>
                    <a:pt x="304469" y="77647"/>
                  </a:lnTo>
                  <a:lnTo>
                    <a:pt x="347052" y="91224"/>
                  </a:lnTo>
                  <a:lnTo>
                    <a:pt x="384759" y="113779"/>
                  </a:lnTo>
                  <a:lnTo>
                    <a:pt x="416306" y="144030"/>
                  </a:lnTo>
                  <a:lnTo>
                    <a:pt x="440423" y="180682"/>
                  </a:lnTo>
                  <a:lnTo>
                    <a:pt x="455841" y="222504"/>
                  </a:lnTo>
                  <a:lnTo>
                    <a:pt x="461251" y="268173"/>
                  </a:lnTo>
                  <a:lnTo>
                    <a:pt x="461251" y="84607"/>
                  </a:lnTo>
                  <a:lnTo>
                    <a:pt x="402501" y="36664"/>
                  </a:lnTo>
                  <a:lnTo>
                    <a:pt x="360819" y="16802"/>
                  </a:lnTo>
                  <a:lnTo>
                    <a:pt x="315595" y="4330"/>
                  </a:lnTo>
                  <a:lnTo>
                    <a:pt x="267563" y="0"/>
                  </a:lnTo>
                  <a:lnTo>
                    <a:pt x="230632" y="3340"/>
                  </a:lnTo>
                  <a:lnTo>
                    <a:pt x="230632" y="77647"/>
                  </a:lnTo>
                  <a:lnTo>
                    <a:pt x="230632" y="458711"/>
                  </a:lnTo>
                  <a:lnTo>
                    <a:pt x="188036" y="445122"/>
                  </a:lnTo>
                  <a:lnTo>
                    <a:pt x="150329" y="422579"/>
                  </a:lnTo>
                  <a:lnTo>
                    <a:pt x="118783" y="392328"/>
                  </a:lnTo>
                  <a:lnTo>
                    <a:pt x="94665" y="355663"/>
                  </a:lnTo>
                  <a:lnTo>
                    <a:pt x="79260" y="313855"/>
                  </a:lnTo>
                  <a:lnTo>
                    <a:pt x="73850" y="268173"/>
                  </a:lnTo>
                  <a:lnTo>
                    <a:pt x="79260" y="222491"/>
                  </a:lnTo>
                  <a:lnTo>
                    <a:pt x="94678" y="180682"/>
                  </a:lnTo>
                  <a:lnTo>
                    <a:pt x="118783" y="144018"/>
                  </a:lnTo>
                  <a:lnTo>
                    <a:pt x="150342" y="113779"/>
                  </a:lnTo>
                  <a:lnTo>
                    <a:pt x="188048" y="91224"/>
                  </a:lnTo>
                  <a:lnTo>
                    <a:pt x="230632" y="77647"/>
                  </a:lnTo>
                  <a:lnTo>
                    <a:pt x="230632" y="3340"/>
                  </a:lnTo>
                  <a:lnTo>
                    <a:pt x="174294" y="16814"/>
                  </a:lnTo>
                  <a:lnTo>
                    <a:pt x="132613" y="36677"/>
                  </a:lnTo>
                  <a:lnTo>
                    <a:pt x="95262" y="63157"/>
                  </a:lnTo>
                  <a:lnTo>
                    <a:pt x="63004" y="95504"/>
                  </a:lnTo>
                  <a:lnTo>
                    <a:pt x="36576" y="132930"/>
                  </a:lnTo>
                  <a:lnTo>
                    <a:pt x="16764" y="174701"/>
                  </a:lnTo>
                  <a:lnTo>
                    <a:pt x="4318" y="220040"/>
                  </a:lnTo>
                  <a:lnTo>
                    <a:pt x="0" y="268173"/>
                  </a:lnTo>
                  <a:lnTo>
                    <a:pt x="4318" y="316331"/>
                  </a:lnTo>
                  <a:lnTo>
                    <a:pt x="16776" y="361670"/>
                  </a:lnTo>
                  <a:lnTo>
                    <a:pt x="36601" y="403440"/>
                  </a:lnTo>
                  <a:lnTo>
                    <a:pt x="63017" y="440880"/>
                  </a:lnTo>
                  <a:lnTo>
                    <a:pt x="95288" y="473227"/>
                  </a:lnTo>
                  <a:lnTo>
                    <a:pt x="132638" y="499706"/>
                  </a:lnTo>
                  <a:lnTo>
                    <a:pt x="174307" y="519569"/>
                  </a:lnTo>
                  <a:lnTo>
                    <a:pt x="219544" y="532053"/>
                  </a:lnTo>
                  <a:lnTo>
                    <a:pt x="267563" y="536384"/>
                  </a:lnTo>
                  <a:lnTo>
                    <a:pt x="315595" y="532053"/>
                  </a:lnTo>
                  <a:lnTo>
                    <a:pt x="360832" y="519569"/>
                  </a:lnTo>
                  <a:lnTo>
                    <a:pt x="402501" y="499706"/>
                  </a:lnTo>
                  <a:lnTo>
                    <a:pt x="439864" y="473214"/>
                  </a:lnTo>
                  <a:lnTo>
                    <a:pt x="472122" y="440867"/>
                  </a:lnTo>
                  <a:lnTo>
                    <a:pt x="498551" y="403428"/>
                  </a:lnTo>
                  <a:lnTo>
                    <a:pt x="518363" y="361657"/>
                  </a:lnTo>
                  <a:lnTo>
                    <a:pt x="530809" y="316318"/>
                  </a:lnTo>
                  <a:lnTo>
                    <a:pt x="535127" y="268173"/>
                  </a:lnTo>
                  <a:close/>
                </a:path>
                <a:path w="951864" h="536575">
                  <a:moveTo>
                    <a:pt x="951623" y="280974"/>
                  </a:moveTo>
                  <a:lnTo>
                    <a:pt x="949274" y="229438"/>
                  </a:lnTo>
                  <a:lnTo>
                    <a:pt x="937387" y="174764"/>
                  </a:lnTo>
                  <a:lnTo>
                    <a:pt x="914882" y="117525"/>
                  </a:lnTo>
                  <a:lnTo>
                    <a:pt x="921385" y="94107"/>
                  </a:lnTo>
                  <a:lnTo>
                    <a:pt x="926071" y="69507"/>
                  </a:lnTo>
                  <a:lnTo>
                    <a:pt x="928903" y="43815"/>
                  </a:lnTo>
                  <a:lnTo>
                    <a:pt x="929843" y="17068"/>
                  </a:lnTo>
                  <a:lnTo>
                    <a:pt x="855980" y="17068"/>
                  </a:lnTo>
                  <a:lnTo>
                    <a:pt x="853135" y="58381"/>
                  </a:lnTo>
                  <a:lnTo>
                    <a:pt x="843191" y="99441"/>
                  </a:lnTo>
                  <a:lnTo>
                    <a:pt x="824026" y="137591"/>
                  </a:lnTo>
                  <a:lnTo>
                    <a:pt x="793534" y="170192"/>
                  </a:lnTo>
                  <a:lnTo>
                    <a:pt x="749592" y="194614"/>
                  </a:lnTo>
                  <a:lnTo>
                    <a:pt x="690079" y="208191"/>
                  </a:lnTo>
                  <a:lnTo>
                    <a:pt x="686079" y="167703"/>
                  </a:lnTo>
                  <a:lnTo>
                    <a:pt x="675640" y="119570"/>
                  </a:lnTo>
                  <a:lnTo>
                    <a:pt x="656272" y="67970"/>
                  </a:lnTo>
                  <a:lnTo>
                    <a:pt x="625513" y="17068"/>
                  </a:lnTo>
                  <a:lnTo>
                    <a:pt x="528523" y="17068"/>
                  </a:lnTo>
                  <a:lnTo>
                    <a:pt x="550697" y="40373"/>
                  </a:lnTo>
                  <a:lnTo>
                    <a:pt x="586841" y="90792"/>
                  </a:lnTo>
                  <a:lnTo>
                    <a:pt x="606704" y="144589"/>
                  </a:lnTo>
                  <a:lnTo>
                    <a:pt x="615035" y="193484"/>
                  </a:lnTo>
                  <a:lnTo>
                    <a:pt x="616534" y="229171"/>
                  </a:lnTo>
                  <a:lnTo>
                    <a:pt x="615950" y="243344"/>
                  </a:lnTo>
                  <a:lnTo>
                    <a:pt x="611771" y="284137"/>
                  </a:lnTo>
                  <a:lnTo>
                    <a:pt x="652703" y="284137"/>
                  </a:lnTo>
                  <a:lnTo>
                    <a:pt x="706856" y="280797"/>
                  </a:lnTo>
                  <a:lnTo>
                    <a:pt x="755535" y="270814"/>
                  </a:lnTo>
                  <a:lnTo>
                    <a:pt x="798664" y="254228"/>
                  </a:lnTo>
                  <a:lnTo>
                    <a:pt x="836180" y="231101"/>
                  </a:lnTo>
                  <a:lnTo>
                    <a:pt x="867968" y="201447"/>
                  </a:lnTo>
                  <a:lnTo>
                    <a:pt x="877214" y="256209"/>
                  </a:lnTo>
                  <a:lnTo>
                    <a:pt x="874331" y="305790"/>
                  </a:lnTo>
                  <a:lnTo>
                    <a:pt x="861174" y="349199"/>
                  </a:lnTo>
                  <a:lnTo>
                    <a:pt x="839635" y="385457"/>
                  </a:lnTo>
                  <a:lnTo>
                    <a:pt x="811580" y="413600"/>
                  </a:lnTo>
                  <a:lnTo>
                    <a:pt x="772160" y="435838"/>
                  </a:lnTo>
                  <a:lnTo>
                    <a:pt x="729627" y="444931"/>
                  </a:lnTo>
                  <a:lnTo>
                    <a:pt x="685800" y="441058"/>
                  </a:lnTo>
                  <a:lnTo>
                    <a:pt x="642442" y="424370"/>
                  </a:lnTo>
                  <a:lnTo>
                    <a:pt x="601345" y="395033"/>
                  </a:lnTo>
                  <a:lnTo>
                    <a:pt x="559346" y="456577"/>
                  </a:lnTo>
                  <a:lnTo>
                    <a:pt x="594537" y="482244"/>
                  </a:lnTo>
                  <a:lnTo>
                    <a:pt x="631698" y="501357"/>
                  </a:lnTo>
                  <a:lnTo>
                    <a:pt x="670369" y="513702"/>
                  </a:lnTo>
                  <a:lnTo>
                    <a:pt x="710082" y="519087"/>
                  </a:lnTo>
                  <a:lnTo>
                    <a:pt x="716673" y="519303"/>
                  </a:lnTo>
                  <a:lnTo>
                    <a:pt x="719975" y="519303"/>
                  </a:lnTo>
                  <a:lnTo>
                    <a:pt x="791959" y="507212"/>
                  </a:lnTo>
                  <a:lnTo>
                    <a:pt x="856754" y="472198"/>
                  </a:lnTo>
                  <a:lnTo>
                    <a:pt x="886434" y="444665"/>
                  </a:lnTo>
                  <a:lnTo>
                    <a:pt x="911821" y="411226"/>
                  </a:lnTo>
                  <a:lnTo>
                    <a:pt x="931849" y="372427"/>
                  </a:lnTo>
                  <a:lnTo>
                    <a:pt x="945464" y="328815"/>
                  </a:lnTo>
                  <a:lnTo>
                    <a:pt x="951623" y="280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9537" y="1075585"/>
              <a:ext cx="84125" cy="951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0159" y="1075613"/>
              <a:ext cx="117847" cy="9520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24318" y="1075104"/>
              <a:ext cx="66675" cy="95250"/>
            </a:xfrm>
            <a:custGeom>
              <a:avLst/>
              <a:gdLst/>
              <a:ahLst/>
              <a:cxnLst/>
              <a:rect l="l" t="t" r="r" b="b"/>
              <a:pathLst>
                <a:path w="66675" h="95250">
                  <a:moveTo>
                    <a:pt x="66090" y="73660"/>
                  </a:moveTo>
                  <a:lnTo>
                    <a:pt x="26911" y="73660"/>
                  </a:lnTo>
                  <a:lnTo>
                    <a:pt x="26911" y="57150"/>
                  </a:lnTo>
                  <a:lnTo>
                    <a:pt x="63563" y="57150"/>
                  </a:lnTo>
                  <a:lnTo>
                    <a:pt x="63563" y="38100"/>
                  </a:lnTo>
                  <a:lnTo>
                    <a:pt x="26911" y="38100"/>
                  </a:lnTo>
                  <a:lnTo>
                    <a:pt x="26911" y="22860"/>
                  </a:lnTo>
                  <a:lnTo>
                    <a:pt x="65366" y="22860"/>
                  </a:lnTo>
                  <a:lnTo>
                    <a:pt x="65366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38100"/>
                  </a:lnTo>
                  <a:lnTo>
                    <a:pt x="0" y="57150"/>
                  </a:lnTo>
                  <a:lnTo>
                    <a:pt x="0" y="73660"/>
                  </a:lnTo>
                  <a:lnTo>
                    <a:pt x="0" y="95250"/>
                  </a:lnTo>
                  <a:lnTo>
                    <a:pt x="66090" y="95250"/>
                  </a:lnTo>
                  <a:lnTo>
                    <a:pt x="66090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7267" y="1075610"/>
              <a:ext cx="84539" cy="951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0345" y="1075585"/>
              <a:ext cx="84101" cy="9515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81610" y="1075585"/>
              <a:ext cx="84125" cy="9515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291035" y="1144910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40">
                  <a:moveTo>
                    <a:pt x="17402" y="0"/>
                  </a:moveTo>
                  <a:lnTo>
                    <a:pt x="9949" y="0"/>
                  </a:lnTo>
                  <a:lnTo>
                    <a:pt x="6429" y="1301"/>
                  </a:lnTo>
                  <a:lnTo>
                    <a:pt x="1277" y="6512"/>
                  </a:lnTo>
                  <a:lnTo>
                    <a:pt x="0" y="9783"/>
                  </a:lnTo>
                  <a:lnTo>
                    <a:pt x="0" y="16379"/>
                  </a:lnTo>
                  <a:lnTo>
                    <a:pt x="11363" y="27795"/>
                  </a:lnTo>
                  <a:lnTo>
                    <a:pt x="18898" y="27795"/>
                  </a:lnTo>
                  <a:lnTo>
                    <a:pt x="22448" y="26434"/>
                  </a:lnTo>
                  <a:lnTo>
                    <a:pt x="27546" y="21004"/>
                  </a:lnTo>
                  <a:lnTo>
                    <a:pt x="28818" y="17680"/>
                  </a:lnTo>
                  <a:lnTo>
                    <a:pt x="28818" y="11114"/>
                  </a:lnTo>
                  <a:lnTo>
                    <a:pt x="28238" y="8730"/>
                  </a:lnTo>
                  <a:lnTo>
                    <a:pt x="25884" y="4601"/>
                  </a:lnTo>
                  <a:lnTo>
                    <a:pt x="24222" y="2993"/>
                  </a:lnTo>
                  <a:lnTo>
                    <a:pt x="22087" y="1804"/>
                  </a:lnTo>
                  <a:lnTo>
                    <a:pt x="19951" y="5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83644" y="1075610"/>
              <a:ext cx="196317" cy="9518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02904" y="1075610"/>
              <a:ext cx="84515" cy="951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11320" y="1075282"/>
              <a:ext cx="181260" cy="9542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69541" y="453035"/>
              <a:ext cx="337820" cy="497840"/>
            </a:xfrm>
            <a:custGeom>
              <a:avLst/>
              <a:gdLst/>
              <a:ahLst/>
              <a:cxnLst/>
              <a:rect l="l" t="t" r="r" b="b"/>
              <a:pathLst>
                <a:path w="337819" h="497840">
                  <a:moveTo>
                    <a:pt x="255671" y="0"/>
                  </a:moveTo>
                  <a:lnTo>
                    <a:pt x="0" y="0"/>
                  </a:lnTo>
                  <a:lnTo>
                    <a:pt x="0" y="497299"/>
                  </a:lnTo>
                  <a:lnTo>
                    <a:pt x="336584" y="497299"/>
                  </a:lnTo>
                  <a:lnTo>
                    <a:pt x="337803" y="461554"/>
                  </a:lnTo>
                  <a:lnTo>
                    <a:pt x="336215" y="423289"/>
                  </a:lnTo>
                  <a:lnTo>
                    <a:pt x="73844" y="423289"/>
                  </a:lnTo>
                  <a:lnTo>
                    <a:pt x="73844" y="232063"/>
                  </a:lnTo>
                  <a:lnTo>
                    <a:pt x="252762" y="232063"/>
                  </a:lnTo>
                  <a:lnTo>
                    <a:pt x="250714" y="229685"/>
                  </a:lnTo>
                  <a:lnTo>
                    <a:pt x="213216" y="199937"/>
                  </a:lnTo>
                  <a:lnTo>
                    <a:pt x="170934" y="177963"/>
                  </a:lnTo>
                  <a:lnTo>
                    <a:pt x="124325" y="163908"/>
                  </a:lnTo>
                  <a:lnTo>
                    <a:pt x="74044" y="157940"/>
                  </a:lnTo>
                  <a:lnTo>
                    <a:pt x="73844" y="157940"/>
                  </a:lnTo>
                  <a:lnTo>
                    <a:pt x="73844" y="74069"/>
                  </a:lnTo>
                  <a:lnTo>
                    <a:pt x="255671" y="74069"/>
                  </a:lnTo>
                  <a:lnTo>
                    <a:pt x="255671" y="0"/>
                  </a:lnTo>
                  <a:close/>
                </a:path>
                <a:path w="337819" h="497840">
                  <a:moveTo>
                    <a:pt x="252762" y="232063"/>
                  </a:moveTo>
                  <a:lnTo>
                    <a:pt x="73844" y="232063"/>
                  </a:lnTo>
                  <a:lnTo>
                    <a:pt x="110116" y="236709"/>
                  </a:lnTo>
                  <a:lnTo>
                    <a:pt x="143370" y="246838"/>
                  </a:lnTo>
                  <a:lnTo>
                    <a:pt x="199619" y="283164"/>
                  </a:lnTo>
                  <a:lnTo>
                    <a:pt x="242770" y="345181"/>
                  </a:lnTo>
                  <a:lnTo>
                    <a:pt x="255894" y="382657"/>
                  </a:lnTo>
                  <a:lnTo>
                    <a:pt x="262958" y="423289"/>
                  </a:lnTo>
                  <a:lnTo>
                    <a:pt x="336215" y="423289"/>
                  </a:lnTo>
                  <a:lnTo>
                    <a:pt x="335574" y="407827"/>
                  </a:lnTo>
                  <a:lnTo>
                    <a:pt x="325358" y="356737"/>
                  </a:lnTo>
                  <a:lnTo>
                    <a:pt x="307549" y="309323"/>
                  </a:lnTo>
                  <a:lnTo>
                    <a:pt x="282536" y="266626"/>
                  </a:lnTo>
                  <a:lnTo>
                    <a:pt x="252762" y="232063"/>
                  </a:lnTo>
                  <a:close/>
                </a:path>
                <a:path w="337819" h="497840">
                  <a:moveTo>
                    <a:pt x="73844" y="157917"/>
                  </a:moveTo>
                  <a:lnTo>
                    <a:pt x="74044" y="157940"/>
                  </a:lnTo>
                  <a:lnTo>
                    <a:pt x="73844" y="157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5305025" y="9913788"/>
            <a:ext cx="3742690" cy="3742690"/>
          </a:xfrm>
          <a:prstGeom prst="rect">
            <a:avLst/>
          </a:prstGeom>
          <a:solidFill>
            <a:srgbClr val="58595B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982344" marR="916305" algn="ctr">
              <a:lnSpc>
                <a:spcPct val="101600"/>
              </a:lnSpc>
              <a:spcBef>
                <a:spcPts val="1505"/>
              </a:spcBef>
            </a:pPr>
            <a:r>
              <a:rPr sz="2200" b="1" spc="40" dirty="0">
                <a:solidFill>
                  <a:srgbClr val="FFFFFF"/>
                </a:solidFill>
                <a:latin typeface="Gros Ventre"/>
                <a:cs typeface="Gros Ventre"/>
              </a:rPr>
              <a:t>и</a:t>
            </a:r>
            <a:r>
              <a:rPr sz="2200" b="1" spc="-10" dirty="0">
                <a:solidFill>
                  <a:srgbClr val="FFFFFF"/>
                </a:solidFill>
                <a:latin typeface="Gros Ventre"/>
                <a:cs typeface="Gros Ventre"/>
              </a:rPr>
              <a:t>з</a:t>
            </a:r>
            <a:r>
              <a:rPr sz="2200" b="1" spc="20" dirty="0">
                <a:solidFill>
                  <a:srgbClr val="FFFFFF"/>
                </a:solidFill>
                <a:latin typeface="Gros Ventre"/>
                <a:cs typeface="Gros Ventre"/>
              </a:rPr>
              <a:t>обр</a:t>
            </a:r>
            <a:r>
              <a:rPr sz="2200" b="1" spc="75" dirty="0">
                <a:solidFill>
                  <a:srgbClr val="FFFFFF"/>
                </a:solidFill>
                <a:latin typeface="Gros Ventre"/>
                <a:cs typeface="Gros Ventre"/>
              </a:rPr>
              <a:t>а</a:t>
            </a:r>
            <a:r>
              <a:rPr sz="2200" b="1" spc="-110" dirty="0">
                <a:solidFill>
                  <a:srgbClr val="FFFFFF"/>
                </a:solidFill>
                <a:latin typeface="Gros Ventre"/>
                <a:cs typeface="Gros Ventre"/>
              </a:rPr>
              <a:t>ж</a:t>
            </a:r>
            <a:r>
              <a:rPr sz="2200" b="1" spc="15" dirty="0">
                <a:solidFill>
                  <a:srgbClr val="FFFFFF"/>
                </a:solidFill>
                <a:latin typeface="Gros Ventre"/>
                <a:cs typeface="Gros Ventre"/>
              </a:rPr>
              <a:t>е</a:t>
            </a:r>
            <a:r>
              <a:rPr sz="2200" b="1" spc="30" dirty="0">
                <a:solidFill>
                  <a:srgbClr val="FFFFFF"/>
                </a:solidFill>
                <a:latin typeface="Gros Ventre"/>
                <a:cs typeface="Gros Ventre"/>
              </a:rPr>
              <a:t>н</a:t>
            </a:r>
            <a:r>
              <a:rPr sz="2200" b="1" spc="10" dirty="0">
                <a:solidFill>
                  <a:srgbClr val="FFFFFF"/>
                </a:solidFill>
                <a:latin typeface="Gros Ventre"/>
                <a:cs typeface="Gros Ventre"/>
              </a:rPr>
              <a:t>ие  </a:t>
            </a:r>
            <a:r>
              <a:rPr sz="2200" b="1" spc="15" dirty="0">
                <a:solidFill>
                  <a:srgbClr val="FFFFFF"/>
                </a:solidFill>
                <a:latin typeface="Gros Ventre"/>
                <a:cs typeface="Gros Ventre"/>
              </a:rPr>
              <a:t>график </a:t>
            </a:r>
            <a:r>
              <a:rPr sz="2200" b="1" spc="20" dirty="0">
                <a:solidFill>
                  <a:srgbClr val="FFFFFF"/>
                </a:solidFill>
                <a:latin typeface="Gros Ventre"/>
                <a:cs typeface="Gros Ventre"/>
              </a:rPr>
              <a:t> </a:t>
            </a:r>
            <a:r>
              <a:rPr sz="2200" b="1" dirty="0">
                <a:solidFill>
                  <a:srgbClr val="FFFFFF"/>
                </a:solidFill>
                <a:latin typeface="Gros Ventre"/>
                <a:cs typeface="Gros Ventre"/>
              </a:rPr>
              <a:t>таблица</a:t>
            </a:r>
            <a:endParaRPr sz="2200" dirty="0">
              <a:latin typeface="Gros Ventre"/>
              <a:cs typeface="Gros Ventr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319552" y="9913788"/>
            <a:ext cx="3742690" cy="3742690"/>
          </a:xfrm>
          <a:prstGeom prst="rect">
            <a:avLst/>
          </a:prstGeom>
          <a:solidFill>
            <a:srgbClr val="58595B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043940" marR="854710" algn="ctr">
              <a:lnSpc>
                <a:spcPct val="101600"/>
              </a:lnSpc>
              <a:spcBef>
                <a:spcPts val="1505"/>
              </a:spcBef>
            </a:pPr>
            <a:r>
              <a:rPr sz="2200" b="1" spc="40" dirty="0">
                <a:solidFill>
                  <a:srgbClr val="FFFFFF"/>
                </a:solidFill>
                <a:latin typeface="Gros Ventre"/>
                <a:cs typeface="Gros Ventre"/>
              </a:rPr>
              <a:t>и</a:t>
            </a:r>
            <a:r>
              <a:rPr sz="2200" b="1" spc="-10" dirty="0">
                <a:solidFill>
                  <a:srgbClr val="FFFFFF"/>
                </a:solidFill>
                <a:latin typeface="Gros Ventre"/>
                <a:cs typeface="Gros Ventre"/>
              </a:rPr>
              <a:t>з</a:t>
            </a:r>
            <a:r>
              <a:rPr sz="2200" b="1" spc="20" dirty="0">
                <a:solidFill>
                  <a:srgbClr val="FFFFFF"/>
                </a:solidFill>
                <a:latin typeface="Gros Ventre"/>
                <a:cs typeface="Gros Ventre"/>
              </a:rPr>
              <a:t>обр</a:t>
            </a:r>
            <a:r>
              <a:rPr sz="2200" b="1" spc="75" dirty="0">
                <a:solidFill>
                  <a:srgbClr val="FFFFFF"/>
                </a:solidFill>
                <a:latin typeface="Gros Ventre"/>
                <a:cs typeface="Gros Ventre"/>
              </a:rPr>
              <a:t>а</a:t>
            </a:r>
            <a:r>
              <a:rPr sz="2200" b="1" spc="-110" dirty="0">
                <a:solidFill>
                  <a:srgbClr val="FFFFFF"/>
                </a:solidFill>
                <a:latin typeface="Gros Ventre"/>
                <a:cs typeface="Gros Ventre"/>
              </a:rPr>
              <a:t>ж</a:t>
            </a:r>
            <a:r>
              <a:rPr sz="2200" b="1" spc="15" dirty="0">
                <a:solidFill>
                  <a:srgbClr val="FFFFFF"/>
                </a:solidFill>
                <a:latin typeface="Gros Ventre"/>
                <a:cs typeface="Gros Ventre"/>
              </a:rPr>
              <a:t>е</a:t>
            </a:r>
            <a:r>
              <a:rPr sz="2200" b="1" spc="30" dirty="0">
                <a:solidFill>
                  <a:srgbClr val="FFFFFF"/>
                </a:solidFill>
                <a:latin typeface="Gros Ventre"/>
                <a:cs typeface="Gros Ventre"/>
              </a:rPr>
              <a:t>н</a:t>
            </a:r>
            <a:r>
              <a:rPr sz="2200" b="1" spc="10" dirty="0">
                <a:solidFill>
                  <a:srgbClr val="FFFFFF"/>
                </a:solidFill>
                <a:latin typeface="Gros Ventre"/>
                <a:cs typeface="Gros Ventre"/>
              </a:rPr>
              <a:t>ие  </a:t>
            </a:r>
            <a:r>
              <a:rPr sz="2200" b="1" spc="15" dirty="0">
                <a:solidFill>
                  <a:srgbClr val="FFFFFF"/>
                </a:solidFill>
                <a:latin typeface="Gros Ventre"/>
                <a:cs typeface="Gros Ventre"/>
              </a:rPr>
              <a:t>график </a:t>
            </a:r>
            <a:r>
              <a:rPr sz="2200" b="1" spc="20" dirty="0">
                <a:solidFill>
                  <a:srgbClr val="FFFFFF"/>
                </a:solidFill>
                <a:latin typeface="Gros Ventre"/>
                <a:cs typeface="Gros Ventre"/>
              </a:rPr>
              <a:t> </a:t>
            </a:r>
            <a:r>
              <a:rPr sz="2200" b="1" dirty="0">
                <a:solidFill>
                  <a:srgbClr val="FFFFFF"/>
                </a:solidFill>
                <a:latin typeface="Gros Ventre"/>
                <a:cs typeface="Gros Ventre"/>
              </a:rPr>
              <a:t>таблица</a:t>
            </a:r>
            <a:endParaRPr sz="2200">
              <a:latin typeface="Gros Ventre"/>
              <a:cs typeface="Gros Ventr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587693" y="5460818"/>
            <a:ext cx="6478905" cy="3129280"/>
          </a:xfrm>
          <a:prstGeom prst="rect">
            <a:avLst/>
          </a:prstGeom>
          <a:solidFill>
            <a:srgbClr val="58595B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2611120" marR="2023745" algn="ctr">
              <a:lnSpc>
                <a:spcPct val="101600"/>
              </a:lnSpc>
            </a:pPr>
            <a:r>
              <a:rPr sz="2200" b="1" spc="40" dirty="0">
                <a:solidFill>
                  <a:srgbClr val="FFFFFF"/>
                </a:solidFill>
                <a:latin typeface="Gros Ventre"/>
                <a:cs typeface="Gros Ventre"/>
              </a:rPr>
              <a:t>и</a:t>
            </a:r>
            <a:r>
              <a:rPr sz="2200" b="1" spc="-10" dirty="0">
                <a:solidFill>
                  <a:srgbClr val="FFFFFF"/>
                </a:solidFill>
                <a:latin typeface="Gros Ventre"/>
                <a:cs typeface="Gros Ventre"/>
              </a:rPr>
              <a:t>з</a:t>
            </a:r>
            <a:r>
              <a:rPr sz="2200" b="1" spc="20" dirty="0">
                <a:solidFill>
                  <a:srgbClr val="FFFFFF"/>
                </a:solidFill>
                <a:latin typeface="Gros Ventre"/>
                <a:cs typeface="Gros Ventre"/>
              </a:rPr>
              <a:t>обр</a:t>
            </a:r>
            <a:r>
              <a:rPr sz="2200" b="1" spc="75" dirty="0">
                <a:solidFill>
                  <a:srgbClr val="FFFFFF"/>
                </a:solidFill>
                <a:latin typeface="Gros Ventre"/>
                <a:cs typeface="Gros Ventre"/>
              </a:rPr>
              <a:t>а</a:t>
            </a:r>
            <a:r>
              <a:rPr sz="2200" b="1" spc="-110" dirty="0">
                <a:solidFill>
                  <a:srgbClr val="FFFFFF"/>
                </a:solidFill>
                <a:latin typeface="Gros Ventre"/>
                <a:cs typeface="Gros Ventre"/>
              </a:rPr>
              <a:t>ж</a:t>
            </a:r>
            <a:r>
              <a:rPr sz="2200" b="1" spc="15" dirty="0">
                <a:solidFill>
                  <a:srgbClr val="FFFFFF"/>
                </a:solidFill>
                <a:latin typeface="Gros Ventre"/>
                <a:cs typeface="Gros Ventre"/>
              </a:rPr>
              <a:t>е</a:t>
            </a:r>
            <a:r>
              <a:rPr sz="2200" b="1" spc="30" dirty="0">
                <a:solidFill>
                  <a:srgbClr val="FFFFFF"/>
                </a:solidFill>
                <a:latin typeface="Gros Ventre"/>
                <a:cs typeface="Gros Ventre"/>
              </a:rPr>
              <a:t>н</a:t>
            </a:r>
            <a:r>
              <a:rPr sz="2200" b="1" spc="10" dirty="0">
                <a:solidFill>
                  <a:srgbClr val="FFFFFF"/>
                </a:solidFill>
                <a:latin typeface="Gros Ventre"/>
                <a:cs typeface="Gros Ventre"/>
              </a:rPr>
              <a:t>ие  </a:t>
            </a:r>
            <a:r>
              <a:rPr sz="2200" b="1" spc="15" dirty="0">
                <a:solidFill>
                  <a:srgbClr val="FFFFFF"/>
                </a:solidFill>
                <a:latin typeface="Gros Ventre"/>
                <a:cs typeface="Gros Ventre"/>
              </a:rPr>
              <a:t>график </a:t>
            </a:r>
            <a:r>
              <a:rPr sz="2200" b="1" spc="20" dirty="0">
                <a:solidFill>
                  <a:srgbClr val="FFFFFF"/>
                </a:solidFill>
                <a:latin typeface="Gros Ventre"/>
                <a:cs typeface="Gros Ventre"/>
              </a:rPr>
              <a:t> </a:t>
            </a:r>
            <a:r>
              <a:rPr sz="2200" b="1" dirty="0">
                <a:solidFill>
                  <a:srgbClr val="FFFFFF"/>
                </a:solidFill>
                <a:latin typeface="Gros Ventre"/>
                <a:cs typeface="Gros Ventre"/>
              </a:rPr>
              <a:t>таблица</a:t>
            </a:r>
            <a:endParaRPr sz="2200">
              <a:latin typeface="Gros Ventre"/>
              <a:cs typeface="Gros Ventre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4" y="240752"/>
            <a:ext cx="2245876" cy="24726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868</Words>
  <Application>Microsoft Office PowerPoint</Application>
  <PresentationFormat>Произвольный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Calibri</vt:lpstr>
      <vt:lpstr>Gros Ventre</vt:lpstr>
      <vt:lpstr>Times New Roman</vt:lpstr>
      <vt:lpstr>Trebuchet MS</vt:lpstr>
      <vt:lpstr>Office Theme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постер а0 свободная компановка</dc:title>
  <cp:lastModifiedBy>Виктория</cp:lastModifiedBy>
  <cp:revision>2</cp:revision>
  <dcterms:created xsi:type="dcterms:W3CDTF">2026-03-26T17:15:07Z</dcterms:created>
  <dcterms:modified xsi:type="dcterms:W3CDTF">2026-03-26T17:36:39Z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2026-03-25T00:00:00Z</vt:filetime>
  </property>
  <property fmtid="{D5CDD505-2E9C-101B-9397-08002B2CF9AE}" pid="3" name="Creator">
    <vt:lpwstr>Adobe Illustrator 29.5 (Windows)</vt:lpwstr>
  </property>
  <property fmtid="{D5CDD505-2E9C-101B-9397-08002B2CF9AE}" pid="4" name="LastSaved">
    <vt:filetime>2026-03-26T00:00:00Z</vt:filetime>
  </property>
</Properties>
</file>